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0" r:id="rId2"/>
  </p:sldMasterIdLst>
  <p:notesMasterIdLst>
    <p:notesMasterId r:id="rId60"/>
  </p:notesMasterIdLst>
  <p:handoutMasterIdLst>
    <p:handoutMasterId r:id="rId61"/>
  </p:handoutMasterIdLst>
  <p:sldIdLst>
    <p:sldId id="256" r:id="rId3"/>
    <p:sldId id="344" r:id="rId4"/>
    <p:sldId id="345" r:id="rId5"/>
    <p:sldId id="259" r:id="rId6"/>
    <p:sldId id="418" r:id="rId7"/>
    <p:sldId id="419" r:id="rId8"/>
    <p:sldId id="430" r:id="rId9"/>
    <p:sldId id="407" r:id="rId10"/>
    <p:sldId id="409" r:id="rId11"/>
    <p:sldId id="324" r:id="rId12"/>
    <p:sldId id="325" r:id="rId13"/>
    <p:sldId id="346" r:id="rId14"/>
    <p:sldId id="301" r:id="rId15"/>
    <p:sldId id="428" r:id="rId16"/>
    <p:sldId id="429" r:id="rId17"/>
    <p:sldId id="686" r:id="rId18"/>
    <p:sldId id="687" r:id="rId19"/>
    <p:sldId id="688" r:id="rId20"/>
    <p:sldId id="689" r:id="rId21"/>
    <p:sldId id="405" r:id="rId22"/>
    <p:sldId id="321" r:id="rId23"/>
    <p:sldId id="431" r:id="rId24"/>
    <p:sldId id="693" r:id="rId25"/>
    <p:sldId id="696" r:id="rId26"/>
    <p:sldId id="697" r:id="rId27"/>
    <p:sldId id="698" r:id="rId28"/>
    <p:sldId id="699" r:id="rId29"/>
    <p:sldId id="700" r:id="rId30"/>
    <p:sldId id="408" r:id="rId31"/>
    <p:sldId id="701" r:id="rId32"/>
    <p:sldId id="702" r:id="rId33"/>
    <p:sldId id="417" r:id="rId34"/>
    <p:sldId id="317" r:id="rId35"/>
    <p:sldId id="415" r:id="rId36"/>
    <p:sldId id="456" r:id="rId37"/>
    <p:sldId id="328" r:id="rId38"/>
    <p:sldId id="360" r:id="rId39"/>
    <p:sldId id="347" r:id="rId40"/>
    <p:sldId id="330" r:id="rId41"/>
    <p:sldId id="331" r:id="rId42"/>
    <p:sldId id="457" r:id="rId43"/>
    <p:sldId id="458" r:id="rId44"/>
    <p:sldId id="459" r:id="rId45"/>
    <p:sldId id="460" r:id="rId46"/>
    <p:sldId id="461" r:id="rId47"/>
    <p:sldId id="462" r:id="rId48"/>
    <p:sldId id="463" r:id="rId49"/>
    <p:sldId id="362" r:id="rId50"/>
    <p:sldId id="464" r:id="rId51"/>
    <p:sldId id="465" r:id="rId52"/>
    <p:sldId id="466" r:id="rId53"/>
    <p:sldId id="440" r:id="rId54"/>
    <p:sldId id="444" r:id="rId55"/>
    <p:sldId id="447" r:id="rId56"/>
    <p:sldId id="448" r:id="rId57"/>
    <p:sldId id="467" r:id="rId58"/>
    <p:sldId id="468" r:id="rId59"/>
  </p:sldIdLst>
  <p:sldSz cx="6858000" cy="9906000" type="A4"/>
  <p:notesSz cx="7099300" cy="10234613"/>
  <p:defaultTextStyle>
    <a:defPPr>
      <a:defRPr lang="ko-KR"/>
    </a:defPPr>
    <a:lvl1pPr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1pPr>
    <a:lvl2pPr marL="4572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2pPr>
    <a:lvl3pPr marL="9144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3pPr>
    <a:lvl4pPr marL="13716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4pPr>
    <a:lvl5pPr marL="18288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5pPr>
    <a:lvl6pPr marL="22860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6pPr>
    <a:lvl7pPr marL="27432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7pPr>
    <a:lvl8pPr marL="32004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8pPr>
    <a:lvl9pPr marL="36576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887">
          <p15:clr>
            <a:srgbClr val="A4A3A4"/>
          </p15:clr>
        </p15:guide>
        <p15:guide id="2" orient="horz" pos="4254">
          <p15:clr>
            <a:srgbClr val="A4A3A4"/>
          </p15:clr>
        </p15:guide>
        <p15:guide id="3" orient="horz" pos="5343">
          <p15:clr>
            <a:srgbClr val="A4A3A4"/>
          </p15:clr>
        </p15:guide>
        <p15:guide id="4" pos="4247">
          <p15:clr>
            <a:srgbClr val="A4A3A4"/>
          </p15:clr>
        </p15:guide>
        <p15:guide id="5" pos="288">
          <p15:clr>
            <a:srgbClr val="A4A3A4"/>
          </p15:clr>
        </p15:guide>
        <p15:guide id="6" pos="4149">
          <p15:clr>
            <a:srgbClr val="A4A3A4"/>
          </p15:clr>
        </p15:guide>
      </p15:sldGuideLst>
    </p:ext>
    <p:ext uri="{2D200454-40CA-4A62-9FC3-DE9A4176ACB9}">
      <p15:notesGuideLst xmlns:p15="http://schemas.microsoft.com/office/powerpoint/2012/main">
        <p15:guide id="1" orient="horz" pos="3223">
          <p15:clr>
            <a:srgbClr val="A4A3A4"/>
          </p15:clr>
        </p15:guide>
        <p15:guide id="2" pos="223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李桐" initials="李桐"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F391B"/>
    <a:srgbClr val="FF0000"/>
    <a:srgbClr val="0000CC"/>
    <a:srgbClr val="FFFFCC"/>
    <a:srgbClr val="00FF00"/>
    <a:srgbClr val="D22A0E"/>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59" autoAdjust="0"/>
  </p:normalViewPr>
  <p:slideViewPr>
    <p:cSldViewPr>
      <p:cViewPr>
        <p:scale>
          <a:sx n="75" d="100"/>
          <a:sy n="75" d="100"/>
        </p:scale>
        <p:origin x="2390" y="-19"/>
      </p:cViewPr>
      <p:guideLst>
        <p:guide orient="horz" pos="887"/>
        <p:guide orient="horz" pos="4254"/>
        <p:guide orient="horz" pos="5343"/>
        <p:guide pos="4247"/>
        <p:guide pos="288"/>
        <p:guide pos="4149"/>
      </p:guideLst>
    </p:cSldViewPr>
  </p:slideViewPr>
  <p:outlineViewPr>
    <p:cViewPr>
      <p:scale>
        <a:sx n="33" d="100"/>
        <a:sy n="33" d="100"/>
      </p:scale>
      <p:origin x="0" y="551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8" d="100"/>
          <a:sy n="48" d="100"/>
        </p:scale>
        <p:origin x="-3030" y="-108"/>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Administrator\&#26700;&#38754;\Data_Color_BOE-6.0qHD.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7641553703864E-2"/>
          <c:y val="0.15548577304245101"/>
          <c:w val="0.81004719288819005"/>
          <c:h val="0.74773398178307904"/>
        </c:manualLayout>
      </c:layout>
      <c:lineChart>
        <c:grouping val="standard"/>
        <c:varyColors val="0"/>
        <c:ser>
          <c:idx val="0"/>
          <c:order val="0"/>
          <c:tx>
            <c:strRef>
              <c:f>Spectrum!$AS$1</c:f>
              <c:strCache>
                <c:ptCount val="1"/>
                <c:pt idx="0">
                  <c:v>R</c:v>
                </c:pt>
              </c:strCache>
            </c:strRef>
          </c:tx>
          <c:spPr>
            <a:ln w="28575" cap="rnd" cmpd="sng" algn="ctr">
              <a:solidFill>
                <a:srgbClr val="FF0000"/>
              </a:solidFill>
              <a:prstDash val="solid"/>
              <a:round/>
            </a:ln>
          </c:spPr>
          <c:marker>
            <c:symbol val="none"/>
          </c:marker>
          <c:cat>
            <c:numRef>
              <c:f>Spectrum!$AR$2:$AR$402</c:f>
              <c:numCache>
                <c:formatCode>General</c:formatCode>
                <c:ptCount val="401"/>
                <c:pt idx="0">
                  <c:v>380</c:v>
                </c:pt>
                <c:pt idx="1">
                  <c:v>381</c:v>
                </c:pt>
                <c:pt idx="2">
                  <c:v>382</c:v>
                </c:pt>
                <c:pt idx="3">
                  <c:v>383</c:v>
                </c:pt>
                <c:pt idx="4">
                  <c:v>384</c:v>
                </c:pt>
                <c:pt idx="5">
                  <c:v>385</c:v>
                </c:pt>
                <c:pt idx="6">
                  <c:v>386</c:v>
                </c:pt>
                <c:pt idx="7">
                  <c:v>387</c:v>
                </c:pt>
                <c:pt idx="8">
                  <c:v>388</c:v>
                </c:pt>
                <c:pt idx="9">
                  <c:v>389</c:v>
                </c:pt>
                <c:pt idx="10">
                  <c:v>390</c:v>
                </c:pt>
                <c:pt idx="11">
                  <c:v>391</c:v>
                </c:pt>
                <c:pt idx="12">
                  <c:v>392</c:v>
                </c:pt>
                <c:pt idx="13">
                  <c:v>393</c:v>
                </c:pt>
                <c:pt idx="14">
                  <c:v>394</c:v>
                </c:pt>
                <c:pt idx="15">
                  <c:v>395</c:v>
                </c:pt>
                <c:pt idx="16">
                  <c:v>396</c:v>
                </c:pt>
                <c:pt idx="17">
                  <c:v>397</c:v>
                </c:pt>
                <c:pt idx="18">
                  <c:v>398</c:v>
                </c:pt>
                <c:pt idx="19">
                  <c:v>399</c:v>
                </c:pt>
                <c:pt idx="20">
                  <c:v>400</c:v>
                </c:pt>
                <c:pt idx="21">
                  <c:v>401</c:v>
                </c:pt>
                <c:pt idx="22">
                  <c:v>402</c:v>
                </c:pt>
                <c:pt idx="23">
                  <c:v>403</c:v>
                </c:pt>
                <c:pt idx="24">
                  <c:v>404</c:v>
                </c:pt>
                <c:pt idx="25">
                  <c:v>405</c:v>
                </c:pt>
                <c:pt idx="26">
                  <c:v>406</c:v>
                </c:pt>
                <c:pt idx="27">
                  <c:v>407</c:v>
                </c:pt>
                <c:pt idx="28">
                  <c:v>408</c:v>
                </c:pt>
                <c:pt idx="29">
                  <c:v>409</c:v>
                </c:pt>
                <c:pt idx="30">
                  <c:v>410</c:v>
                </c:pt>
                <c:pt idx="31">
                  <c:v>411</c:v>
                </c:pt>
                <c:pt idx="32">
                  <c:v>412</c:v>
                </c:pt>
                <c:pt idx="33">
                  <c:v>413</c:v>
                </c:pt>
                <c:pt idx="34">
                  <c:v>414</c:v>
                </c:pt>
                <c:pt idx="35">
                  <c:v>415</c:v>
                </c:pt>
                <c:pt idx="36">
                  <c:v>416</c:v>
                </c:pt>
                <c:pt idx="37">
                  <c:v>417</c:v>
                </c:pt>
                <c:pt idx="38">
                  <c:v>418</c:v>
                </c:pt>
                <c:pt idx="39">
                  <c:v>419</c:v>
                </c:pt>
                <c:pt idx="40">
                  <c:v>420</c:v>
                </c:pt>
                <c:pt idx="41">
                  <c:v>421</c:v>
                </c:pt>
                <c:pt idx="42">
                  <c:v>422</c:v>
                </c:pt>
                <c:pt idx="43">
                  <c:v>423</c:v>
                </c:pt>
                <c:pt idx="44">
                  <c:v>424</c:v>
                </c:pt>
                <c:pt idx="45">
                  <c:v>425</c:v>
                </c:pt>
                <c:pt idx="46">
                  <c:v>426</c:v>
                </c:pt>
                <c:pt idx="47">
                  <c:v>427</c:v>
                </c:pt>
                <c:pt idx="48">
                  <c:v>428</c:v>
                </c:pt>
                <c:pt idx="49">
                  <c:v>429</c:v>
                </c:pt>
                <c:pt idx="50">
                  <c:v>430</c:v>
                </c:pt>
                <c:pt idx="51">
                  <c:v>431</c:v>
                </c:pt>
                <c:pt idx="52">
                  <c:v>432</c:v>
                </c:pt>
                <c:pt idx="53">
                  <c:v>433</c:v>
                </c:pt>
                <c:pt idx="54">
                  <c:v>434</c:v>
                </c:pt>
                <c:pt idx="55">
                  <c:v>435</c:v>
                </c:pt>
                <c:pt idx="56">
                  <c:v>436</c:v>
                </c:pt>
                <c:pt idx="57">
                  <c:v>437</c:v>
                </c:pt>
                <c:pt idx="58">
                  <c:v>438</c:v>
                </c:pt>
                <c:pt idx="59">
                  <c:v>439</c:v>
                </c:pt>
                <c:pt idx="60">
                  <c:v>440</c:v>
                </c:pt>
                <c:pt idx="61">
                  <c:v>441</c:v>
                </c:pt>
                <c:pt idx="62">
                  <c:v>442</c:v>
                </c:pt>
                <c:pt idx="63">
                  <c:v>443</c:v>
                </c:pt>
                <c:pt idx="64">
                  <c:v>444</c:v>
                </c:pt>
                <c:pt idx="65">
                  <c:v>445</c:v>
                </c:pt>
                <c:pt idx="66">
                  <c:v>446</c:v>
                </c:pt>
                <c:pt idx="67">
                  <c:v>447</c:v>
                </c:pt>
                <c:pt idx="68">
                  <c:v>448</c:v>
                </c:pt>
                <c:pt idx="69">
                  <c:v>449</c:v>
                </c:pt>
                <c:pt idx="70">
                  <c:v>450</c:v>
                </c:pt>
                <c:pt idx="71">
                  <c:v>451</c:v>
                </c:pt>
                <c:pt idx="72">
                  <c:v>452</c:v>
                </c:pt>
                <c:pt idx="73">
                  <c:v>453</c:v>
                </c:pt>
                <c:pt idx="74">
                  <c:v>454</c:v>
                </c:pt>
                <c:pt idx="75">
                  <c:v>455</c:v>
                </c:pt>
                <c:pt idx="76">
                  <c:v>456</c:v>
                </c:pt>
                <c:pt idx="77">
                  <c:v>457</c:v>
                </c:pt>
                <c:pt idx="78">
                  <c:v>458</c:v>
                </c:pt>
                <c:pt idx="79">
                  <c:v>459</c:v>
                </c:pt>
                <c:pt idx="80">
                  <c:v>460</c:v>
                </c:pt>
                <c:pt idx="81">
                  <c:v>461</c:v>
                </c:pt>
                <c:pt idx="82">
                  <c:v>462</c:v>
                </c:pt>
                <c:pt idx="83">
                  <c:v>463</c:v>
                </c:pt>
                <c:pt idx="84">
                  <c:v>464</c:v>
                </c:pt>
                <c:pt idx="85">
                  <c:v>465</c:v>
                </c:pt>
                <c:pt idx="86">
                  <c:v>466</c:v>
                </c:pt>
                <c:pt idx="87">
                  <c:v>467</c:v>
                </c:pt>
                <c:pt idx="88">
                  <c:v>468</c:v>
                </c:pt>
                <c:pt idx="89">
                  <c:v>469</c:v>
                </c:pt>
                <c:pt idx="90">
                  <c:v>470</c:v>
                </c:pt>
                <c:pt idx="91">
                  <c:v>471</c:v>
                </c:pt>
                <c:pt idx="92">
                  <c:v>472</c:v>
                </c:pt>
                <c:pt idx="93">
                  <c:v>473</c:v>
                </c:pt>
                <c:pt idx="94">
                  <c:v>474</c:v>
                </c:pt>
                <c:pt idx="95">
                  <c:v>475</c:v>
                </c:pt>
                <c:pt idx="96">
                  <c:v>476</c:v>
                </c:pt>
                <c:pt idx="97">
                  <c:v>477</c:v>
                </c:pt>
                <c:pt idx="98">
                  <c:v>478</c:v>
                </c:pt>
                <c:pt idx="99">
                  <c:v>479</c:v>
                </c:pt>
                <c:pt idx="100">
                  <c:v>480</c:v>
                </c:pt>
                <c:pt idx="101">
                  <c:v>481</c:v>
                </c:pt>
                <c:pt idx="102">
                  <c:v>482</c:v>
                </c:pt>
                <c:pt idx="103">
                  <c:v>483</c:v>
                </c:pt>
                <c:pt idx="104">
                  <c:v>484</c:v>
                </c:pt>
                <c:pt idx="105">
                  <c:v>485</c:v>
                </c:pt>
                <c:pt idx="106">
                  <c:v>486</c:v>
                </c:pt>
                <c:pt idx="107">
                  <c:v>487</c:v>
                </c:pt>
                <c:pt idx="108">
                  <c:v>488</c:v>
                </c:pt>
                <c:pt idx="109">
                  <c:v>489</c:v>
                </c:pt>
                <c:pt idx="110">
                  <c:v>490</c:v>
                </c:pt>
                <c:pt idx="111">
                  <c:v>491</c:v>
                </c:pt>
                <c:pt idx="112">
                  <c:v>492</c:v>
                </c:pt>
                <c:pt idx="113">
                  <c:v>493</c:v>
                </c:pt>
                <c:pt idx="114">
                  <c:v>494</c:v>
                </c:pt>
                <c:pt idx="115">
                  <c:v>495</c:v>
                </c:pt>
                <c:pt idx="116">
                  <c:v>496</c:v>
                </c:pt>
                <c:pt idx="117">
                  <c:v>497</c:v>
                </c:pt>
                <c:pt idx="118">
                  <c:v>498</c:v>
                </c:pt>
                <c:pt idx="119">
                  <c:v>499</c:v>
                </c:pt>
                <c:pt idx="120">
                  <c:v>500</c:v>
                </c:pt>
                <c:pt idx="121">
                  <c:v>501</c:v>
                </c:pt>
                <c:pt idx="122">
                  <c:v>502</c:v>
                </c:pt>
                <c:pt idx="123">
                  <c:v>503</c:v>
                </c:pt>
                <c:pt idx="124">
                  <c:v>504</c:v>
                </c:pt>
                <c:pt idx="125">
                  <c:v>505</c:v>
                </c:pt>
                <c:pt idx="126">
                  <c:v>506</c:v>
                </c:pt>
                <c:pt idx="127">
                  <c:v>507</c:v>
                </c:pt>
                <c:pt idx="128">
                  <c:v>508</c:v>
                </c:pt>
                <c:pt idx="129">
                  <c:v>509</c:v>
                </c:pt>
                <c:pt idx="130">
                  <c:v>510</c:v>
                </c:pt>
                <c:pt idx="131">
                  <c:v>511</c:v>
                </c:pt>
                <c:pt idx="132">
                  <c:v>512</c:v>
                </c:pt>
                <c:pt idx="133">
                  <c:v>513</c:v>
                </c:pt>
                <c:pt idx="134">
                  <c:v>514</c:v>
                </c:pt>
                <c:pt idx="135">
                  <c:v>515</c:v>
                </c:pt>
                <c:pt idx="136">
                  <c:v>516</c:v>
                </c:pt>
                <c:pt idx="137">
                  <c:v>517</c:v>
                </c:pt>
                <c:pt idx="138">
                  <c:v>518</c:v>
                </c:pt>
                <c:pt idx="139">
                  <c:v>519</c:v>
                </c:pt>
                <c:pt idx="140">
                  <c:v>520</c:v>
                </c:pt>
                <c:pt idx="141">
                  <c:v>521</c:v>
                </c:pt>
                <c:pt idx="142">
                  <c:v>522</c:v>
                </c:pt>
                <c:pt idx="143">
                  <c:v>523</c:v>
                </c:pt>
                <c:pt idx="144">
                  <c:v>524</c:v>
                </c:pt>
                <c:pt idx="145">
                  <c:v>525</c:v>
                </c:pt>
                <c:pt idx="146">
                  <c:v>526</c:v>
                </c:pt>
                <c:pt idx="147">
                  <c:v>527</c:v>
                </c:pt>
                <c:pt idx="148">
                  <c:v>528</c:v>
                </c:pt>
                <c:pt idx="149">
                  <c:v>529</c:v>
                </c:pt>
                <c:pt idx="150">
                  <c:v>530</c:v>
                </c:pt>
                <c:pt idx="151">
                  <c:v>531</c:v>
                </c:pt>
                <c:pt idx="152">
                  <c:v>532</c:v>
                </c:pt>
                <c:pt idx="153">
                  <c:v>533</c:v>
                </c:pt>
                <c:pt idx="154">
                  <c:v>534</c:v>
                </c:pt>
                <c:pt idx="155">
                  <c:v>535</c:v>
                </c:pt>
                <c:pt idx="156">
                  <c:v>536</c:v>
                </c:pt>
                <c:pt idx="157">
                  <c:v>537</c:v>
                </c:pt>
                <c:pt idx="158">
                  <c:v>538</c:v>
                </c:pt>
                <c:pt idx="159">
                  <c:v>539</c:v>
                </c:pt>
                <c:pt idx="160">
                  <c:v>540</c:v>
                </c:pt>
                <c:pt idx="161">
                  <c:v>541</c:v>
                </c:pt>
                <c:pt idx="162">
                  <c:v>542</c:v>
                </c:pt>
                <c:pt idx="163">
                  <c:v>543</c:v>
                </c:pt>
                <c:pt idx="164">
                  <c:v>544</c:v>
                </c:pt>
                <c:pt idx="165">
                  <c:v>545</c:v>
                </c:pt>
                <c:pt idx="166">
                  <c:v>546</c:v>
                </c:pt>
                <c:pt idx="167">
                  <c:v>547</c:v>
                </c:pt>
                <c:pt idx="168">
                  <c:v>548</c:v>
                </c:pt>
                <c:pt idx="169">
                  <c:v>549</c:v>
                </c:pt>
                <c:pt idx="170">
                  <c:v>550</c:v>
                </c:pt>
                <c:pt idx="171">
                  <c:v>551</c:v>
                </c:pt>
                <c:pt idx="172">
                  <c:v>552</c:v>
                </c:pt>
                <c:pt idx="173">
                  <c:v>553</c:v>
                </c:pt>
                <c:pt idx="174">
                  <c:v>554</c:v>
                </c:pt>
                <c:pt idx="175">
                  <c:v>555</c:v>
                </c:pt>
                <c:pt idx="176">
                  <c:v>556</c:v>
                </c:pt>
                <c:pt idx="177">
                  <c:v>557</c:v>
                </c:pt>
                <c:pt idx="178">
                  <c:v>558</c:v>
                </c:pt>
                <c:pt idx="179">
                  <c:v>559</c:v>
                </c:pt>
                <c:pt idx="180">
                  <c:v>560</c:v>
                </c:pt>
                <c:pt idx="181">
                  <c:v>561</c:v>
                </c:pt>
                <c:pt idx="182">
                  <c:v>562</c:v>
                </c:pt>
                <c:pt idx="183">
                  <c:v>563</c:v>
                </c:pt>
                <c:pt idx="184">
                  <c:v>564</c:v>
                </c:pt>
                <c:pt idx="185">
                  <c:v>565</c:v>
                </c:pt>
                <c:pt idx="186">
                  <c:v>566</c:v>
                </c:pt>
                <c:pt idx="187">
                  <c:v>567</c:v>
                </c:pt>
                <c:pt idx="188">
                  <c:v>568</c:v>
                </c:pt>
                <c:pt idx="189">
                  <c:v>569</c:v>
                </c:pt>
                <c:pt idx="190">
                  <c:v>570</c:v>
                </c:pt>
                <c:pt idx="191">
                  <c:v>571</c:v>
                </c:pt>
                <c:pt idx="192">
                  <c:v>572</c:v>
                </c:pt>
                <c:pt idx="193">
                  <c:v>573</c:v>
                </c:pt>
                <c:pt idx="194">
                  <c:v>574</c:v>
                </c:pt>
                <c:pt idx="195">
                  <c:v>575</c:v>
                </c:pt>
                <c:pt idx="196">
                  <c:v>576</c:v>
                </c:pt>
                <c:pt idx="197">
                  <c:v>577</c:v>
                </c:pt>
                <c:pt idx="198">
                  <c:v>578</c:v>
                </c:pt>
                <c:pt idx="199">
                  <c:v>579</c:v>
                </c:pt>
                <c:pt idx="200">
                  <c:v>580</c:v>
                </c:pt>
                <c:pt idx="201">
                  <c:v>581</c:v>
                </c:pt>
                <c:pt idx="202">
                  <c:v>582</c:v>
                </c:pt>
                <c:pt idx="203">
                  <c:v>583</c:v>
                </c:pt>
                <c:pt idx="204">
                  <c:v>584</c:v>
                </c:pt>
                <c:pt idx="205">
                  <c:v>585</c:v>
                </c:pt>
                <c:pt idx="206">
                  <c:v>586</c:v>
                </c:pt>
                <c:pt idx="207">
                  <c:v>587</c:v>
                </c:pt>
                <c:pt idx="208">
                  <c:v>588</c:v>
                </c:pt>
                <c:pt idx="209">
                  <c:v>589</c:v>
                </c:pt>
                <c:pt idx="210">
                  <c:v>590</c:v>
                </c:pt>
                <c:pt idx="211">
                  <c:v>591</c:v>
                </c:pt>
                <c:pt idx="212">
                  <c:v>592</c:v>
                </c:pt>
                <c:pt idx="213">
                  <c:v>593</c:v>
                </c:pt>
                <c:pt idx="214">
                  <c:v>594</c:v>
                </c:pt>
                <c:pt idx="215">
                  <c:v>595</c:v>
                </c:pt>
                <c:pt idx="216">
                  <c:v>596</c:v>
                </c:pt>
                <c:pt idx="217">
                  <c:v>597</c:v>
                </c:pt>
                <c:pt idx="218">
                  <c:v>598</c:v>
                </c:pt>
                <c:pt idx="219">
                  <c:v>599</c:v>
                </c:pt>
                <c:pt idx="220">
                  <c:v>600</c:v>
                </c:pt>
                <c:pt idx="221">
                  <c:v>601</c:v>
                </c:pt>
                <c:pt idx="222">
                  <c:v>602</c:v>
                </c:pt>
                <c:pt idx="223">
                  <c:v>603</c:v>
                </c:pt>
                <c:pt idx="224">
                  <c:v>604</c:v>
                </c:pt>
                <c:pt idx="225">
                  <c:v>605</c:v>
                </c:pt>
                <c:pt idx="226">
                  <c:v>606</c:v>
                </c:pt>
                <c:pt idx="227">
                  <c:v>607</c:v>
                </c:pt>
                <c:pt idx="228">
                  <c:v>608</c:v>
                </c:pt>
                <c:pt idx="229">
                  <c:v>609</c:v>
                </c:pt>
                <c:pt idx="230">
                  <c:v>610</c:v>
                </c:pt>
                <c:pt idx="231">
                  <c:v>611</c:v>
                </c:pt>
                <c:pt idx="232">
                  <c:v>612</c:v>
                </c:pt>
                <c:pt idx="233">
                  <c:v>613</c:v>
                </c:pt>
                <c:pt idx="234">
                  <c:v>614</c:v>
                </c:pt>
                <c:pt idx="235">
                  <c:v>615</c:v>
                </c:pt>
                <c:pt idx="236">
                  <c:v>616</c:v>
                </c:pt>
                <c:pt idx="237">
                  <c:v>617</c:v>
                </c:pt>
                <c:pt idx="238">
                  <c:v>618</c:v>
                </c:pt>
                <c:pt idx="239">
                  <c:v>619</c:v>
                </c:pt>
                <c:pt idx="240">
                  <c:v>620</c:v>
                </c:pt>
                <c:pt idx="241">
                  <c:v>621</c:v>
                </c:pt>
                <c:pt idx="242">
                  <c:v>622</c:v>
                </c:pt>
                <c:pt idx="243">
                  <c:v>623</c:v>
                </c:pt>
                <c:pt idx="244">
                  <c:v>624</c:v>
                </c:pt>
                <c:pt idx="245">
                  <c:v>625</c:v>
                </c:pt>
                <c:pt idx="246">
                  <c:v>626</c:v>
                </c:pt>
                <c:pt idx="247">
                  <c:v>627</c:v>
                </c:pt>
                <c:pt idx="248">
                  <c:v>628</c:v>
                </c:pt>
                <c:pt idx="249">
                  <c:v>629</c:v>
                </c:pt>
                <c:pt idx="250">
                  <c:v>630</c:v>
                </c:pt>
                <c:pt idx="251">
                  <c:v>631</c:v>
                </c:pt>
                <c:pt idx="252">
                  <c:v>632</c:v>
                </c:pt>
                <c:pt idx="253">
                  <c:v>633</c:v>
                </c:pt>
                <c:pt idx="254">
                  <c:v>634</c:v>
                </c:pt>
                <c:pt idx="255">
                  <c:v>635</c:v>
                </c:pt>
                <c:pt idx="256">
                  <c:v>636</c:v>
                </c:pt>
                <c:pt idx="257">
                  <c:v>637</c:v>
                </c:pt>
                <c:pt idx="258">
                  <c:v>638</c:v>
                </c:pt>
                <c:pt idx="259">
                  <c:v>639</c:v>
                </c:pt>
                <c:pt idx="260">
                  <c:v>640</c:v>
                </c:pt>
                <c:pt idx="261">
                  <c:v>641</c:v>
                </c:pt>
                <c:pt idx="262">
                  <c:v>642</c:v>
                </c:pt>
                <c:pt idx="263">
                  <c:v>643</c:v>
                </c:pt>
                <c:pt idx="264">
                  <c:v>644</c:v>
                </c:pt>
                <c:pt idx="265">
                  <c:v>645</c:v>
                </c:pt>
                <c:pt idx="266">
                  <c:v>646</c:v>
                </c:pt>
                <c:pt idx="267">
                  <c:v>647</c:v>
                </c:pt>
                <c:pt idx="268">
                  <c:v>648</c:v>
                </c:pt>
                <c:pt idx="269">
                  <c:v>649</c:v>
                </c:pt>
                <c:pt idx="270">
                  <c:v>650</c:v>
                </c:pt>
                <c:pt idx="271">
                  <c:v>651</c:v>
                </c:pt>
                <c:pt idx="272">
                  <c:v>652</c:v>
                </c:pt>
                <c:pt idx="273">
                  <c:v>653</c:v>
                </c:pt>
                <c:pt idx="274">
                  <c:v>654</c:v>
                </c:pt>
                <c:pt idx="275">
                  <c:v>655</c:v>
                </c:pt>
                <c:pt idx="276">
                  <c:v>656</c:v>
                </c:pt>
                <c:pt idx="277">
                  <c:v>657</c:v>
                </c:pt>
                <c:pt idx="278">
                  <c:v>658</c:v>
                </c:pt>
                <c:pt idx="279">
                  <c:v>659</c:v>
                </c:pt>
                <c:pt idx="280">
                  <c:v>660</c:v>
                </c:pt>
                <c:pt idx="281">
                  <c:v>661</c:v>
                </c:pt>
                <c:pt idx="282">
                  <c:v>662</c:v>
                </c:pt>
                <c:pt idx="283">
                  <c:v>663</c:v>
                </c:pt>
                <c:pt idx="284">
                  <c:v>664</c:v>
                </c:pt>
                <c:pt idx="285">
                  <c:v>665</c:v>
                </c:pt>
                <c:pt idx="286">
                  <c:v>666</c:v>
                </c:pt>
                <c:pt idx="287">
                  <c:v>667</c:v>
                </c:pt>
                <c:pt idx="288">
                  <c:v>668</c:v>
                </c:pt>
                <c:pt idx="289">
                  <c:v>669</c:v>
                </c:pt>
                <c:pt idx="290">
                  <c:v>670</c:v>
                </c:pt>
                <c:pt idx="291">
                  <c:v>671</c:v>
                </c:pt>
                <c:pt idx="292">
                  <c:v>672</c:v>
                </c:pt>
                <c:pt idx="293">
                  <c:v>673</c:v>
                </c:pt>
                <c:pt idx="294">
                  <c:v>674</c:v>
                </c:pt>
                <c:pt idx="295">
                  <c:v>675</c:v>
                </c:pt>
                <c:pt idx="296">
                  <c:v>676</c:v>
                </c:pt>
                <c:pt idx="297">
                  <c:v>677</c:v>
                </c:pt>
                <c:pt idx="298">
                  <c:v>678</c:v>
                </c:pt>
                <c:pt idx="299">
                  <c:v>679</c:v>
                </c:pt>
                <c:pt idx="300">
                  <c:v>680</c:v>
                </c:pt>
                <c:pt idx="301">
                  <c:v>681</c:v>
                </c:pt>
                <c:pt idx="302">
                  <c:v>682</c:v>
                </c:pt>
                <c:pt idx="303">
                  <c:v>683</c:v>
                </c:pt>
                <c:pt idx="304">
                  <c:v>684</c:v>
                </c:pt>
                <c:pt idx="305">
                  <c:v>685</c:v>
                </c:pt>
                <c:pt idx="306">
                  <c:v>686</c:v>
                </c:pt>
                <c:pt idx="307">
                  <c:v>687</c:v>
                </c:pt>
                <c:pt idx="308">
                  <c:v>688</c:v>
                </c:pt>
                <c:pt idx="309">
                  <c:v>689</c:v>
                </c:pt>
                <c:pt idx="310">
                  <c:v>690</c:v>
                </c:pt>
                <c:pt idx="311">
                  <c:v>691</c:v>
                </c:pt>
                <c:pt idx="312">
                  <c:v>692</c:v>
                </c:pt>
                <c:pt idx="313">
                  <c:v>693</c:v>
                </c:pt>
                <c:pt idx="314">
                  <c:v>694</c:v>
                </c:pt>
                <c:pt idx="315">
                  <c:v>695</c:v>
                </c:pt>
                <c:pt idx="316">
                  <c:v>696</c:v>
                </c:pt>
                <c:pt idx="317">
                  <c:v>697</c:v>
                </c:pt>
                <c:pt idx="318">
                  <c:v>698</c:v>
                </c:pt>
                <c:pt idx="319">
                  <c:v>699</c:v>
                </c:pt>
                <c:pt idx="320">
                  <c:v>700</c:v>
                </c:pt>
                <c:pt idx="321">
                  <c:v>701</c:v>
                </c:pt>
                <c:pt idx="322">
                  <c:v>702</c:v>
                </c:pt>
                <c:pt idx="323">
                  <c:v>703</c:v>
                </c:pt>
                <c:pt idx="324">
                  <c:v>704</c:v>
                </c:pt>
                <c:pt idx="325">
                  <c:v>705</c:v>
                </c:pt>
                <c:pt idx="326">
                  <c:v>706</c:v>
                </c:pt>
                <c:pt idx="327">
                  <c:v>707</c:v>
                </c:pt>
                <c:pt idx="328">
                  <c:v>708</c:v>
                </c:pt>
                <c:pt idx="329">
                  <c:v>709</c:v>
                </c:pt>
                <c:pt idx="330">
                  <c:v>710</c:v>
                </c:pt>
                <c:pt idx="331">
                  <c:v>711</c:v>
                </c:pt>
                <c:pt idx="332">
                  <c:v>712</c:v>
                </c:pt>
                <c:pt idx="333">
                  <c:v>713</c:v>
                </c:pt>
                <c:pt idx="334">
                  <c:v>714</c:v>
                </c:pt>
                <c:pt idx="335">
                  <c:v>715</c:v>
                </c:pt>
                <c:pt idx="336">
                  <c:v>716</c:v>
                </c:pt>
                <c:pt idx="337">
                  <c:v>717</c:v>
                </c:pt>
                <c:pt idx="338">
                  <c:v>718</c:v>
                </c:pt>
                <c:pt idx="339">
                  <c:v>719</c:v>
                </c:pt>
                <c:pt idx="340">
                  <c:v>720</c:v>
                </c:pt>
                <c:pt idx="341">
                  <c:v>721</c:v>
                </c:pt>
                <c:pt idx="342">
                  <c:v>722</c:v>
                </c:pt>
                <c:pt idx="343">
                  <c:v>723</c:v>
                </c:pt>
                <c:pt idx="344">
                  <c:v>724</c:v>
                </c:pt>
                <c:pt idx="345">
                  <c:v>725</c:v>
                </c:pt>
                <c:pt idx="346">
                  <c:v>726</c:v>
                </c:pt>
                <c:pt idx="347">
                  <c:v>727</c:v>
                </c:pt>
                <c:pt idx="348">
                  <c:v>728</c:v>
                </c:pt>
                <c:pt idx="349">
                  <c:v>729</c:v>
                </c:pt>
                <c:pt idx="350">
                  <c:v>730</c:v>
                </c:pt>
                <c:pt idx="351">
                  <c:v>731</c:v>
                </c:pt>
                <c:pt idx="352">
                  <c:v>732</c:v>
                </c:pt>
                <c:pt idx="353">
                  <c:v>733</c:v>
                </c:pt>
                <c:pt idx="354">
                  <c:v>734</c:v>
                </c:pt>
                <c:pt idx="355">
                  <c:v>735</c:v>
                </c:pt>
                <c:pt idx="356">
                  <c:v>736</c:v>
                </c:pt>
                <c:pt idx="357">
                  <c:v>737</c:v>
                </c:pt>
                <c:pt idx="358">
                  <c:v>738</c:v>
                </c:pt>
                <c:pt idx="359">
                  <c:v>739</c:v>
                </c:pt>
                <c:pt idx="360">
                  <c:v>740</c:v>
                </c:pt>
                <c:pt idx="361">
                  <c:v>741</c:v>
                </c:pt>
                <c:pt idx="362">
                  <c:v>742</c:v>
                </c:pt>
                <c:pt idx="363">
                  <c:v>743</c:v>
                </c:pt>
                <c:pt idx="364">
                  <c:v>744</c:v>
                </c:pt>
                <c:pt idx="365">
                  <c:v>745</c:v>
                </c:pt>
                <c:pt idx="366">
                  <c:v>746</c:v>
                </c:pt>
                <c:pt idx="367">
                  <c:v>747</c:v>
                </c:pt>
                <c:pt idx="368">
                  <c:v>748</c:v>
                </c:pt>
                <c:pt idx="369">
                  <c:v>749</c:v>
                </c:pt>
                <c:pt idx="370">
                  <c:v>750</c:v>
                </c:pt>
                <c:pt idx="371">
                  <c:v>751</c:v>
                </c:pt>
                <c:pt idx="372">
                  <c:v>752</c:v>
                </c:pt>
                <c:pt idx="373">
                  <c:v>753</c:v>
                </c:pt>
                <c:pt idx="374">
                  <c:v>754</c:v>
                </c:pt>
                <c:pt idx="375">
                  <c:v>755</c:v>
                </c:pt>
                <c:pt idx="376">
                  <c:v>756</c:v>
                </c:pt>
                <c:pt idx="377">
                  <c:v>757</c:v>
                </c:pt>
                <c:pt idx="378">
                  <c:v>758</c:v>
                </c:pt>
                <c:pt idx="379">
                  <c:v>759</c:v>
                </c:pt>
                <c:pt idx="380">
                  <c:v>760</c:v>
                </c:pt>
                <c:pt idx="381">
                  <c:v>761</c:v>
                </c:pt>
                <c:pt idx="382">
                  <c:v>762</c:v>
                </c:pt>
                <c:pt idx="383">
                  <c:v>763</c:v>
                </c:pt>
                <c:pt idx="384">
                  <c:v>764</c:v>
                </c:pt>
                <c:pt idx="385">
                  <c:v>765</c:v>
                </c:pt>
                <c:pt idx="386">
                  <c:v>766</c:v>
                </c:pt>
                <c:pt idx="387">
                  <c:v>767</c:v>
                </c:pt>
                <c:pt idx="388">
                  <c:v>768</c:v>
                </c:pt>
                <c:pt idx="389">
                  <c:v>769</c:v>
                </c:pt>
                <c:pt idx="390">
                  <c:v>770</c:v>
                </c:pt>
                <c:pt idx="391">
                  <c:v>771</c:v>
                </c:pt>
                <c:pt idx="392">
                  <c:v>772</c:v>
                </c:pt>
                <c:pt idx="393">
                  <c:v>773</c:v>
                </c:pt>
                <c:pt idx="394">
                  <c:v>774</c:v>
                </c:pt>
                <c:pt idx="395">
                  <c:v>775</c:v>
                </c:pt>
                <c:pt idx="396">
                  <c:v>776</c:v>
                </c:pt>
                <c:pt idx="397">
                  <c:v>777</c:v>
                </c:pt>
                <c:pt idx="398">
                  <c:v>778</c:v>
                </c:pt>
                <c:pt idx="399">
                  <c:v>779</c:v>
                </c:pt>
                <c:pt idx="400">
                  <c:v>780</c:v>
                </c:pt>
              </c:numCache>
            </c:numRef>
          </c:cat>
          <c:val>
            <c:numRef>
              <c:f>Spectrum!$AS$2:$AS$402</c:f>
              <c:numCache>
                <c:formatCode>General</c:formatCode>
                <c:ptCount val="401"/>
                <c:pt idx="0">
                  <c:v>23.364121777400001</c:v>
                </c:pt>
                <c:pt idx="1">
                  <c:v>7.9089416021999996</c:v>
                </c:pt>
                <c:pt idx="2">
                  <c:v>7.1590986125000002</c:v>
                </c:pt>
                <c:pt idx="3">
                  <c:v>6.2969013756000001</c:v>
                </c:pt>
                <c:pt idx="4">
                  <c:v>19.397468244500001</c:v>
                </c:pt>
                <c:pt idx="5">
                  <c:v>5.0982386992000004</c:v>
                </c:pt>
                <c:pt idx="6">
                  <c:v>11.472267905100001</c:v>
                </c:pt>
                <c:pt idx="7">
                  <c:v>6.50533136009998</c:v>
                </c:pt>
                <c:pt idx="8">
                  <c:v>10.0026423429</c:v>
                </c:pt>
                <c:pt idx="9">
                  <c:v>6.2338887592000001</c:v>
                </c:pt>
                <c:pt idx="10">
                  <c:v>11.400252933499999</c:v>
                </c:pt>
                <c:pt idx="11">
                  <c:v>9.2304684605999707</c:v>
                </c:pt>
                <c:pt idx="12">
                  <c:v>10.358058268000001</c:v>
                </c:pt>
                <c:pt idx="13">
                  <c:v>7.4300590809000502</c:v>
                </c:pt>
                <c:pt idx="14">
                  <c:v>7.28256606619997</c:v>
                </c:pt>
                <c:pt idx="15">
                  <c:v>7.80578894279998</c:v>
                </c:pt>
                <c:pt idx="16">
                  <c:v>7.5401479849999999</c:v>
                </c:pt>
                <c:pt idx="17">
                  <c:v>7.6603996621999899</c:v>
                </c:pt>
                <c:pt idx="18">
                  <c:v>7.0575693456000002</c:v>
                </c:pt>
                <c:pt idx="19">
                  <c:v>6.3900389893999998</c:v>
                </c:pt>
                <c:pt idx="20">
                  <c:v>6.2677167811999901</c:v>
                </c:pt>
                <c:pt idx="21">
                  <c:v>5.5800415964000001</c:v>
                </c:pt>
                <c:pt idx="22">
                  <c:v>5.71546127769997</c:v>
                </c:pt>
                <c:pt idx="23">
                  <c:v>5.3588314478999699</c:v>
                </c:pt>
                <c:pt idx="24">
                  <c:v>4.9314891959000802</c:v>
                </c:pt>
                <c:pt idx="25">
                  <c:v>4.6873204877000001</c:v>
                </c:pt>
                <c:pt idx="26">
                  <c:v>4.6208451576999501</c:v>
                </c:pt>
                <c:pt idx="27">
                  <c:v>4.3533329810000003</c:v>
                </c:pt>
                <c:pt idx="28">
                  <c:v>3.8356389437999998</c:v>
                </c:pt>
                <c:pt idx="29">
                  <c:v>3.8808631542000001</c:v>
                </c:pt>
                <c:pt idx="30">
                  <c:v>3.8271842544000201</c:v>
                </c:pt>
                <c:pt idx="31">
                  <c:v>3.3913613060999999</c:v>
                </c:pt>
                <c:pt idx="32">
                  <c:v>3.2315031388</c:v>
                </c:pt>
                <c:pt idx="33">
                  <c:v>3.0257819605999998</c:v>
                </c:pt>
                <c:pt idx="34">
                  <c:v>2.7668353472999998</c:v>
                </c:pt>
                <c:pt idx="35">
                  <c:v>2.70238670140002</c:v>
                </c:pt>
                <c:pt idx="36">
                  <c:v>2.6129653147999998</c:v>
                </c:pt>
                <c:pt idx="37">
                  <c:v>2.4856674851</c:v>
                </c:pt>
                <c:pt idx="38">
                  <c:v>2.2503716161999998</c:v>
                </c:pt>
                <c:pt idx="39">
                  <c:v>2.2397333963000001</c:v>
                </c:pt>
                <c:pt idx="40">
                  <c:v>1.97094472680001</c:v>
                </c:pt>
                <c:pt idx="41">
                  <c:v>1.8989322446000001</c:v>
                </c:pt>
                <c:pt idx="42">
                  <c:v>1.72004456690001</c:v>
                </c:pt>
                <c:pt idx="43">
                  <c:v>1.6201720267000199</c:v>
                </c:pt>
                <c:pt idx="44">
                  <c:v>1.5425447686</c:v>
                </c:pt>
                <c:pt idx="45">
                  <c:v>1.3650981070999899</c:v>
                </c:pt>
                <c:pt idx="46">
                  <c:v>1.3170785864000001</c:v>
                </c:pt>
                <c:pt idx="47">
                  <c:v>1.2815278146</c:v>
                </c:pt>
                <c:pt idx="48">
                  <c:v>1.0852377407</c:v>
                </c:pt>
                <c:pt idx="49">
                  <c:v>1.10597406739999</c:v>
                </c:pt>
                <c:pt idx="50">
                  <c:v>0.98325323919999996</c:v>
                </c:pt>
                <c:pt idx="51">
                  <c:v>0.82856837859999999</c:v>
                </c:pt>
                <c:pt idx="52">
                  <c:v>0.85458949569999998</c:v>
                </c:pt>
                <c:pt idx="53">
                  <c:v>0.76568659800000005</c:v>
                </c:pt>
                <c:pt idx="54">
                  <c:v>0.73935907300000603</c:v>
                </c:pt>
                <c:pt idx="55">
                  <c:v>0.694994927200005</c:v>
                </c:pt>
                <c:pt idx="56">
                  <c:v>0.67340350510000002</c:v>
                </c:pt>
                <c:pt idx="57">
                  <c:v>0.62373110480000005</c:v>
                </c:pt>
                <c:pt idx="58">
                  <c:v>0.57553830029999997</c:v>
                </c:pt>
                <c:pt idx="59">
                  <c:v>0.53531408429999905</c:v>
                </c:pt>
                <c:pt idx="60">
                  <c:v>0.49791424480000301</c:v>
                </c:pt>
                <c:pt idx="61">
                  <c:v>0.471375288000002</c:v>
                </c:pt>
                <c:pt idx="62">
                  <c:v>0.45775786600000001</c:v>
                </c:pt>
                <c:pt idx="63">
                  <c:v>0.40423021869999998</c:v>
                </c:pt>
                <c:pt idx="64">
                  <c:v>0.41996143790000201</c:v>
                </c:pt>
                <c:pt idx="65">
                  <c:v>0.342381371800004</c:v>
                </c:pt>
                <c:pt idx="66">
                  <c:v>0.33112139560000298</c:v>
                </c:pt>
                <c:pt idx="67">
                  <c:v>0.29428396300000398</c:v>
                </c:pt>
                <c:pt idx="68">
                  <c:v>0.29598757960000399</c:v>
                </c:pt>
                <c:pt idx="69">
                  <c:v>0.28449070980000302</c:v>
                </c:pt>
                <c:pt idx="70">
                  <c:v>0.2614933096</c:v>
                </c:pt>
                <c:pt idx="71">
                  <c:v>0.24761848930000199</c:v>
                </c:pt>
                <c:pt idx="72">
                  <c:v>0.18643883450000201</c:v>
                </c:pt>
                <c:pt idx="73">
                  <c:v>0.17032981119999999</c:v>
                </c:pt>
                <c:pt idx="74">
                  <c:v>0.20469396540000001</c:v>
                </c:pt>
                <c:pt idx="75">
                  <c:v>0.1584224279</c:v>
                </c:pt>
                <c:pt idx="76">
                  <c:v>0.18172077950000001</c:v>
                </c:pt>
                <c:pt idx="77">
                  <c:v>0.17759960359999999</c:v>
                </c:pt>
                <c:pt idx="78">
                  <c:v>0.1875330402</c:v>
                </c:pt>
                <c:pt idx="79">
                  <c:v>0.14824116040000199</c:v>
                </c:pt>
                <c:pt idx="80">
                  <c:v>0.13532050279999999</c:v>
                </c:pt>
                <c:pt idx="81">
                  <c:v>0.1717286103</c:v>
                </c:pt>
                <c:pt idx="82">
                  <c:v>0.1117159509</c:v>
                </c:pt>
                <c:pt idx="83">
                  <c:v>0.10832170790000099</c:v>
                </c:pt>
                <c:pt idx="84">
                  <c:v>0.13253491070000001</c:v>
                </c:pt>
                <c:pt idx="85">
                  <c:v>0.11592308160000001</c:v>
                </c:pt>
                <c:pt idx="86">
                  <c:v>0.1189321396</c:v>
                </c:pt>
                <c:pt idx="87">
                  <c:v>0.1159916538</c:v>
                </c:pt>
                <c:pt idx="88">
                  <c:v>0.1271050474</c:v>
                </c:pt>
                <c:pt idx="89">
                  <c:v>0.1002576994</c:v>
                </c:pt>
                <c:pt idx="90">
                  <c:v>0.14329409910000199</c:v>
                </c:pt>
                <c:pt idx="91">
                  <c:v>8.9628058200000998E-2</c:v>
                </c:pt>
                <c:pt idx="92">
                  <c:v>0.1076630098</c:v>
                </c:pt>
                <c:pt idx="93">
                  <c:v>0.1046818398</c:v>
                </c:pt>
                <c:pt idx="94">
                  <c:v>0.1192115022</c:v>
                </c:pt>
                <c:pt idx="95">
                  <c:v>9.1278106499999997E-2</c:v>
                </c:pt>
                <c:pt idx="96">
                  <c:v>0.1149539873</c:v>
                </c:pt>
                <c:pt idx="97">
                  <c:v>0.1135703415</c:v>
                </c:pt>
                <c:pt idx="98">
                  <c:v>0.1271029152</c:v>
                </c:pt>
                <c:pt idx="99">
                  <c:v>0.1011001285</c:v>
                </c:pt>
                <c:pt idx="100">
                  <c:v>0.104594735800001</c:v>
                </c:pt>
                <c:pt idx="101">
                  <c:v>0.104319038</c:v>
                </c:pt>
                <c:pt idx="102">
                  <c:v>0.1030856173</c:v>
                </c:pt>
                <c:pt idx="103">
                  <c:v>8.6494951700000003E-2</c:v>
                </c:pt>
                <c:pt idx="104">
                  <c:v>0.10966445300000099</c:v>
                </c:pt>
                <c:pt idx="105">
                  <c:v>0.113206005</c:v>
                </c:pt>
                <c:pt idx="106">
                  <c:v>7.9774778500000004E-2</c:v>
                </c:pt>
                <c:pt idx="107">
                  <c:v>9.1807432800000005E-2</c:v>
                </c:pt>
                <c:pt idx="108">
                  <c:v>0.106222131500001</c:v>
                </c:pt>
                <c:pt idx="109">
                  <c:v>8.8268577000000001E-2</c:v>
                </c:pt>
                <c:pt idx="110">
                  <c:v>7.9605131900000098E-2</c:v>
                </c:pt>
                <c:pt idx="111">
                  <c:v>6.0342492200000097E-2</c:v>
                </c:pt>
                <c:pt idx="112">
                  <c:v>9.7818246499999997E-2</c:v>
                </c:pt>
                <c:pt idx="113">
                  <c:v>8.5755414400000105E-2</c:v>
                </c:pt>
                <c:pt idx="114">
                  <c:v>8.2154750200000001E-2</c:v>
                </c:pt>
                <c:pt idx="115">
                  <c:v>8.2796184100000003E-2</c:v>
                </c:pt>
                <c:pt idx="116">
                  <c:v>6.6159938299999999E-2</c:v>
                </c:pt>
                <c:pt idx="117">
                  <c:v>6.9509482999999997E-2</c:v>
                </c:pt>
                <c:pt idx="118">
                  <c:v>8.4508260400000201E-2</c:v>
                </c:pt>
                <c:pt idx="119">
                  <c:v>8.1617596000000001E-2</c:v>
                </c:pt>
                <c:pt idx="120">
                  <c:v>8.1637166600000005E-2</c:v>
                </c:pt>
                <c:pt idx="121">
                  <c:v>5.0413481700000602E-2</c:v>
                </c:pt>
                <c:pt idx="122">
                  <c:v>4.7990912300000001E-2</c:v>
                </c:pt>
                <c:pt idx="123">
                  <c:v>6.5709164400000006E-2</c:v>
                </c:pt>
                <c:pt idx="124">
                  <c:v>5.31720153E-2</c:v>
                </c:pt>
                <c:pt idx="125">
                  <c:v>7.1593198900000002E-2</c:v>
                </c:pt>
                <c:pt idx="126">
                  <c:v>6.5887554299999998E-2</c:v>
                </c:pt>
                <c:pt idx="127">
                  <c:v>5.2139168599999702E-2</c:v>
                </c:pt>
                <c:pt idx="128">
                  <c:v>4.7072398600000002E-2</c:v>
                </c:pt>
                <c:pt idx="129">
                  <c:v>5.05722594E-2</c:v>
                </c:pt>
                <c:pt idx="130">
                  <c:v>6.1448111999999999E-2</c:v>
                </c:pt>
                <c:pt idx="131">
                  <c:v>4.8113807000000001E-2</c:v>
                </c:pt>
                <c:pt idx="132">
                  <c:v>5.4264633800000801E-2</c:v>
                </c:pt>
                <c:pt idx="133">
                  <c:v>5.9454506099999999E-2</c:v>
                </c:pt>
                <c:pt idx="134">
                  <c:v>6.04310679000001E-2</c:v>
                </c:pt>
                <c:pt idx="135">
                  <c:v>6.1905721400000002E-2</c:v>
                </c:pt>
                <c:pt idx="136">
                  <c:v>5.7916382299999999E-2</c:v>
                </c:pt>
                <c:pt idx="137">
                  <c:v>6.0013998200000099E-2</c:v>
                </c:pt>
                <c:pt idx="138">
                  <c:v>7.3579261699999995E-2</c:v>
                </c:pt>
                <c:pt idx="139">
                  <c:v>5.7645520599999799E-2</c:v>
                </c:pt>
                <c:pt idx="140">
                  <c:v>6.6641141999999903E-2</c:v>
                </c:pt>
                <c:pt idx="141">
                  <c:v>7.0556680100000005E-2</c:v>
                </c:pt>
                <c:pt idx="142">
                  <c:v>7.4534098600000001E-2</c:v>
                </c:pt>
                <c:pt idx="143">
                  <c:v>7.27791099E-2</c:v>
                </c:pt>
                <c:pt idx="144">
                  <c:v>8.6929793399999997E-2</c:v>
                </c:pt>
                <c:pt idx="145">
                  <c:v>7.2058196800000099E-2</c:v>
                </c:pt>
                <c:pt idx="146">
                  <c:v>7.6563806600000006E-2</c:v>
                </c:pt>
                <c:pt idx="147">
                  <c:v>7.7679498799999996E-2</c:v>
                </c:pt>
                <c:pt idx="148">
                  <c:v>7.18092221E-2</c:v>
                </c:pt>
                <c:pt idx="149">
                  <c:v>7.2871448199999994E-2</c:v>
                </c:pt>
                <c:pt idx="150">
                  <c:v>7.1141073199999905E-2</c:v>
                </c:pt>
                <c:pt idx="151">
                  <c:v>7.0313219100000698E-2</c:v>
                </c:pt>
                <c:pt idx="152">
                  <c:v>6.49473208E-2</c:v>
                </c:pt>
                <c:pt idx="153">
                  <c:v>4.9030285200000003E-2</c:v>
                </c:pt>
                <c:pt idx="154">
                  <c:v>5.49681224E-2</c:v>
                </c:pt>
                <c:pt idx="155">
                  <c:v>5.2363138599999998E-2</c:v>
                </c:pt>
                <c:pt idx="156">
                  <c:v>4.7770555399999998E-2</c:v>
                </c:pt>
                <c:pt idx="157">
                  <c:v>5.0185462399999901E-2</c:v>
                </c:pt>
                <c:pt idx="158">
                  <c:v>4.75545099E-2</c:v>
                </c:pt>
                <c:pt idx="159">
                  <c:v>5.3126485399999999E-2</c:v>
                </c:pt>
                <c:pt idx="160">
                  <c:v>3.55937671E-2</c:v>
                </c:pt>
                <c:pt idx="161">
                  <c:v>4.2286277300000001E-2</c:v>
                </c:pt>
                <c:pt idx="162">
                  <c:v>4.3201539099999998E-2</c:v>
                </c:pt>
                <c:pt idx="163">
                  <c:v>4.3032229399999997E-2</c:v>
                </c:pt>
                <c:pt idx="164">
                  <c:v>4.3381655200000001E-2</c:v>
                </c:pt>
                <c:pt idx="165">
                  <c:v>4.80961736E-2</c:v>
                </c:pt>
                <c:pt idx="166">
                  <c:v>4.2241744699999598E-2</c:v>
                </c:pt>
                <c:pt idx="167">
                  <c:v>4.2162528300000002E-2</c:v>
                </c:pt>
                <c:pt idx="168">
                  <c:v>4.8129162000000003E-2</c:v>
                </c:pt>
                <c:pt idx="169">
                  <c:v>4.6584970799999903E-2</c:v>
                </c:pt>
                <c:pt idx="170">
                  <c:v>4.7206643E-2</c:v>
                </c:pt>
                <c:pt idx="171">
                  <c:v>3.2681362900000399E-2</c:v>
                </c:pt>
                <c:pt idx="172">
                  <c:v>3.3791862899999997E-2</c:v>
                </c:pt>
                <c:pt idx="173">
                  <c:v>4.06055201E-2</c:v>
                </c:pt>
                <c:pt idx="174">
                  <c:v>4.44542143000001E-2</c:v>
                </c:pt>
                <c:pt idx="175">
                  <c:v>4.5140010100000003E-2</c:v>
                </c:pt>
                <c:pt idx="176">
                  <c:v>4.4190411400000601E-2</c:v>
                </c:pt>
                <c:pt idx="177">
                  <c:v>4.5756553399999997E-2</c:v>
                </c:pt>
                <c:pt idx="178">
                  <c:v>4.1885779299999898E-2</c:v>
                </c:pt>
                <c:pt idx="179">
                  <c:v>5.1362292699999999E-2</c:v>
                </c:pt>
                <c:pt idx="180">
                  <c:v>5.15019715E-2</c:v>
                </c:pt>
                <c:pt idx="181">
                  <c:v>5.4719304300000098E-2</c:v>
                </c:pt>
                <c:pt idx="182">
                  <c:v>5.2489643199999998E-2</c:v>
                </c:pt>
                <c:pt idx="183">
                  <c:v>5.8485731900000497E-2</c:v>
                </c:pt>
                <c:pt idx="184">
                  <c:v>5.3965807499999997E-2</c:v>
                </c:pt>
                <c:pt idx="185">
                  <c:v>6.5977329200000004E-2</c:v>
                </c:pt>
                <c:pt idx="186">
                  <c:v>6.3376121800000407E-2</c:v>
                </c:pt>
                <c:pt idx="187">
                  <c:v>7.8169990800000005E-2</c:v>
                </c:pt>
                <c:pt idx="188">
                  <c:v>7.9076166399999995E-2</c:v>
                </c:pt>
                <c:pt idx="189">
                  <c:v>8.0696631000000005E-2</c:v>
                </c:pt>
                <c:pt idx="190">
                  <c:v>9.8511235100000094E-2</c:v>
                </c:pt>
                <c:pt idx="191">
                  <c:v>0.1156051939</c:v>
                </c:pt>
                <c:pt idx="192">
                  <c:v>0.14990494630000101</c:v>
                </c:pt>
                <c:pt idx="193">
                  <c:v>0.210459631600001</c:v>
                </c:pt>
                <c:pt idx="194">
                  <c:v>0.30197820050000301</c:v>
                </c:pt>
                <c:pt idx="195">
                  <c:v>0.45606726440000001</c:v>
                </c:pt>
                <c:pt idx="196">
                  <c:v>0.70640209590000003</c:v>
                </c:pt>
                <c:pt idx="197">
                  <c:v>1.1147804540999999</c:v>
                </c:pt>
                <c:pt idx="198">
                  <c:v>1.7101853228999999</c:v>
                </c:pt>
                <c:pt idx="199">
                  <c:v>2.5680187835999999</c:v>
                </c:pt>
                <c:pt idx="200">
                  <c:v>3.6914390573999998</c:v>
                </c:pt>
                <c:pt idx="201">
                  <c:v>5.1293956819000002</c:v>
                </c:pt>
                <c:pt idx="202">
                  <c:v>6.8728876394999601</c:v>
                </c:pt>
                <c:pt idx="203">
                  <c:v>8.9335402475000194</c:v>
                </c:pt>
                <c:pt idx="204">
                  <c:v>11.3149909284</c:v>
                </c:pt>
                <c:pt idx="205">
                  <c:v>14.002513114999999</c:v>
                </c:pt>
                <c:pt idx="206">
                  <c:v>16.9480794187999</c:v>
                </c:pt>
                <c:pt idx="207">
                  <c:v>20.1817884208001</c:v>
                </c:pt>
                <c:pt idx="208">
                  <c:v>23.661204461200199</c:v>
                </c:pt>
                <c:pt idx="209">
                  <c:v>27.313241517200002</c:v>
                </c:pt>
                <c:pt idx="210">
                  <c:v>31.075261416899998</c:v>
                </c:pt>
                <c:pt idx="211">
                  <c:v>34.918552910700299</c:v>
                </c:pt>
                <c:pt idx="212">
                  <c:v>38.769466080500003</c:v>
                </c:pt>
                <c:pt idx="213">
                  <c:v>42.586844371099801</c:v>
                </c:pt>
                <c:pt idx="214">
                  <c:v>46.279760545800002</c:v>
                </c:pt>
                <c:pt idx="215">
                  <c:v>49.884054638899997</c:v>
                </c:pt>
                <c:pt idx="216">
                  <c:v>53.423384199300003</c:v>
                </c:pt>
                <c:pt idx="217">
                  <c:v>56.829466635599999</c:v>
                </c:pt>
                <c:pt idx="218">
                  <c:v>60.127639973500003</c:v>
                </c:pt>
                <c:pt idx="219">
                  <c:v>63.307821047899701</c:v>
                </c:pt>
                <c:pt idx="220">
                  <c:v>66.425543813099097</c:v>
                </c:pt>
                <c:pt idx="221">
                  <c:v>69.329513047299997</c:v>
                </c:pt>
                <c:pt idx="222">
                  <c:v>71.999169828000703</c:v>
                </c:pt>
                <c:pt idx="223">
                  <c:v>74.486911766700004</c:v>
                </c:pt>
                <c:pt idx="224">
                  <c:v>76.562619819700004</c:v>
                </c:pt>
                <c:pt idx="225">
                  <c:v>78.360792710099005</c:v>
                </c:pt>
                <c:pt idx="226">
                  <c:v>79.942303148400001</c:v>
                </c:pt>
                <c:pt idx="227">
                  <c:v>81.064020561700701</c:v>
                </c:pt>
                <c:pt idx="228">
                  <c:v>82.028221949400006</c:v>
                </c:pt>
                <c:pt idx="229">
                  <c:v>82.699771902998904</c:v>
                </c:pt>
                <c:pt idx="230">
                  <c:v>83.187356567099997</c:v>
                </c:pt>
                <c:pt idx="231">
                  <c:v>83.518267670399993</c:v>
                </c:pt>
                <c:pt idx="232">
                  <c:v>83.760576312199007</c:v>
                </c:pt>
                <c:pt idx="233">
                  <c:v>84.008967503699097</c:v>
                </c:pt>
                <c:pt idx="234">
                  <c:v>84.2635520754</c:v>
                </c:pt>
                <c:pt idx="235">
                  <c:v>84.588113492000005</c:v>
                </c:pt>
                <c:pt idx="236">
                  <c:v>84.988529300300499</c:v>
                </c:pt>
                <c:pt idx="237">
                  <c:v>85.473934670299997</c:v>
                </c:pt>
                <c:pt idx="238">
                  <c:v>86.075768519198903</c:v>
                </c:pt>
                <c:pt idx="239">
                  <c:v>86.657419241400007</c:v>
                </c:pt>
                <c:pt idx="240">
                  <c:v>87.397652513599994</c:v>
                </c:pt>
                <c:pt idx="241">
                  <c:v>88.086517024299994</c:v>
                </c:pt>
                <c:pt idx="242">
                  <c:v>88.829375505699005</c:v>
                </c:pt>
                <c:pt idx="243">
                  <c:v>89.488627852799993</c:v>
                </c:pt>
                <c:pt idx="244">
                  <c:v>90.146956102099097</c:v>
                </c:pt>
                <c:pt idx="245">
                  <c:v>90.742377279400003</c:v>
                </c:pt>
                <c:pt idx="246">
                  <c:v>91.1072897767</c:v>
                </c:pt>
                <c:pt idx="247">
                  <c:v>91.458303552098997</c:v>
                </c:pt>
                <c:pt idx="248">
                  <c:v>91.621004823199996</c:v>
                </c:pt>
                <c:pt idx="249">
                  <c:v>91.706246976499401</c:v>
                </c:pt>
                <c:pt idx="250">
                  <c:v>91.626501199498904</c:v>
                </c:pt>
                <c:pt idx="251">
                  <c:v>91.488190967999998</c:v>
                </c:pt>
                <c:pt idx="252">
                  <c:v>91.205232126598801</c:v>
                </c:pt>
                <c:pt idx="253">
                  <c:v>90.853412320999098</c:v>
                </c:pt>
                <c:pt idx="254">
                  <c:v>90.477557991099999</c:v>
                </c:pt>
                <c:pt idx="255">
                  <c:v>90.089809845700003</c:v>
                </c:pt>
                <c:pt idx="256">
                  <c:v>89.749660448400704</c:v>
                </c:pt>
                <c:pt idx="257">
                  <c:v>89.357342430599005</c:v>
                </c:pt>
                <c:pt idx="258">
                  <c:v>89.095290731199995</c:v>
                </c:pt>
                <c:pt idx="259">
                  <c:v>88.867913884300805</c:v>
                </c:pt>
                <c:pt idx="260">
                  <c:v>88.769508145099906</c:v>
                </c:pt>
                <c:pt idx="261">
                  <c:v>88.761187324900007</c:v>
                </c:pt>
                <c:pt idx="262">
                  <c:v>88.790696153599299</c:v>
                </c:pt>
                <c:pt idx="263">
                  <c:v>88.9730110239</c:v>
                </c:pt>
                <c:pt idx="264">
                  <c:v>89.279167772799198</c:v>
                </c:pt>
                <c:pt idx="265">
                  <c:v>89.534790582499198</c:v>
                </c:pt>
                <c:pt idx="266">
                  <c:v>90.069800196798994</c:v>
                </c:pt>
                <c:pt idx="267">
                  <c:v>90.560277456799199</c:v>
                </c:pt>
                <c:pt idx="268">
                  <c:v>91.153618958099401</c:v>
                </c:pt>
                <c:pt idx="269">
                  <c:v>91.796583965301096</c:v>
                </c:pt>
                <c:pt idx="270">
                  <c:v>92.393440539699995</c:v>
                </c:pt>
                <c:pt idx="271">
                  <c:v>93.087893862000001</c:v>
                </c:pt>
                <c:pt idx="272">
                  <c:v>93.644060324300199</c:v>
                </c:pt>
                <c:pt idx="273">
                  <c:v>94.229563840300699</c:v>
                </c:pt>
                <c:pt idx="274">
                  <c:v>94.7380264576</c:v>
                </c:pt>
                <c:pt idx="275">
                  <c:v>95.260496918000001</c:v>
                </c:pt>
                <c:pt idx="276">
                  <c:v>95.596975411000003</c:v>
                </c:pt>
                <c:pt idx="277">
                  <c:v>95.892583292200001</c:v>
                </c:pt>
                <c:pt idx="278">
                  <c:v>96.134768124299995</c:v>
                </c:pt>
                <c:pt idx="279">
                  <c:v>96.282602491199995</c:v>
                </c:pt>
                <c:pt idx="280">
                  <c:v>96.3870620573</c:v>
                </c:pt>
                <c:pt idx="281">
                  <c:v>96.3439006232</c:v>
                </c:pt>
                <c:pt idx="282">
                  <c:v>96.299059911599997</c:v>
                </c:pt>
                <c:pt idx="283">
                  <c:v>96.224508860100002</c:v>
                </c:pt>
                <c:pt idx="284">
                  <c:v>96.104423982699998</c:v>
                </c:pt>
                <c:pt idx="285">
                  <c:v>95.951408099499901</c:v>
                </c:pt>
                <c:pt idx="286">
                  <c:v>95.764529933200805</c:v>
                </c:pt>
                <c:pt idx="287">
                  <c:v>95.661632789300299</c:v>
                </c:pt>
                <c:pt idx="288">
                  <c:v>95.440542649700703</c:v>
                </c:pt>
                <c:pt idx="289">
                  <c:v>95.397068009700007</c:v>
                </c:pt>
                <c:pt idx="290">
                  <c:v>95.275219464299994</c:v>
                </c:pt>
                <c:pt idx="291">
                  <c:v>95.314965509299995</c:v>
                </c:pt>
                <c:pt idx="292">
                  <c:v>95.266285694399997</c:v>
                </c:pt>
                <c:pt idx="293">
                  <c:v>95.385613026100003</c:v>
                </c:pt>
                <c:pt idx="294">
                  <c:v>95.575419502699006</c:v>
                </c:pt>
                <c:pt idx="295">
                  <c:v>95.693454020999994</c:v>
                </c:pt>
                <c:pt idx="296">
                  <c:v>95.891067638099997</c:v>
                </c:pt>
                <c:pt idx="297">
                  <c:v>96.181270119699093</c:v>
                </c:pt>
                <c:pt idx="298">
                  <c:v>96.459883895700003</c:v>
                </c:pt>
                <c:pt idx="299">
                  <c:v>96.835337390298903</c:v>
                </c:pt>
                <c:pt idx="300">
                  <c:v>97.016924931300906</c:v>
                </c:pt>
                <c:pt idx="301">
                  <c:v>97.302038619298997</c:v>
                </c:pt>
                <c:pt idx="302">
                  <c:v>97.700811680700099</c:v>
                </c:pt>
                <c:pt idx="303">
                  <c:v>98.011748576898995</c:v>
                </c:pt>
                <c:pt idx="304">
                  <c:v>98.228176683100003</c:v>
                </c:pt>
                <c:pt idx="305">
                  <c:v>98.414111000800702</c:v>
                </c:pt>
                <c:pt idx="306">
                  <c:v>98.605825144400001</c:v>
                </c:pt>
                <c:pt idx="307">
                  <c:v>98.734942813299199</c:v>
                </c:pt>
                <c:pt idx="308">
                  <c:v>98.770291404600002</c:v>
                </c:pt>
                <c:pt idx="309">
                  <c:v>98.691655421899995</c:v>
                </c:pt>
                <c:pt idx="310">
                  <c:v>98.7432570496007</c:v>
                </c:pt>
                <c:pt idx="311">
                  <c:v>98.624289561900099</c:v>
                </c:pt>
                <c:pt idx="312">
                  <c:v>98.432830227899601</c:v>
                </c:pt>
                <c:pt idx="313">
                  <c:v>98.137364209699996</c:v>
                </c:pt>
                <c:pt idx="314">
                  <c:v>97.958019794799995</c:v>
                </c:pt>
                <c:pt idx="315">
                  <c:v>97.689857920598996</c:v>
                </c:pt>
                <c:pt idx="316">
                  <c:v>97.344258444999994</c:v>
                </c:pt>
                <c:pt idx="317">
                  <c:v>97.083061948700006</c:v>
                </c:pt>
                <c:pt idx="318">
                  <c:v>96.701476561299998</c:v>
                </c:pt>
                <c:pt idx="319">
                  <c:v>96.358579368598996</c:v>
                </c:pt>
                <c:pt idx="320">
                  <c:v>96.056633276499198</c:v>
                </c:pt>
                <c:pt idx="321">
                  <c:v>95.756786812998598</c:v>
                </c:pt>
                <c:pt idx="322">
                  <c:v>95.446941284800701</c:v>
                </c:pt>
                <c:pt idx="323">
                  <c:v>95.145274381500002</c:v>
                </c:pt>
                <c:pt idx="324">
                  <c:v>94.966586974199998</c:v>
                </c:pt>
                <c:pt idx="325">
                  <c:v>94.7125898585995</c:v>
                </c:pt>
                <c:pt idx="326">
                  <c:v>94.627649555900007</c:v>
                </c:pt>
                <c:pt idx="327">
                  <c:v>94.503429667700701</c:v>
                </c:pt>
                <c:pt idx="328">
                  <c:v>94.477258144199993</c:v>
                </c:pt>
                <c:pt idx="329">
                  <c:v>94.541147336799995</c:v>
                </c:pt>
                <c:pt idx="330">
                  <c:v>94.623135359299098</c:v>
                </c:pt>
                <c:pt idx="331">
                  <c:v>94.6547731935987</c:v>
                </c:pt>
                <c:pt idx="332">
                  <c:v>94.779153343100006</c:v>
                </c:pt>
                <c:pt idx="333">
                  <c:v>94.837600560100299</c:v>
                </c:pt>
                <c:pt idx="334">
                  <c:v>95.099754507499995</c:v>
                </c:pt>
                <c:pt idx="335">
                  <c:v>95.291690111400001</c:v>
                </c:pt>
                <c:pt idx="336">
                  <c:v>95.480972394899098</c:v>
                </c:pt>
                <c:pt idx="337">
                  <c:v>95.8103586729993</c:v>
                </c:pt>
                <c:pt idx="338">
                  <c:v>95.887543721300005</c:v>
                </c:pt>
                <c:pt idx="339">
                  <c:v>96.0872321949997</c:v>
                </c:pt>
                <c:pt idx="340">
                  <c:v>96.218237225999999</c:v>
                </c:pt>
                <c:pt idx="341">
                  <c:v>96.278920245999998</c:v>
                </c:pt>
                <c:pt idx="342">
                  <c:v>96.391627719699997</c:v>
                </c:pt>
                <c:pt idx="343">
                  <c:v>96.600604450199995</c:v>
                </c:pt>
                <c:pt idx="344">
                  <c:v>96.681275514099994</c:v>
                </c:pt>
                <c:pt idx="345">
                  <c:v>96.690155802999996</c:v>
                </c:pt>
                <c:pt idx="346">
                  <c:v>96.7036135239006</c:v>
                </c:pt>
                <c:pt idx="347">
                  <c:v>96.720530079200003</c:v>
                </c:pt>
                <c:pt idx="348">
                  <c:v>96.584869622100399</c:v>
                </c:pt>
                <c:pt idx="349">
                  <c:v>96.371775462998997</c:v>
                </c:pt>
                <c:pt idx="350">
                  <c:v>96.1546441557999</c:v>
                </c:pt>
                <c:pt idx="351">
                  <c:v>96.030627015699906</c:v>
                </c:pt>
                <c:pt idx="352">
                  <c:v>95.868572863398995</c:v>
                </c:pt>
                <c:pt idx="353">
                  <c:v>95.579016682299994</c:v>
                </c:pt>
                <c:pt idx="354">
                  <c:v>95.249757072598996</c:v>
                </c:pt>
                <c:pt idx="355">
                  <c:v>95.1557865956987</c:v>
                </c:pt>
                <c:pt idx="356">
                  <c:v>94.659053428899995</c:v>
                </c:pt>
                <c:pt idx="357">
                  <c:v>94.437738476099199</c:v>
                </c:pt>
                <c:pt idx="358">
                  <c:v>94.2476629045007</c:v>
                </c:pt>
                <c:pt idx="359">
                  <c:v>94.029660402199994</c:v>
                </c:pt>
                <c:pt idx="360">
                  <c:v>93.702778175998802</c:v>
                </c:pt>
                <c:pt idx="361">
                  <c:v>93.644681117999198</c:v>
                </c:pt>
                <c:pt idx="362">
                  <c:v>93.282663328500007</c:v>
                </c:pt>
                <c:pt idx="363">
                  <c:v>93.3425520431</c:v>
                </c:pt>
                <c:pt idx="364">
                  <c:v>92.913079267399993</c:v>
                </c:pt>
                <c:pt idx="365">
                  <c:v>92.941483070600299</c:v>
                </c:pt>
                <c:pt idx="366">
                  <c:v>92.8958200077995</c:v>
                </c:pt>
                <c:pt idx="367">
                  <c:v>92.845867022498993</c:v>
                </c:pt>
                <c:pt idx="368">
                  <c:v>92.848139775899995</c:v>
                </c:pt>
                <c:pt idx="369">
                  <c:v>93.129066427799501</c:v>
                </c:pt>
                <c:pt idx="370">
                  <c:v>93.037240591599996</c:v>
                </c:pt>
                <c:pt idx="371">
                  <c:v>93.440868869599996</c:v>
                </c:pt>
                <c:pt idx="372">
                  <c:v>93.458546763200005</c:v>
                </c:pt>
                <c:pt idx="373">
                  <c:v>93.787441365899994</c:v>
                </c:pt>
                <c:pt idx="374">
                  <c:v>93.945479733900001</c:v>
                </c:pt>
                <c:pt idx="375">
                  <c:v>94.3942090685007</c:v>
                </c:pt>
                <c:pt idx="376">
                  <c:v>94.690185844299904</c:v>
                </c:pt>
                <c:pt idx="377">
                  <c:v>95.058489087200002</c:v>
                </c:pt>
                <c:pt idx="378">
                  <c:v>95.352912559898996</c:v>
                </c:pt>
                <c:pt idx="379">
                  <c:v>95.748189398299999</c:v>
                </c:pt>
                <c:pt idx="380">
                  <c:v>95.972025736199299</c:v>
                </c:pt>
                <c:pt idx="381">
                  <c:v>96.534813159199999</c:v>
                </c:pt>
                <c:pt idx="382">
                  <c:v>96.672358969299097</c:v>
                </c:pt>
                <c:pt idx="383">
                  <c:v>97.052371990199006</c:v>
                </c:pt>
                <c:pt idx="384">
                  <c:v>97.4498821846</c:v>
                </c:pt>
                <c:pt idx="385">
                  <c:v>97.603044725000004</c:v>
                </c:pt>
                <c:pt idx="386">
                  <c:v>97.880156185299995</c:v>
                </c:pt>
                <c:pt idx="387">
                  <c:v>98.423849491599995</c:v>
                </c:pt>
                <c:pt idx="388">
                  <c:v>98.572779571899005</c:v>
                </c:pt>
                <c:pt idx="389">
                  <c:v>98.689556221800004</c:v>
                </c:pt>
                <c:pt idx="390">
                  <c:v>99.064577712598904</c:v>
                </c:pt>
                <c:pt idx="391">
                  <c:v>99.138544220200004</c:v>
                </c:pt>
                <c:pt idx="392">
                  <c:v>99.2464795544997</c:v>
                </c:pt>
                <c:pt idx="393">
                  <c:v>99.173366369698996</c:v>
                </c:pt>
                <c:pt idx="394">
                  <c:v>99.442998700999993</c:v>
                </c:pt>
                <c:pt idx="395">
                  <c:v>99.154578358299005</c:v>
                </c:pt>
                <c:pt idx="396">
                  <c:v>99.086266654599996</c:v>
                </c:pt>
                <c:pt idx="397">
                  <c:v>99.267249474800906</c:v>
                </c:pt>
                <c:pt idx="398">
                  <c:v>99.089304655999996</c:v>
                </c:pt>
                <c:pt idx="399">
                  <c:v>98.943783773999996</c:v>
                </c:pt>
                <c:pt idx="400">
                  <c:v>99.0531915350996</c:v>
                </c:pt>
              </c:numCache>
            </c:numRef>
          </c:val>
          <c:smooth val="0"/>
          <c:extLst>
            <c:ext xmlns:c16="http://schemas.microsoft.com/office/drawing/2014/chart" uri="{C3380CC4-5D6E-409C-BE32-E72D297353CC}">
              <c16:uniqueId val="{00000000-6001-47E4-B191-D5AD6BEF455E}"/>
            </c:ext>
          </c:extLst>
        </c:ser>
        <c:ser>
          <c:idx val="1"/>
          <c:order val="1"/>
          <c:tx>
            <c:strRef>
              <c:f>Spectrum!$AT$1</c:f>
              <c:strCache>
                <c:ptCount val="1"/>
                <c:pt idx="0">
                  <c:v>G</c:v>
                </c:pt>
              </c:strCache>
            </c:strRef>
          </c:tx>
          <c:spPr>
            <a:ln w="28575" cap="rnd" cmpd="sng" algn="ctr">
              <a:solidFill>
                <a:srgbClr val="00B050"/>
              </a:solidFill>
              <a:prstDash val="solid"/>
              <a:round/>
            </a:ln>
          </c:spPr>
          <c:marker>
            <c:symbol val="none"/>
          </c:marker>
          <c:cat>
            <c:numRef>
              <c:f>Spectrum!$AR$2:$AR$402</c:f>
              <c:numCache>
                <c:formatCode>General</c:formatCode>
                <c:ptCount val="401"/>
                <c:pt idx="0">
                  <c:v>380</c:v>
                </c:pt>
                <c:pt idx="1">
                  <c:v>381</c:v>
                </c:pt>
                <c:pt idx="2">
                  <c:v>382</c:v>
                </c:pt>
                <c:pt idx="3">
                  <c:v>383</c:v>
                </c:pt>
                <c:pt idx="4">
                  <c:v>384</c:v>
                </c:pt>
                <c:pt idx="5">
                  <c:v>385</c:v>
                </c:pt>
                <c:pt idx="6">
                  <c:v>386</c:v>
                </c:pt>
                <c:pt idx="7">
                  <c:v>387</c:v>
                </c:pt>
                <c:pt idx="8">
                  <c:v>388</c:v>
                </c:pt>
                <c:pt idx="9">
                  <c:v>389</c:v>
                </c:pt>
                <c:pt idx="10">
                  <c:v>390</c:v>
                </c:pt>
                <c:pt idx="11">
                  <c:v>391</c:v>
                </c:pt>
                <c:pt idx="12">
                  <c:v>392</c:v>
                </c:pt>
                <c:pt idx="13">
                  <c:v>393</c:v>
                </c:pt>
                <c:pt idx="14">
                  <c:v>394</c:v>
                </c:pt>
                <c:pt idx="15">
                  <c:v>395</c:v>
                </c:pt>
                <c:pt idx="16">
                  <c:v>396</c:v>
                </c:pt>
                <c:pt idx="17">
                  <c:v>397</c:v>
                </c:pt>
                <c:pt idx="18">
                  <c:v>398</c:v>
                </c:pt>
                <c:pt idx="19">
                  <c:v>399</c:v>
                </c:pt>
                <c:pt idx="20">
                  <c:v>400</c:v>
                </c:pt>
                <c:pt idx="21">
                  <c:v>401</c:v>
                </c:pt>
                <c:pt idx="22">
                  <c:v>402</c:v>
                </c:pt>
                <c:pt idx="23">
                  <c:v>403</c:v>
                </c:pt>
                <c:pt idx="24">
                  <c:v>404</c:v>
                </c:pt>
                <c:pt idx="25">
                  <c:v>405</c:v>
                </c:pt>
                <c:pt idx="26">
                  <c:v>406</c:v>
                </c:pt>
                <c:pt idx="27">
                  <c:v>407</c:v>
                </c:pt>
                <c:pt idx="28">
                  <c:v>408</c:v>
                </c:pt>
                <c:pt idx="29">
                  <c:v>409</c:v>
                </c:pt>
                <c:pt idx="30">
                  <c:v>410</c:v>
                </c:pt>
                <c:pt idx="31">
                  <c:v>411</c:v>
                </c:pt>
                <c:pt idx="32">
                  <c:v>412</c:v>
                </c:pt>
                <c:pt idx="33">
                  <c:v>413</c:v>
                </c:pt>
                <c:pt idx="34">
                  <c:v>414</c:v>
                </c:pt>
                <c:pt idx="35">
                  <c:v>415</c:v>
                </c:pt>
                <c:pt idx="36">
                  <c:v>416</c:v>
                </c:pt>
                <c:pt idx="37">
                  <c:v>417</c:v>
                </c:pt>
                <c:pt idx="38">
                  <c:v>418</c:v>
                </c:pt>
                <c:pt idx="39">
                  <c:v>419</c:v>
                </c:pt>
                <c:pt idx="40">
                  <c:v>420</c:v>
                </c:pt>
                <c:pt idx="41">
                  <c:v>421</c:v>
                </c:pt>
                <c:pt idx="42">
                  <c:v>422</c:v>
                </c:pt>
                <c:pt idx="43">
                  <c:v>423</c:v>
                </c:pt>
                <c:pt idx="44">
                  <c:v>424</c:v>
                </c:pt>
                <c:pt idx="45">
                  <c:v>425</c:v>
                </c:pt>
                <c:pt idx="46">
                  <c:v>426</c:v>
                </c:pt>
                <c:pt idx="47">
                  <c:v>427</c:v>
                </c:pt>
                <c:pt idx="48">
                  <c:v>428</c:v>
                </c:pt>
                <c:pt idx="49">
                  <c:v>429</c:v>
                </c:pt>
                <c:pt idx="50">
                  <c:v>430</c:v>
                </c:pt>
                <c:pt idx="51">
                  <c:v>431</c:v>
                </c:pt>
                <c:pt idx="52">
                  <c:v>432</c:v>
                </c:pt>
                <c:pt idx="53">
                  <c:v>433</c:v>
                </c:pt>
                <c:pt idx="54">
                  <c:v>434</c:v>
                </c:pt>
                <c:pt idx="55">
                  <c:v>435</c:v>
                </c:pt>
                <c:pt idx="56">
                  <c:v>436</c:v>
                </c:pt>
                <c:pt idx="57">
                  <c:v>437</c:v>
                </c:pt>
                <c:pt idx="58">
                  <c:v>438</c:v>
                </c:pt>
                <c:pt idx="59">
                  <c:v>439</c:v>
                </c:pt>
                <c:pt idx="60">
                  <c:v>440</c:v>
                </c:pt>
                <c:pt idx="61">
                  <c:v>441</c:v>
                </c:pt>
                <c:pt idx="62">
                  <c:v>442</c:v>
                </c:pt>
                <c:pt idx="63">
                  <c:v>443</c:v>
                </c:pt>
                <c:pt idx="64">
                  <c:v>444</c:v>
                </c:pt>
                <c:pt idx="65">
                  <c:v>445</c:v>
                </c:pt>
                <c:pt idx="66">
                  <c:v>446</c:v>
                </c:pt>
                <c:pt idx="67">
                  <c:v>447</c:v>
                </c:pt>
                <c:pt idx="68">
                  <c:v>448</c:v>
                </c:pt>
                <c:pt idx="69">
                  <c:v>449</c:v>
                </c:pt>
                <c:pt idx="70">
                  <c:v>450</c:v>
                </c:pt>
                <c:pt idx="71">
                  <c:v>451</c:v>
                </c:pt>
                <c:pt idx="72">
                  <c:v>452</c:v>
                </c:pt>
                <c:pt idx="73">
                  <c:v>453</c:v>
                </c:pt>
                <c:pt idx="74">
                  <c:v>454</c:v>
                </c:pt>
                <c:pt idx="75">
                  <c:v>455</c:v>
                </c:pt>
                <c:pt idx="76">
                  <c:v>456</c:v>
                </c:pt>
                <c:pt idx="77">
                  <c:v>457</c:v>
                </c:pt>
                <c:pt idx="78">
                  <c:v>458</c:v>
                </c:pt>
                <c:pt idx="79">
                  <c:v>459</c:v>
                </c:pt>
                <c:pt idx="80">
                  <c:v>460</c:v>
                </c:pt>
                <c:pt idx="81">
                  <c:v>461</c:v>
                </c:pt>
                <c:pt idx="82">
                  <c:v>462</c:v>
                </c:pt>
                <c:pt idx="83">
                  <c:v>463</c:v>
                </c:pt>
                <c:pt idx="84">
                  <c:v>464</c:v>
                </c:pt>
                <c:pt idx="85">
                  <c:v>465</c:v>
                </c:pt>
                <c:pt idx="86">
                  <c:v>466</c:v>
                </c:pt>
                <c:pt idx="87">
                  <c:v>467</c:v>
                </c:pt>
                <c:pt idx="88">
                  <c:v>468</c:v>
                </c:pt>
                <c:pt idx="89">
                  <c:v>469</c:v>
                </c:pt>
                <c:pt idx="90">
                  <c:v>470</c:v>
                </c:pt>
                <c:pt idx="91">
                  <c:v>471</c:v>
                </c:pt>
                <c:pt idx="92">
                  <c:v>472</c:v>
                </c:pt>
                <c:pt idx="93">
                  <c:v>473</c:v>
                </c:pt>
                <c:pt idx="94">
                  <c:v>474</c:v>
                </c:pt>
                <c:pt idx="95">
                  <c:v>475</c:v>
                </c:pt>
                <c:pt idx="96">
                  <c:v>476</c:v>
                </c:pt>
                <c:pt idx="97">
                  <c:v>477</c:v>
                </c:pt>
                <c:pt idx="98">
                  <c:v>478</c:v>
                </c:pt>
                <c:pt idx="99">
                  <c:v>479</c:v>
                </c:pt>
                <c:pt idx="100">
                  <c:v>480</c:v>
                </c:pt>
                <c:pt idx="101">
                  <c:v>481</c:v>
                </c:pt>
                <c:pt idx="102">
                  <c:v>482</c:v>
                </c:pt>
                <c:pt idx="103">
                  <c:v>483</c:v>
                </c:pt>
                <c:pt idx="104">
                  <c:v>484</c:v>
                </c:pt>
                <c:pt idx="105">
                  <c:v>485</c:v>
                </c:pt>
                <c:pt idx="106">
                  <c:v>486</c:v>
                </c:pt>
                <c:pt idx="107">
                  <c:v>487</c:v>
                </c:pt>
                <c:pt idx="108">
                  <c:v>488</c:v>
                </c:pt>
                <c:pt idx="109">
                  <c:v>489</c:v>
                </c:pt>
                <c:pt idx="110">
                  <c:v>490</c:v>
                </c:pt>
                <c:pt idx="111">
                  <c:v>491</c:v>
                </c:pt>
                <c:pt idx="112">
                  <c:v>492</c:v>
                </c:pt>
                <c:pt idx="113">
                  <c:v>493</c:v>
                </c:pt>
                <c:pt idx="114">
                  <c:v>494</c:v>
                </c:pt>
                <c:pt idx="115">
                  <c:v>495</c:v>
                </c:pt>
                <c:pt idx="116">
                  <c:v>496</c:v>
                </c:pt>
                <c:pt idx="117">
                  <c:v>497</c:v>
                </c:pt>
                <c:pt idx="118">
                  <c:v>498</c:v>
                </c:pt>
                <c:pt idx="119">
                  <c:v>499</c:v>
                </c:pt>
                <c:pt idx="120">
                  <c:v>500</c:v>
                </c:pt>
                <c:pt idx="121">
                  <c:v>501</c:v>
                </c:pt>
                <c:pt idx="122">
                  <c:v>502</c:v>
                </c:pt>
                <c:pt idx="123">
                  <c:v>503</c:v>
                </c:pt>
                <c:pt idx="124">
                  <c:v>504</c:v>
                </c:pt>
                <c:pt idx="125">
                  <c:v>505</c:v>
                </c:pt>
                <c:pt idx="126">
                  <c:v>506</c:v>
                </c:pt>
                <c:pt idx="127">
                  <c:v>507</c:v>
                </c:pt>
                <c:pt idx="128">
                  <c:v>508</c:v>
                </c:pt>
                <c:pt idx="129">
                  <c:v>509</c:v>
                </c:pt>
                <c:pt idx="130">
                  <c:v>510</c:v>
                </c:pt>
                <c:pt idx="131">
                  <c:v>511</c:v>
                </c:pt>
                <c:pt idx="132">
                  <c:v>512</c:v>
                </c:pt>
                <c:pt idx="133">
                  <c:v>513</c:v>
                </c:pt>
                <c:pt idx="134">
                  <c:v>514</c:v>
                </c:pt>
                <c:pt idx="135">
                  <c:v>515</c:v>
                </c:pt>
                <c:pt idx="136">
                  <c:v>516</c:v>
                </c:pt>
                <c:pt idx="137">
                  <c:v>517</c:v>
                </c:pt>
                <c:pt idx="138">
                  <c:v>518</c:v>
                </c:pt>
                <c:pt idx="139">
                  <c:v>519</c:v>
                </c:pt>
                <c:pt idx="140">
                  <c:v>520</c:v>
                </c:pt>
                <c:pt idx="141">
                  <c:v>521</c:v>
                </c:pt>
                <c:pt idx="142">
                  <c:v>522</c:v>
                </c:pt>
                <c:pt idx="143">
                  <c:v>523</c:v>
                </c:pt>
                <c:pt idx="144">
                  <c:v>524</c:v>
                </c:pt>
                <c:pt idx="145">
                  <c:v>525</c:v>
                </c:pt>
                <c:pt idx="146">
                  <c:v>526</c:v>
                </c:pt>
                <c:pt idx="147">
                  <c:v>527</c:v>
                </c:pt>
                <c:pt idx="148">
                  <c:v>528</c:v>
                </c:pt>
                <c:pt idx="149">
                  <c:v>529</c:v>
                </c:pt>
                <c:pt idx="150">
                  <c:v>530</c:v>
                </c:pt>
                <c:pt idx="151">
                  <c:v>531</c:v>
                </c:pt>
                <c:pt idx="152">
                  <c:v>532</c:v>
                </c:pt>
                <c:pt idx="153">
                  <c:v>533</c:v>
                </c:pt>
                <c:pt idx="154">
                  <c:v>534</c:v>
                </c:pt>
                <c:pt idx="155">
                  <c:v>535</c:v>
                </c:pt>
                <c:pt idx="156">
                  <c:v>536</c:v>
                </c:pt>
                <c:pt idx="157">
                  <c:v>537</c:v>
                </c:pt>
                <c:pt idx="158">
                  <c:v>538</c:v>
                </c:pt>
                <c:pt idx="159">
                  <c:v>539</c:v>
                </c:pt>
                <c:pt idx="160">
                  <c:v>540</c:v>
                </c:pt>
                <c:pt idx="161">
                  <c:v>541</c:v>
                </c:pt>
                <c:pt idx="162">
                  <c:v>542</c:v>
                </c:pt>
                <c:pt idx="163">
                  <c:v>543</c:v>
                </c:pt>
                <c:pt idx="164">
                  <c:v>544</c:v>
                </c:pt>
                <c:pt idx="165">
                  <c:v>545</c:v>
                </c:pt>
                <c:pt idx="166">
                  <c:v>546</c:v>
                </c:pt>
                <c:pt idx="167">
                  <c:v>547</c:v>
                </c:pt>
                <c:pt idx="168">
                  <c:v>548</c:v>
                </c:pt>
                <c:pt idx="169">
                  <c:v>549</c:v>
                </c:pt>
                <c:pt idx="170">
                  <c:v>550</c:v>
                </c:pt>
                <c:pt idx="171">
                  <c:v>551</c:v>
                </c:pt>
                <c:pt idx="172">
                  <c:v>552</c:v>
                </c:pt>
                <c:pt idx="173">
                  <c:v>553</c:v>
                </c:pt>
                <c:pt idx="174">
                  <c:v>554</c:v>
                </c:pt>
                <c:pt idx="175">
                  <c:v>555</c:v>
                </c:pt>
                <c:pt idx="176">
                  <c:v>556</c:v>
                </c:pt>
                <c:pt idx="177">
                  <c:v>557</c:v>
                </c:pt>
                <c:pt idx="178">
                  <c:v>558</c:v>
                </c:pt>
                <c:pt idx="179">
                  <c:v>559</c:v>
                </c:pt>
                <c:pt idx="180">
                  <c:v>560</c:v>
                </c:pt>
                <c:pt idx="181">
                  <c:v>561</c:v>
                </c:pt>
                <c:pt idx="182">
                  <c:v>562</c:v>
                </c:pt>
                <c:pt idx="183">
                  <c:v>563</c:v>
                </c:pt>
                <c:pt idx="184">
                  <c:v>564</c:v>
                </c:pt>
                <c:pt idx="185">
                  <c:v>565</c:v>
                </c:pt>
                <c:pt idx="186">
                  <c:v>566</c:v>
                </c:pt>
                <c:pt idx="187">
                  <c:v>567</c:v>
                </c:pt>
                <c:pt idx="188">
                  <c:v>568</c:v>
                </c:pt>
                <c:pt idx="189">
                  <c:v>569</c:v>
                </c:pt>
                <c:pt idx="190">
                  <c:v>570</c:v>
                </c:pt>
                <c:pt idx="191">
                  <c:v>571</c:v>
                </c:pt>
                <c:pt idx="192">
                  <c:v>572</c:v>
                </c:pt>
                <c:pt idx="193">
                  <c:v>573</c:v>
                </c:pt>
                <c:pt idx="194">
                  <c:v>574</c:v>
                </c:pt>
                <c:pt idx="195">
                  <c:v>575</c:v>
                </c:pt>
                <c:pt idx="196">
                  <c:v>576</c:v>
                </c:pt>
                <c:pt idx="197">
                  <c:v>577</c:v>
                </c:pt>
                <c:pt idx="198">
                  <c:v>578</c:v>
                </c:pt>
                <c:pt idx="199">
                  <c:v>579</c:v>
                </c:pt>
                <c:pt idx="200">
                  <c:v>580</c:v>
                </c:pt>
                <c:pt idx="201">
                  <c:v>581</c:v>
                </c:pt>
                <c:pt idx="202">
                  <c:v>582</c:v>
                </c:pt>
                <c:pt idx="203">
                  <c:v>583</c:v>
                </c:pt>
                <c:pt idx="204">
                  <c:v>584</c:v>
                </c:pt>
                <c:pt idx="205">
                  <c:v>585</c:v>
                </c:pt>
                <c:pt idx="206">
                  <c:v>586</c:v>
                </c:pt>
                <c:pt idx="207">
                  <c:v>587</c:v>
                </c:pt>
                <c:pt idx="208">
                  <c:v>588</c:v>
                </c:pt>
                <c:pt idx="209">
                  <c:v>589</c:v>
                </c:pt>
                <c:pt idx="210">
                  <c:v>590</c:v>
                </c:pt>
                <c:pt idx="211">
                  <c:v>591</c:v>
                </c:pt>
                <c:pt idx="212">
                  <c:v>592</c:v>
                </c:pt>
                <c:pt idx="213">
                  <c:v>593</c:v>
                </c:pt>
                <c:pt idx="214">
                  <c:v>594</c:v>
                </c:pt>
                <c:pt idx="215">
                  <c:v>595</c:v>
                </c:pt>
                <c:pt idx="216">
                  <c:v>596</c:v>
                </c:pt>
                <c:pt idx="217">
                  <c:v>597</c:v>
                </c:pt>
                <c:pt idx="218">
                  <c:v>598</c:v>
                </c:pt>
                <c:pt idx="219">
                  <c:v>599</c:v>
                </c:pt>
                <c:pt idx="220">
                  <c:v>600</c:v>
                </c:pt>
                <c:pt idx="221">
                  <c:v>601</c:v>
                </c:pt>
                <c:pt idx="222">
                  <c:v>602</c:v>
                </c:pt>
                <c:pt idx="223">
                  <c:v>603</c:v>
                </c:pt>
                <c:pt idx="224">
                  <c:v>604</c:v>
                </c:pt>
                <c:pt idx="225">
                  <c:v>605</c:v>
                </c:pt>
                <c:pt idx="226">
                  <c:v>606</c:v>
                </c:pt>
                <c:pt idx="227">
                  <c:v>607</c:v>
                </c:pt>
                <c:pt idx="228">
                  <c:v>608</c:v>
                </c:pt>
                <c:pt idx="229">
                  <c:v>609</c:v>
                </c:pt>
                <c:pt idx="230">
                  <c:v>610</c:v>
                </c:pt>
                <c:pt idx="231">
                  <c:v>611</c:v>
                </c:pt>
                <c:pt idx="232">
                  <c:v>612</c:v>
                </c:pt>
                <c:pt idx="233">
                  <c:v>613</c:v>
                </c:pt>
                <c:pt idx="234">
                  <c:v>614</c:v>
                </c:pt>
                <c:pt idx="235">
                  <c:v>615</c:v>
                </c:pt>
                <c:pt idx="236">
                  <c:v>616</c:v>
                </c:pt>
                <c:pt idx="237">
                  <c:v>617</c:v>
                </c:pt>
                <c:pt idx="238">
                  <c:v>618</c:v>
                </c:pt>
                <c:pt idx="239">
                  <c:v>619</c:v>
                </c:pt>
                <c:pt idx="240">
                  <c:v>620</c:v>
                </c:pt>
                <c:pt idx="241">
                  <c:v>621</c:v>
                </c:pt>
                <c:pt idx="242">
                  <c:v>622</c:v>
                </c:pt>
                <c:pt idx="243">
                  <c:v>623</c:v>
                </c:pt>
                <c:pt idx="244">
                  <c:v>624</c:v>
                </c:pt>
                <c:pt idx="245">
                  <c:v>625</c:v>
                </c:pt>
                <c:pt idx="246">
                  <c:v>626</c:v>
                </c:pt>
                <c:pt idx="247">
                  <c:v>627</c:v>
                </c:pt>
                <c:pt idx="248">
                  <c:v>628</c:v>
                </c:pt>
                <c:pt idx="249">
                  <c:v>629</c:v>
                </c:pt>
                <c:pt idx="250">
                  <c:v>630</c:v>
                </c:pt>
                <c:pt idx="251">
                  <c:v>631</c:v>
                </c:pt>
                <c:pt idx="252">
                  <c:v>632</c:v>
                </c:pt>
                <c:pt idx="253">
                  <c:v>633</c:v>
                </c:pt>
                <c:pt idx="254">
                  <c:v>634</c:v>
                </c:pt>
                <c:pt idx="255">
                  <c:v>635</c:v>
                </c:pt>
                <c:pt idx="256">
                  <c:v>636</c:v>
                </c:pt>
                <c:pt idx="257">
                  <c:v>637</c:v>
                </c:pt>
                <c:pt idx="258">
                  <c:v>638</c:v>
                </c:pt>
                <c:pt idx="259">
                  <c:v>639</c:v>
                </c:pt>
                <c:pt idx="260">
                  <c:v>640</c:v>
                </c:pt>
                <c:pt idx="261">
                  <c:v>641</c:v>
                </c:pt>
                <c:pt idx="262">
                  <c:v>642</c:v>
                </c:pt>
                <c:pt idx="263">
                  <c:v>643</c:v>
                </c:pt>
                <c:pt idx="264">
                  <c:v>644</c:v>
                </c:pt>
                <c:pt idx="265">
                  <c:v>645</c:v>
                </c:pt>
                <c:pt idx="266">
                  <c:v>646</c:v>
                </c:pt>
                <c:pt idx="267">
                  <c:v>647</c:v>
                </c:pt>
                <c:pt idx="268">
                  <c:v>648</c:v>
                </c:pt>
                <c:pt idx="269">
                  <c:v>649</c:v>
                </c:pt>
                <c:pt idx="270">
                  <c:v>650</c:v>
                </c:pt>
                <c:pt idx="271">
                  <c:v>651</c:v>
                </c:pt>
                <c:pt idx="272">
                  <c:v>652</c:v>
                </c:pt>
                <c:pt idx="273">
                  <c:v>653</c:v>
                </c:pt>
                <c:pt idx="274">
                  <c:v>654</c:v>
                </c:pt>
                <c:pt idx="275">
                  <c:v>655</c:v>
                </c:pt>
                <c:pt idx="276">
                  <c:v>656</c:v>
                </c:pt>
                <c:pt idx="277">
                  <c:v>657</c:v>
                </c:pt>
                <c:pt idx="278">
                  <c:v>658</c:v>
                </c:pt>
                <c:pt idx="279">
                  <c:v>659</c:v>
                </c:pt>
                <c:pt idx="280">
                  <c:v>660</c:v>
                </c:pt>
                <c:pt idx="281">
                  <c:v>661</c:v>
                </c:pt>
                <c:pt idx="282">
                  <c:v>662</c:v>
                </c:pt>
                <c:pt idx="283">
                  <c:v>663</c:v>
                </c:pt>
                <c:pt idx="284">
                  <c:v>664</c:v>
                </c:pt>
                <c:pt idx="285">
                  <c:v>665</c:v>
                </c:pt>
                <c:pt idx="286">
                  <c:v>666</c:v>
                </c:pt>
                <c:pt idx="287">
                  <c:v>667</c:v>
                </c:pt>
                <c:pt idx="288">
                  <c:v>668</c:v>
                </c:pt>
                <c:pt idx="289">
                  <c:v>669</c:v>
                </c:pt>
                <c:pt idx="290">
                  <c:v>670</c:v>
                </c:pt>
                <c:pt idx="291">
                  <c:v>671</c:v>
                </c:pt>
                <c:pt idx="292">
                  <c:v>672</c:v>
                </c:pt>
                <c:pt idx="293">
                  <c:v>673</c:v>
                </c:pt>
                <c:pt idx="294">
                  <c:v>674</c:v>
                </c:pt>
                <c:pt idx="295">
                  <c:v>675</c:v>
                </c:pt>
                <c:pt idx="296">
                  <c:v>676</c:v>
                </c:pt>
                <c:pt idx="297">
                  <c:v>677</c:v>
                </c:pt>
                <c:pt idx="298">
                  <c:v>678</c:v>
                </c:pt>
                <c:pt idx="299">
                  <c:v>679</c:v>
                </c:pt>
                <c:pt idx="300">
                  <c:v>680</c:v>
                </c:pt>
                <c:pt idx="301">
                  <c:v>681</c:v>
                </c:pt>
                <c:pt idx="302">
                  <c:v>682</c:v>
                </c:pt>
                <c:pt idx="303">
                  <c:v>683</c:v>
                </c:pt>
                <c:pt idx="304">
                  <c:v>684</c:v>
                </c:pt>
                <c:pt idx="305">
                  <c:v>685</c:v>
                </c:pt>
                <c:pt idx="306">
                  <c:v>686</c:v>
                </c:pt>
                <c:pt idx="307">
                  <c:v>687</c:v>
                </c:pt>
                <c:pt idx="308">
                  <c:v>688</c:v>
                </c:pt>
                <c:pt idx="309">
                  <c:v>689</c:v>
                </c:pt>
                <c:pt idx="310">
                  <c:v>690</c:v>
                </c:pt>
                <c:pt idx="311">
                  <c:v>691</c:v>
                </c:pt>
                <c:pt idx="312">
                  <c:v>692</c:v>
                </c:pt>
                <c:pt idx="313">
                  <c:v>693</c:v>
                </c:pt>
                <c:pt idx="314">
                  <c:v>694</c:v>
                </c:pt>
                <c:pt idx="315">
                  <c:v>695</c:v>
                </c:pt>
                <c:pt idx="316">
                  <c:v>696</c:v>
                </c:pt>
                <c:pt idx="317">
                  <c:v>697</c:v>
                </c:pt>
                <c:pt idx="318">
                  <c:v>698</c:v>
                </c:pt>
                <c:pt idx="319">
                  <c:v>699</c:v>
                </c:pt>
                <c:pt idx="320">
                  <c:v>700</c:v>
                </c:pt>
                <c:pt idx="321">
                  <c:v>701</c:v>
                </c:pt>
                <c:pt idx="322">
                  <c:v>702</c:v>
                </c:pt>
                <c:pt idx="323">
                  <c:v>703</c:v>
                </c:pt>
                <c:pt idx="324">
                  <c:v>704</c:v>
                </c:pt>
                <c:pt idx="325">
                  <c:v>705</c:v>
                </c:pt>
                <c:pt idx="326">
                  <c:v>706</c:v>
                </c:pt>
                <c:pt idx="327">
                  <c:v>707</c:v>
                </c:pt>
                <c:pt idx="328">
                  <c:v>708</c:v>
                </c:pt>
                <c:pt idx="329">
                  <c:v>709</c:v>
                </c:pt>
                <c:pt idx="330">
                  <c:v>710</c:v>
                </c:pt>
                <c:pt idx="331">
                  <c:v>711</c:v>
                </c:pt>
                <c:pt idx="332">
                  <c:v>712</c:v>
                </c:pt>
                <c:pt idx="333">
                  <c:v>713</c:v>
                </c:pt>
                <c:pt idx="334">
                  <c:v>714</c:v>
                </c:pt>
                <c:pt idx="335">
                  <c:v>715</c:v>
                </c:pt>
                <c:pt idx="336">
                  <c:v>716</c:v>
                </c:pt>
                <c:pt idx="337">
                  <c:v>717</c:v>
                </c:pt>
                <c:pt idx="338">
                  <c:v>718</c:v>
                </c:pt>
                <c:pt idx="339">
                  <c:v>719</c:v>
                </c:pt>
                <c:pt idx="340">
                  <c:v>720</c:v>
                </c:pt>
                <c:pt idx="341">
                  <c:v>721</c:v>
                </c:pt>
                <c:pt idx="342">
                  <c:v>722</c:v>
                </c:pt>
                <c:pt idx="343">
                  <c:v>723</c:v>
                </c:pt>
                <c:pt idx="344">
                  <c:v>724</c:v>
                </c:pt>
                <c:pt idx="345">
                  <c:v>725</c:v>
                </c:pt>
                <c:pt idx="346">
                  <c:v>726</c:v>
                </c:pt>
                <c:pt idx="347">
                  <c:v>727</c:v>
                </c:pt>
                <c:pt idx="348">
                  <c:v>728</c:v>
                </c:pt>
                <c:pt idx="349">
                  <c:v>729</c:v>
                </c:pt>
                <c:pt idx="350">
                  <c:v>730</c:v>
                </c:pt>
                <c:pt idx="351">
                  <c:v>731</c:v>
                </c:pt>
                <c:pt idx="352">
                  <c:v>732</c:v>
                </c:pt>
                <c:pt idx="353">
                  <c:v>733</c:v>
                </c:pt>
                <c:pt idx="354">
                  <c:v>734</c:v>
                </c:pt>
                <c:pt idx="355">
                  <c:v>735</c:v>
                </c:pt>
                <c:pt idx="356">
                  <c:v>736</c:v>
                </c:pt>
                <c:pt idx="357">
                  <c:v>737</c:v>
                </c:pt>
                <c:pt idx="358">
                  <c:v>738</c:v>
                </c:pt>
                <c:pt idx="359">
                  <c:v>739</c:v>
                </c:pt>
                <c:pt idx="360">
                  <c:v>740</c:v>
                </c:pt>
                <c:pt idx="361">
                  <c:v>741</c:v>
                </c:pt>
                <c:pt idx="362">
                  <c:v>742</c:v>
                </c:pt>
                <c:pt idx="363">
                  <c:v>743</c:v>
                </c:pt>
                <c:pt idx="364">
                  <c:v>744</c:v>
                </c:pt>
                <c:pt idx="365">
                  <c:v>745</c:v>
                </c:pt>
                <c:pt idx="366">
                  <c:v>746</c:v>
                </c:pt>
                <c:pt idx="367">
                  <c:v>747</c:v>
                </c:pt>
                <c:pt idx="368">
                  <c:v>748</c:v>
                </c:pt>
                <c:pt idx="369">
                  <c:v>749</c:v>
                </c:pt>
                <c:pt idx="370">
                  <c:v>750</c:v>
                </c:pt>
                <c:pt idx="371">
                  <c:v>751</c:v>
                </c:pt>
                <c:pt idx="372">
                  <c:v>752</c:v>
                </c:pt>
                <c:pt idx="373">
                  <c:v>753</c:v>
                </c:pt>
                <c:pt idx="374">
                  <c:v>754</c:v>
                </c:pt>
                <c:pt idx="375">
                  <c:v>755</c:v>
                </c:pt>
                <c:pt idx="376">
                  <c:v>756</c:v>
                </c:pt>
                <c:pt idx="377">
                  <c:v>757</c:v>
                </c:pt>
                <c:pt idx="378">
                  <c:v>758</c:v>
                </c:pt>
                <c:pt idx="379">
                  <c:v>759</c:v>
                </c:pt>
                <c:pt idx="380">
                  <c:v>760</c:v>
                </c:pt>
                <c:pt idx="381">
                  <c:v>761</c:v>
                </c:pt>
                <c:pt idx="382">
                  <c:v>762</c:v>
                </c:pt>
                <c:pt idx="383">
                  <c:v>763</c:v>
                </c:pt>
                <c:pt idx="384">
                  <c:v>764</c:v>
                </c:pt>
                <c:pt idx="385">
                  <c:v>765</c:v>
                </c:pt>
                <c:pt idx="386">
                  <c:v>766</c:v>
                </c:pt>
                <c:pt idx="387">
                  <c:v>767</c:v>
                </c:pt>
                <c:pt idx="388">
                  <c:v>768</c:v>
                </c:pt>
                <c:pt idx="389">
                  <c:v>769</c:v>
                </c:pt>
                <c:pt idx="390">
                  <c:v>770</c:v>
                </c:pt>
                <c:pt idx="391">
                  <c:v>771</c:v>
                </c:pt>
                <c:pt idx="392">
                  <c:v>772</c:v>
                </c:pt>
                <c:pt idx="393">
                  <c:v>773</c:v>
                </c:pt>
                <c:pt idx="394">
                  <c:v>774</c:v>
                </c:pt>
                <c:pt idx="395">
                  <c:v>775</c:v>
                </c:pt>
                <c:pt idx="396">
                  <c:v>776</c:v>
                </c:pt>
                <c:pt idx="397">
                  <c:v>777</c:v>
                </c:pt>
                <c:pt idx="398">
                  <c:v>778</c:v>
                </c:pt>
                <c:pt idx="399">
                  <c:v>779</c:v>
                </c:pt>
                <c:pt idx="400">
                  <c:v>780</c:v>
                </c:pt>
              </c:numCache>
            </c:numRef>
          </c:cat>
          <c:val>
            <c:numRef>
              <c:f>Spectrum!$AT$2:$AT$402</c:f>
              <c:numCache>
                <c:formatCode>General</c:formatCode>
                <c:ptCount val="401"/>
                <c:pt idx="0">
                  <c:v>37.364164516899997</c:v>
                </c:pt>
                <c:pt idx="1">
                  <c:v>14.6248527646</c:v>
                </c:pt>
                <c:pt idx="2">
                  <c:v>13.345428843100001</c:v>
                </c:pt>
                <c:pt idx="3">
                  <c:v>13.023603489199999</c:v>
                </c:pt>
                <c:pt idx="4">
                  <c:v>21.3280382616</c:v>
                </c:pt>
                <c:pt idx="5">
                  <c:v>11.3913222921</c:v>
                </c:pt>
                <c:pt idx="6">
                  <c:v>12.4023654998</c:v>
                </c:pt>
                <c:pt idx="7">
                  <c:v>6.2323362742999997</c:v>
                </c:pt>
                <c:pt idx="8">
                  <c:v>8.0857285240000003</c:v>
                </c:pt>
                <c:pt idx="9">
                  <c:v>5.8382474059999998</c:v>
                </c:pt>
                <c:pt idx="10">
                  <c:v>8.8420896243000193</c:v>
                </c:pt>
                <c:pt idx="11">
                  <c:v>5.8292267184000002</c:v>
                </c:pt>
                <c:pt idx="12">
                  <c:v>6.79639992590005</c:v>
                </c:pt>
                <c:pt idx="13">
                  <c:v>3.4788401148999801</c:v>
                </c:pt>
                <c:pt idx="14">
                  <c:v>3.3533195094999999</c:v>
                </c:pt>
                <c:pt idx="15">
                  <c:v>2.9558828846999998</c:v>
                </c:pt>
                <c:pt idx="16">
                  <c:v>2.2546541391999999</c:v>
                </c:pt>
                <c:pt idx="17">
                  <c:v>2.5305374980000002</c:v>
                </c:pt>
                <c:pt idx="18">
                  <c:v>2.4215643900999999</c:v>
                </c:pt>
                <c:pt idx="19">
                  <c:v>2.2140352118000002</c:v>
                </c:pt>
                <c:pt idx="20">
                  <c:v>1.857220138</c:v>
                </c:pt>
                <c:pt idx="21">
                  <c:v>1.1781060078000001</c:v>
                </c:pt>
                <c:pt idx="22">
                  <c:v>1.63916870299999</c:v>
                </c:pt>
                <c:pt idx="23">
                  <c:v>1.329653744</c:v>
                </c:pt>
                <c:pt idx="24">
                  <c:v>1.0401361125999999</c:v>
                </c:pt>
                <c:pt idx="25">
                  <c:v>0.88050443720000005</c:v>
                </c:pt>
                <c:pt idx="26">
                  <c:v>1.1014403515</c:v>
                </c:pt>
                <c:pt idx="27">
                  <c:v>1.0517690721999799</c:v>
                </c:pt>
                <c:pt idx="28">
                  <c:v>0.68838213299999995</c:v>
                </c:pt>
                <c:pt idx="29">
                  <c:v>0.88890986790000004</c:v>
                </c:pt>
                <c:pt idx="30">
                  <c:v>0.90040215589999395</c:v>
                </c:pt>
                <c:pt idx="31">
                  <c:v>0.75867369440000798</c:v>
                </c:pt>
                <c:pt idx="32">
                  <c:v>0.78250836229999998</c:v>
                </c:pt>
                <c:pt idx="33">
                  <c:v>0.84059487990000004</c:v>
                </c:pt>
                <c:pt idx="34">
                  <c:v>0.66204939630001003</c:v>
                </c:pt>
                <c:pt idx="35">
                  <c:v>0.764088068600005</c:v>
                </c:pt>
                <c:pt idx="36">
                  <c:v>0.79216137369999995</c:v>
                </c:pt>
                <c:pt idx="37">
                  <c:v>0.8371829288</c:v>
                </c:pt>
                <c:pt idx="38">
                  <c:v>0.70952277050000001</c:v>
                </c:pt>
                <c:pt idx="39">
                  <c:v>0.83348651210000002</c:v>
                </c:pt>
                <c:pt idx="40">
                  <c:v>0.68486565180000003</c:v>
                </c:pt>
                <c:pt idx="41">
                  <c:v>0.68240542030000095</c:v>
                </c:pt>
                <c:pt idx="42">
                  <c:v>0.57910463650000898</c:v>
                </c:pt>
                <c:pt idx="43">
                  <c:v>0.57741791330000003</c:v>
                </c:pt>
                <c:pt idx="44">
                  <c:v>0.57057618899999396</c:v>
                </c:pt>
                <c:pt idx="45">
                  <c:v>0.49018229880000302</c:v>
                </c:pt>
                <c:pt idx="46">
                  <c:v>0.51628443459999995</c:v>
                </c:pt>
                <c:pt idx="47">
                  <c:v>0.52832567590000001</c:v>
                </c:pt>
                <c:pt idx="48">
                  <c:v>0.39643604269999999</c:v>
                </c:pt>
                <c:pt idx="49">
                  <c:v>0.46203672600000001</c:v>
                </c:pt>
                <c:pt idx="50">
                  <c:v>0.47263349910000002</c:v>
                </c:pt>
                <c:pt idx="51">
                  <c:v>0.38855699050000297</c:v>
                </c:pt>
                <c:pt idx="52">
                  <c:v>0.44064361070000002</c:v>
                </c:pt>
                <c:pt idx="53">
                  <c:v>0.48221374430000002</c:v>
                </c:pt>
                <c:pt idx="54">
                  <c:v>0.51089999060000502</c:v>
                </c:pt>
                <c:pt idx="55">
                  <c:v>0.55303449790000003</c:v>
                </c:pt>
                <c:pt idx="56">
                  <c:v>0.64050366910000001</c:v>
                </c:pt>
                <c:pt idx="57">
                  <c:v>0.70737086280000105</c:v>
                </c:pt>
                <c:pt idx="58">
                  <c:v>0.80270170230000604</c:v>
                </c:pt>
                <c:pt idx="59">
                  <c:v>0.87509333830000502</c:v>
                </c:pt>
                <c:pt idx="60">
                  <c:v>0.97969651450000705</c:v>
                </c:pt>
                <c:pt idx="61">
                  <c:v>1.1197797162999901</c:v>
                </c:pt>
                <c:pt idx="62">
                  <c:v>1.2521048136999999</c:v>
                </c:pt>
                <c:pt idx="63">
                  <c:v>1.327165022</c:v>
                </c:pt>
                <c:pt idx="64">
                  <c:v>1.47724941779998</c:v>
                </c:pt>
                <c:pt idx="65">
                  <c:v>1.4846436328999899</c:v>
                </c:pt>
                <c:pt idx="66">
                  <c:v>1.5464125638000199</c:v>
                </c:pt>
                <c:pt idx="67">
                  <c:v>1.54885313420001</c:v>
                </c:pt>
                <c:pt idx="68">
                  <c:v>1.5464926231</c:v>
                </c:pt>
                <c:pt idx="69">
                  <c:v>1.5238585957999899</c:v>
                </c:pt>
                <c:pt idx="70">
                  <c:v>1.455617127</c:v>
                </c:pt>
                <c:pt idx="71">
                  <c:v>1.3883757705000099</c:v>
                </c:pt>
                <c:pt idx="72">
                  <c:v>1.2842815159000001</c:v>
                </c:pt>
                <c:pt idx="73">
                  <c:v>1.2281315660000001</c:v>
                </c:pt>
                <c:pt idx="74">
                  <c:v>1.2180702971999799</c:v>
                </c:pt>
                <c:pt idx="75">
                  <c:v>1.1434774101</c:v>
                </c:pt>
                <c:pt idx="76">
                  <c:v>1.1765049372</c:v>
                </c:pt>
                <c:pt idx="77">
                  <c:v>1.17625959420001</c:v>
                </c:pt>
                <c:pt idx="78">
                  <c:v>1.2140411986999899</c:v>
                </c:pt>
                <c:pt idx="79">
                  <c:v>1.2566289416</c:v>
                </c:pt>
                <c:pt idx="80">
                  <c:v>1.3178476547</c:v>
                </c:pt>
                <c:pt idx="81">
                  <c:v>1.4920430388999999</c:v>
                </c:pt>
                <c:pt idx="82">
                  <c:v>1.61096035229999</c:v>
                </c:pt>
                <c:pt idx="83">
                  <c:v>1.8676271189</c:v>
                </c:pt>
                <c:pt idx="84">
                  <c:v>2.2296126860999999</c:v>
                </c:pt>
                <c:pt idx="85">
                  <c:v>2.681508462</c:v>
                </c:pt>
                <c:pt idx="86">
                  <c:v>3.2915938069000101</c:v>
                </c:pt>
                <c:pt idx="87">
                  <c:v>4.0962321693000003</c:v>
                </c:pt>
                <c:pt idx="88">
                  <c:v>5.1186287343999997</c:v>
                </c:pt>
                <c:pt idx="89">
                  <c:v>6.37950680939998</c:v>
                </c:pt>
                <c:pt idx="90">
                  <c:v>7.9664736245999999</c:v>
                </c:pt>
                <c:pt idx="91">
                  <c:v>9.7529653528000004</c:v>
                </c:pt>
                <c:pt idx="92">
                  <c:v>11.9012373701</c:v>
                </c:pt>
                <c:pt idx="93">
                  <c:v>14.271848498300001</c:v>
                </c:pt>
                <c:pt idx="94">
                  <c:v>16.879977895700002</c:v>
                </c:pt>
                <c:pt idx="95">
                  <c:v>19.644351340499998</c:v>
                </c:pt>
                <c:pt idx="96">
                  <c:v>22.605934482599999</c:v>
                </c:pt>
                <c:pt idx="97">
                  <c:v>25.641490625500001</c:v>
                </c:pt>
                <c:pt idx="98">
                  <c:v>28.803918876800001</c:v>
                </c:pt>
                <c:pt idx="99">
                  <c:v>31.978200754</c:v>
                </c:pt>
                <c:pt idx="100">
                  <c:v>35.1450562554</c:v>
                </c:pt>
                <c:pt idx="101">
                  <c:v>38.262280410000002</c:v>
                </c:pt>
                <c:pt idx="102">
                  <c:v>41.228825880100402</c:v>
                </c:pt>
                <c:pt idx="103">
                  <c:v>44.049962852</c:v>
                </c:pt>
                <c:pt idx="104">
                  <c:v>46.642342986000401</c:v>
                </c:pt>
                <c:pt idx="105">
                  <c:v>49.014804777799398</c:v>
                </c:pt>
                <c:pt idx="106">
                  <c:v>51.199357406899999</c:v>
                </c:pt>
                <c:pt idx="107">
                  <c:v>53.2329094312</c:v>
                </c:pt>
                <c:pt idx="108">
                  <c:v>55.160014703599998</c:v>
                </c:pt>
                <c:pt idx="109">
                  <c:v>56.9841731104</c:v>
                </c:pt>
                <c:pt idx="110">
                  <c:v>58.806807491599599</c:v>
                </c:pt>
                <c:pt idx="111">
                  <c:v>60.582136071699999</c:v>
                </c:pt>
                <c:pt idx="112">
                  <c:v>62.363247984300003</c:v>
                </c:pt>
                <c:pt idx="113">
                  <c:v>64.090642084300299</c:v>
                </c:pt>
                <c:pt idx="114">
                  <c:v>65.820879772798904</c:v>
                </c:pt>
                <c:pt idx="115">
                  <c:v>67.387956142199997</c:v>
                </c:pt>
                <c:pt idx="116">
                  <c:v>68.822488582698597</c:v>
                </c:pt>
                <c:pt idx="117">
                  <c:v>70.103292527299701</c:v>
                </c:pt>
                <c:pt idx="118">
                  <c:v>71.246295917699996</c:v>
                </c:pt>
                <c:pt idx="119">
                  <c:v>72.1990166810007</c:v>
                </c:pt>
                <c:pt idx="120">
                  <c:v>73.006413576200003</c:v>
                </c:pt>
                <c:pt idx="121">
                  <c:v>73.686699991099999</c:v>
                </c:pt>
                <c:pt idx="122">
                  <c:v>74.288700765800002</c:v>
                </c:pt>
                <c:pt idx="123">
                  <c:v>74.893958187699099</c:v>
                </c:pt>
                <c:pt idx="124">
                  <c:v>75.537608476599999</c:v>
                </c:pt>
                <c:pt idx="125">
                  <c:v>76.193116321199994</c:v>
                </c:pt>
                <c:pt idx="126">
                  <c:v>76.985101023200002</c:v>
                </c:pt>
                <c:pt idx="127">
                  <c:v>77.802023971699995</c:v>
                </c:pt>
                <c:pt idx="128">
                  <c:v>78.650878712198406</c:v>
                </c:pt>
                <c:pt idx="129">
                  <c:v>79.598186877898996</c:v>
                </c:pt>
                <c:pt idx="130">
                  <c:v>80.491673822600006</c:v>
                </c:pt>
                <c:pt idx="131">
                  <c:v>81.360680873299501</c:v>
                </c:pt>
                <c:pt idx="132">
                  <c:v>82.093523669701298</c:v>
                </c:pt>
                <c:pt idx="133">
                  <c:v>82.704223071400804</c:v>
                </c:pt>
                <c:pt idx="134">
                  <c:v>83.153530570098994</c:v>
                </c:pt>
                <c:pt idx="135">
                  <c:v>83.449711413000003</c:v>
                </c:pt>
                <c:pt idx="136">
                  <c:v>83.592427134899097</c:v>
                </c:pt>
                <c:pt idx="137">
                  <c:v>83.562042572698701</c:v>
                </c:pt>
                <c:pt idx="138">
                  <c:v>83.441440224800701</c:v>
                </c:pt>
                <c:pt idx="139">
                  <c:v>83.299255506600005</c:v>
                </c:pt>
                <c:pt idx="140">
                  <c:v>83.147536875300005</c:v>
                </c:pt>
                <c:pt idx="141">
                  <c:v>82.994358761200004</c:v>
                </c:pt>
                <c:pt idx="142">
                  <c:v>82.9331934396007</c:v>
                </c:pt>
                <c:pt idx="143">
                  <c:v>82.944789289000994</c:v>
                </c:pt>
                <c:pt idx="144">
                  <c:v>83.061410055899998</c:v>
                </c:pt>
                <c:pt idx="145">
                  <c:v>83.238257596599098</c:v>
                </c:pt>
                <c:pt idx="146">
                  <c:v>83.542653672300005</c:v>
                </c:pt>
                <c:pt idx="147">
                  <c:v>83.875531709498802</c:v>
                </c:pt>
                <c:pt idx="148">
                  <c:v>84.193851675700003</c:v>
                </c:pt>
                <c:pt idx="149">
                  <c:v>84.561578904900003</c:v>
                </c:pt>
                <c:pt idx="150">
                  <c:v>84.867305283099995</c:v>
                </c:pt>
                <c:pt idx="151">
                  <c:v>85.073999771999993</c:v>
                </c:pt>
                <c:pt idx="152">
                  <c:v>85.1665361053997</c:v>
                </c:pt>
                <c:pt idx="153">
                  <c:v>85.146103495800006</c:v>
                </c:pt>
                <c:pt idx="154">
                  <c:v>85.067962635200701</c:v>
                </c:pt>
                <c:pt idx="155">
                  <c:v>84.845056608199997</c:v>
                </c:pt>
                <c:pt idx="156">
                  <c:v>84.5300128232996</c:v>
                </c:pt>
                <c:pt idx="157">
                  <c:v>84.178946375999004</c:v>
                </c:pt>
                <c:pt idx="158">
                  <c:v>83.704813464500006</c:v>
                </c:pt>
                <c:pt idx="159">
                  <c:v>83.268268603899998</c:v>
                </c:pt>
                <c:pt idx="160">
                  <c:v>82.789924300300001</c:v>
                </c:pt>
                <c:pt idx="161">
                  <c:v>82.349521727099997</c:v>
                </c:pt>
                <c:pt idx="162">
                  <c:v>82.034282993299996</c:v>
                </c:pt>
                <c:pt idx="163">
                  <c:v>81.664271541299996</c:v>
                </c:pt>
                <c:pt idx="164">
                  <c:v>81.346312275900004</c:v>
                </c:pt>
                <c:pt idx="165">
                  <c:v>81.051328597099996</c:v>
                </c:pt>
                <c:pt idx="166">
                  <c:v>80.807560768700299</c:v>
                </c:pt>
                <c:pt idx="167">
                  <c:v>80.546630434700006</c:v>
                </c:pt>
                <c:pt idx="168">
                  <c:v>80.250573562200003</c:v>
                </c:pt>
                <c:pt idx="169">
                  <c:v>79.929154048699999</c:v>
                </c:pt>
                <c:pt idx="170">
                  <c:v>79.495526703400003</c:v>
                </c:pt>
                <c:pt idx="171">
                  <c:v>79.079388454898904</c:v>
                </c:pt>
                <c:pt idx="172">
                  <c:v>78.460042208399997</c:v>
                </c:pt>
                <c:pt idx="173">
                  <c:v>77.7890369779997</c:v>
                </c:pt>
                <c:pt idx="174">
                  <c:v>77.040457411899993</c:v>
                </c:pt>
                <c:pt idx="175">
                  <c:v>76.184200230200005</c:v>
                </c:pt>
                <c:pt idx="176">
                  <c:v>75.2551134249006</c:v>
                </c:pt>
                <c:pt idx="177">
                  <c:v>74.294254129899997</c:v>
                </c:pt>
                <c:pt idx="178">
                  <c:v>73.2285251388993</c:v>
                </c:pt>
                <c:pt idx="179">
                  <c:v>72.154663999600004</c:v>
                </c:pt>
                <c:pt idx="180">
                  <c:v>71.0668603705994</c:v>
                </c:pt>
                <c:pt idx="181">
                  <c:v>69.960897965499996</c:v>
                </c:pt>
                <c:pt idx="182">
                  <c:v>68.889050930400003</c:v>
                </c:pt>
                <c:pt idx="183">
                  <c:v>67.8142751569994</c:v>
                </c:pt>
                <c:pt idx="184">
                  <c:v>66.728158262498994</c:v>
                </c:pt>
                <c:pt idx="185">
                  <c:v>65.667925659199994</c:v>
                </c:pt>
                <c:pt idx="186">
                  <c:v>64.577344739399905</c:v>
                </c:pt>
                <c:pt idx="187">
                  <c:v>63.472295295099997</c:v>
                </c:pt>
                <c:pt idx="188">
                  <c:v>62.361038464099998</c:v>
                </c:pt>
                <c:pt idx="189">
                  <c:v>61.220779889500299</c:v>
                </c:pt>
                <c:pt idx="190">
                  <c:v>60.065255420200003</c:v>
                </c:pt>
                <c:pt idx="191">
                  <c:v>58.852077819699801</c:v>
                </c:pt>
                <c:pt idx="192">
                  <c:v>57.604779236500299</c:v>
                </c:pt>
                <c:pt idx="193">
                  <c:v>56.301960335099999</c:v>
                </c:pt>
                <c:pt idx="194">
                  <c:v>55.005035506900299</c:v>
                </c:pt>
                <c:pt idx="195">
                  <c:v>53.635145042100497</c:v>
                </c:pt>
                <c:pt idx="196">
                  <c:v>52.207737423799998</c:v>
                </c:pt>
                <c:pt idx="197">
                  <c:v>50.791515808300403</c:v>
                </c:pt>
                <c:pt idx="198">
                  <c:v>49.295887648300003</c:v>
                </c:pt>
                <c:pt idx="199">
                  <c:v>47.8218255522997</c:v>
                </c:pt>
                <c:pt idx="200">
                  <c:v>46.311620276799701</c:v>
                </c:pt>
                <c:pt idx="201">
                  <c:v>44.805285732000002</c:v>
                </c:pt>
                <c:pt idx="202">
                  <c:v>43.258054262000002</c:v>
                </c:pt>
                <c:pt idx="203">
                  <c:v>41.701269711099997</c:v>
                </c:pt>
                <c:pt idx="204">
                  <c:v>40.170229576799997</c:v>
                </c:pt>
                <c:pt idx="205">
                  <c:v>38.6137031767</c:v>
                </c:pt>
                <c:pt idx="206">
                  <c:v>37.0659703620003</c:v>
                </c:pt>
                <c:pt idx="207">
                  <c:v>35.507780814999997</c:v>
                </c:pt>
                <c:pt idx="208">
                  <c:v>33.969519560899997</c:v>
                </c:pt>
                <c:pt idx="209">
                  <c:v>32.409682269100003</c:v>
                </c:pt>
                <c:pt idx="210">
                  <c:v>30.817553784200001</c:v>
                </c:pt>
                <c:pt idx="211">
                  <c:v>29.2406533397</c:v>
                </c:pt>
                <c:pt idx="212">
                  <c:v>27.673700242999999</c:v>
                </c:pt>
                <c:pt idx="213">
                  <c:v>26.107691009700002</c:v>
                </c:pt>
                <c:pt idx="214">
                  <c:v>24.534643459200002</c:v>
                </c:pt>
                <c:pt idx="215">
                  <c:v>22.9653626773997</c:v>
                </c:pt>
                <c:pt idx="216">
                  <c:v>21.430322533499801</c:v>
                </c:pt>
                <c:pt idx="217">
                  <c:v>19.912768842199998</c:v>
                </c:pt>
                <c:pt idx="218">
                  <c:v>18.412930456400002</c:v>
                </c:pt>
                <c:pt idx="219">
                  <c:v>16.944926972599799</c:v>
                </c:pt>
                <c:pt idx="220">
                  <c:v>15.5545361887001</c:v>
                </c:pt>
                <c:pt idx="221">
                  <c:v>14.1845920015</c:v>
                </c:pt>
                <c:pt idx="222">
                  <c:v>12.886170035199999</c:v>
                </c:pt>
                <c:pt idx="223">
                  <c:v>11.6462404632</c:v>
                </c:pt>
                <c:pt idx="224">
                  <c:v>10.4580214934</c:v>
                </c:pt>
                <c:pt idx="225">
                  <c:v>9.3504114090999995</c:v>
                </c:pt>
                <c:pt idx="226">
                  <c:v>8.3368280289999994</c:v>
                </c:pt>
                <c:pt idx="227">
                  <c:v>7.39062502649998</c:v>
                </c:pt>
                <c:pt idx="228">
                  <c:v>6.5238187433999899</c:v>
                </c:pt>
                <c:pt idx="229">
                  <c:v>5.7380848032999801</c:v>
                </c:pt>
                <c:pt idx="230">
                  <c:v>5.0301302558999801</c:v>
                </c:pt>
                <c:pt idx="231">
                  <c:v>4.3850145489999202</c:v>
                </c:pt>
                <c:pt idx="232">
                  <c:v>3.819637578</c:v>
                </c:pt>
                <c:pt idx="233">
                  <c:v>3.3221357666000002</c:v>
                </c:pt>
                <c:pt idx="234">
                  <c:v>2.8939576679000001</c:v>
                </c:pt>
                <c:pt idx="235">
                  <c:v>2.50999109260002</c:v>
                </c:pt>
                <c:pt idx="236">
                  <c:v>2.1774411246000001</c:v>
                </c:pt>
                <c:pt idx="237">
                  <c:v>1.8839504118999999</c:v>
                </c:pt>
                <c:pt idx="238">
                  <c:v>1.63680613470001</c:v>
                </c:pt>
                <c:pt idx="239">
                  <c:v>1.4371429962</c:v>
                </c:pt>
                <c:pt idx="240">
                  <c:v>1.2540845654999999</c:v>
                </c:pt>
                <c:pt idx="241">
                  <c:v>1.0982413963</c:v>
                </c:pt>
                <c:pt idx="242">
                  <c:v>0.97850520630000604</c:v>
                </c:pt>
                <c:pt idx="243">
                  <c:v>0.85778365910000098</c:v>
                </c:pt>
                <c:pt idx="244">
                  <c:v>0.75784920120000798</c:v>
                </c:pt>
                <c:pt idx="245">
                  <c:v>0.67068192140000604</c:v>
                </c:pt>
                <c:pt idx="246">
                  <c:v>0.60555423550000098</c:v>
                </c:pt>
                <c:pt idx="247">
                  <c:v>0.54711167640000502</c:v>
                </c:pt>
                <c:pt idx="248">
                  <c:v>0.50311509499999996</c:v>
                </c:pt>
                <c:pt idx="249">
                  <c:v>0.45976110720000002</c:v>
                </c:pt>
                <c:pt idx="250">
                  <c:v>0.42030563850000002</c:v>
                </c:pt>
                <c:pt idx="251">
                  <c:v>0.39448950830000501</c:v>
                </c:pt>
                <c:pt idx="252">
                  <c:v>0.35718617930000501</c:v>
                </c:pt>
                <c:pt idx="253">
                  <c:v>0.332560649900005</c:v>
                </c:pt>
                <c:pt idx="254">
                  <c:v>0.307888072500004</c:v>
                </c:pt>
                <c:pt idx="255">
                  <c:v>0.293414617800004</c:v>
                </c:pt>
                <c:pt idx="256">
                  <c:v>0.28202102579999999</c:v>
                </c:pt>
                <c:pt idx="257">
                  <c:v>0.26346185379999998</c:v>
                </c:pt>
                <c:pt idx="258">
                  <c:v>0.24491116190000101</c:v>
                </c:pt>
                <c:pt idx="259">
                  <c:v>0.22647787950000001</c:v>
                </c:pt>
                <c:pt idx="260">
                  <c:v>0.21685270400000001</c:v>
                </c:pt>
                <c:pt idx="261">
                  <c:v>0.20568068079999999</c:v>
                </c:pt>
                <c:pt idx="262">
                  <c:v>0.20414220829999999</c:v>
                </c:pt>
                <c:pt idx="263">
                  <c:v>0.19048032209999999</c:v>
                </c:pt>
                <c:pt idx="264">
                  <c:v>0.1817778156</c:v>
                </c:pt>
                <c:pt idx="265">
                  <c:v>0.18488534210000199</c:v>
                </c:pt>
                <c:pt idx="266">
                  <c:v>0.172899893</c:v>
                </c:pt>
                <c:pt idx="267">
                  <c:v>0.1601491186</c:v>
                </c:pt>
                <c:pt idx="268">
                  <c:v>0.15998815720000101</c:v>
                </c:pt>
                <c:pt idx="269">
                  <c:v>0.1613197364</c:v>
                </c:pt>
                <c:pt idx="270">
                  <c:v>0.149723892400001</c:v>
                </c:pt>
                <c:pt idx="271">
                  <c:v>0.1194293547</c:v>
                </c:pt>
                <c:pt idx="272">
                  <c:v>0.11399589089999999</c:v>
                </c:pt>
                <c:pt idx="273">
                  <c:v>0.12217103260000001</c:v>
                </c:pt>
                <c:pt idx="274">
                  <c:v>0.12618612509999999</c:v>
                </c:pt>
                <c:pt idx="275">
                  <c:v>0.12162388339999999</c:v>
                </c:pt>
                <c:pt idx="276">
                  <c:v>0.11406085739999999</c:v>
                </c:pt>
                <c:pt idx="277">
                  <c:v>0.1059895971</c:v>
                </c:pt>
                <c:pt idx="278">
                  <c:v>0.1126761659</c:v>
                </c:pt>
                <c:pt idx="279">
                  <c:v>0.1022862685</c:v>
                </c:pt>
                <c:pt idx="280">
                  <c:v>0.11627496330000001</c:v>
                </c:pt>
                <c:pt idx="281">
                  <c:v>9.3928908300001293E-2</c:v>
                </c:pt>
                <c:pt idx="282">
                  <c:v>9.8656691200001007E-2</c:v>
                </c:pt>
                <c:pt idx="283">
                  <c:v>0.100298843</c:v>
                </c:pt>
                <c:pt idx="284">
                  <c:v>0.12967804499999999</c:v>
                </c:pt>
                <c:pt idx="285">
                  <c:v>0.1092875307</c:v>
                </c:pt>
                <c:pt idx="286">
                  <c:v>0.11136897160000001</c:v>
                </c:pt>
                <c:pt idx="287">
                  <c:v>0.11514804469999999</c:v>
                </c:pt>
                <c:pt idx="288">
                  <c:v>0.1079395684</c:v>
                </c:pt>
                <c:pt idx="289">
                  <c:v>0.14185508529999999</c:v>
                </c:pt>
                <c:pt idx="290">
                  <c:v>0.14107435609999999</c:v>
                </c:pt>
                <c:pt idx="291">
                  <c:v>0.1381759971</c:v>
                </c:pt>
                <c:pt idx="292">
                  <c:v>0.13989624519999999</c:v>
                </c:pt>
                <c:pt idx="293">
                  <c:v>0.16263596890000001</c:v>
                </c:pt>
                <c:pt idx="294">
                  <c:v>0.175647472700001</c:v>
                </c:pt>
                <c:pt idx="295">
                  <c:v>0.2047257673</c:v>
                </c:pt>
                <c:pt idx="296">
                  <c:v>0.22042991349999999</c:v>
                </c:pt>
                <c:pt idx="297">
                  <c:v>0.23926637840000101</c:v>
                </c:pt>
                <c:pt idx="298">
                  <c:v>0.2465367289</c:v>
                </c:pt>
                <c:pt idx="299">
                  <c:v>0.30737512350000301</c:v>
                </c:pt>
                <c:pt idx="300">
                  <c:v>0.30673020550000002</c:v>
                </c:pt>
                <c:pt idx="301">
                  <c:v>0.336928459500004</c:v>
                </c:pt>
                <c:pt idx="302">
                  <c:v>0.37655275700000301</c:v>
                </c:pt>
                <c:pt idx="303">
                  <c:v>0.4487627065</c:v>
                </c:pt>
                <c:pt idx="304">
                  <c:v>0.42580595809999999</c:v>
                </c:pt>
                <c:pt idx="305">
                  <c:v>0.52363179790000003</c:v>
                </c:pt>
                <c:pt idx="306">
                  <c:v>0.56326246140000003</c:v>
                </c:pt>
                <c:pt idx="307">
                  <c:v>0.62915488350000603</c:v>
                </c:pt>
                <c:pt idx="308">
                  <c:v>0.72262368460000603</c:v>
                </c:pt>
                <c:pt idx="309">
                  <c:v>0.74650694919999905</c:v>
                </c:pt>
                <c:pt idx="310">
                  <c:v>0.87279799820000603</c:v>
                </c:pt>
                <c:pt idx="311">
                  <c:v>0.96659342060000097</c:v>
                </c:pt>
                <c:pt idx="312">
                  <c:v>1.0288784717999999</c:v>
                </c:pt>
                <c:pt idx="313">
                  <c:v>1.17811885610001</c:v>
                </c:pt>
                <c:pt idx="314">
                  <c:v>1.2589307677999899</c:v>
                </c:pt>
                <c:pt idx="315">
                  <c:v>1.40023119549998</c:v>
                </c:pt>
                <c:pt idx="316">
                  <c:v>1.4889349219000001</c:v>
                </c:pt>
                <c:pt idx="317">
                  <c:v>1.60916706470001</c:v>
                </c:pt>
                <c:pt idx="318">
                  <c:v>1.7806642390999901</c:v>
                </c:pt>
                <c:pt idx="319">
                  <c:v>1.9362760617000101</c:v>
                </c:pt>
                <c:pt idx="320">
                  <c:v>2.0340464819999999</c:v>
                </c:pt>
                <c:pt idx="321">
                  <c:v>2.1874887891000001</c:v>
                </c:pt>
                <c:pt idx="322">
                  <c:v>2.3476590053000002</c:v>
                </c:pt>
                <c:pt idx="323">
                  <c:v>2.5073135455000299</c:v>
                </c:pt>
                <c:pt idx="324">
                  <c:v>2.6358288534000001</c:v>
                </c:pt>
                <c:pt idx="325">
                  <c:v>2.8122650631999702</c:v>
                </c:pt>
                <c:pt idx="326">
                  <c:v>2.9556872111999999</c:v>
                </c:pt>
                <c:pt idx="327">
                  <c:v>3.0719035907999999</c:v>
                </c:pt>
                <c:pt idx="328">
                  <c:v>3.2393022613000002</c:v>
                </c:pt>
                <c:pt idx="329">
                  <c:v>3.3918340470000001</c:v>
                </c:pt>
                <c:pt idx="330">
                  <c:v>3.5075147632000201</c:v>
                </c:pt>
                <c:pt idx="331">
                  <c:v>3.6616519541999999</c:v>
                </c:pt>
                <c:pt idx="332">
                  <c:v>3.7384076129000001</c:v>
                </c:pt>
                <c:pt idx="333">
                  <c:v>3.8232535006999999</c:v>
                </c:pt>
                <c:pt idx="334">
                  <c:v>3.9331145396</c:v>
                </c:pt>
                <c:pt idx="335">
                  <c:v>4.0019353547999801</c:v>
                </c:pt>
                <c:pt idx="336">
                  <c:v>4.1010867014999901</c:v>
                </c:pt>
                <c:pt idx="337">
                  <c:v>4.10387234619997</c:v>
                </c:pt>
                <c:pt idx="338">
                  <c:v>4.15249380469999</c:v>
                </c:pt>
                <c:pt idx="339">
                  <c:v>4.1896544479999998</c:v>
                </c:pt>
                <c:pt idx="340">
                  <c:v>4.2485757546</c:v>
                </c:pt>
                <c:pt idx="341">
                  <c:v>4.2446004779999997</c:v>
                </c:pt>
                <c:pt idx="342">
                  <c:v>4.2217624031000502</c:v>
                </c:pt>
                <c:pt idx="343">
                  <c:v>4.2124353615999501</c:v>
                </c:pt>
                <c:pt idx="344">
                  <c:v>4.2823102738999701</c:v>
                </c:pt>
                <c:pt idx="345">
                  <c:v>4.16542449629996</c:v>
                </c:pt>
                <c:pt idx="346">
                  <c:v>4.1736104191000001</c:v>
                </c:pt>
                <c:pt idx="347">
                  <c:v>4.0841092168999502</c:v>
                </c:pt>
                <c:pt idx="348">
                  <c:v>4.1216981622000004</c:v>
                </c:pt>
                <c:pt idx="349">
                  <c:v>4.01797641319998</c:v>
                </c:pt>
                <c:pt idx="350">
                  <c:v>4.01095356579998</c:v>
                </c:pt>
                <c:pt idx="351">
                  <c:v>3.9979880318999999</c:v>
                </c:pt>
                <c:pt idx="352">
                  <c:v>3.9377237378999999</c:v>
                </c:pt>
                <c:pt idx="353">
                  <c:v>3.9955297412000199</c:v>
                </c:pt>
                <c:pt idx="354">
                  <c:v>3.8682560211000001</c:v>
                </c:pt>
                <c:pt idx="355">
                  <c:v>3.7113922675000199</c:v>
                </c:pt>
                <c:pt idx="356">
                  <c:v>3.7843551571999998</c:v>
                </c:pt>
                <c:pt idx="357">
                  <c:v>3.7751924937000001</c:v>
                </c:pt>
                <c:pt idx="358">
                  <c:v>3.8748606068</c:v>
                </c:pt>
                <c:pt idx="359">
                  <c:v>3.9214526303999802</c:v>
                </c:pt>
                <c:pt idx="360">
                  <c:v>3.8804737300999999</c:v>
                </c:pt>
                <c:pt idx="361">
                  <c:v>4.00042027789996</c:v>
                </c:pt>
                <c:pt idx="362">
                  <c:v>3.9566077954000001</c:v>
                </c:pt>
                <c:pt idx="363">
                  <c:v>4.0287478829000003</c:v>
                </c:pt>
                <c:pt idx="364">
                  <c:v>4.15931858919999</c:v>
                </c:pt>
                <c:pt idx="365">
                  <c:v>4.4436329604000004</c:v>
                </c:pt>
                <c:pt idx="366">
                  <c:v>4.5361967506000003</c:v>
                </c:pt>
                <c:pt idx="367">
                  <c:v>4.7305322824999996</c:v>
                </c:pt>
                <c:pt idx="368">
                  <c:v>4.9608569144999999</c:v>
                </c:pt>
                <c:pt idx="369">
                  <c:v>5.0132580458999998</c:v>
                </c:pt>
                <c:pt idx="370">
                  <c:v>5.26733704649995</c:v>
                </c:pt>
                <c:pt idx="371">
                  <c:v>5.6266594652000004</c:v>
                </c:pt>
                <c:pt idx="372">
                  <c:v>5.8819815144999801</c:v>
                </c:pt>
                <c:pt idx="373">
                  <c:v>6.1433723966000002</c:v>
                </c:pt>
                <c:pt idx="374">
                  <c:v>6.5004396319</c:v>
                </c:pt>
                <c:pt idx="375">
                  <c:v>6.8343996821000097</c:v>
                </c:pt>
                <c:pt idx="376">
                  <c:v>7.2540722411999701</c:v>
                </c:pt>
                <c:pt idx="377">
                  <c:v>7.7107976880000004</c:v>
                </c:pt>
                <c:pt idx="378">
                  <c:v>7.9965710284</c:v>
                </c:pt>
                <c:pt idx="379">
                  <c:v>8.3569859051000304</c:v>
                </c:pt>
                <c:pt idx="380">
                  <c:v>8.8922634882999994</c:v>
                </c:pt>
                <c:pt idx="381">
                  <c:v>9.5527064938000894</c:v>
                </c:pt>
                <c:pt idx="382">
                  <c:v>9.9581437351000002</c:v>
                </c:pt>
                <c:pt idx="383">
                  <c:v>10.5720831322</c:v>
                </c:pt>
                <c:pt idx="384">
                  <c:v>10.9759448668001</c:v>
                </c:pt>
                <c:pt idx="385">
                  <c:v>11.4287059962</c:v>
                </c:pt>
                <c:pt idx="386">
                  <c:v>11.904136187200001</c:v>
                </c:pt>
                <c:pt idx="387">
                  <c:v>12.477323846000001</c:v>
                </c:pt>
                <c:pt idx="388">
                  <c:v>13.264988394</c:v>
                </c:pt>
                <c:pt idx="389">
                  <c:v>13.5610329723</c:v>
                </c:pt>
                <c:pt idx="390">
                  <c:v>14.2376826307</c:v>
                </c:pt>
                <c:pt idx="391">
                  <c:v>14.6634016982</c:v>
                </c:pt>
                <c:pt idx="392">
                  <c:v>15.454361045200001</c:v>
                </c:pt>
                <c:pt idx="393">
                  <c:v>15.8756534697</c:v>
                </c:pt>
                <c:pt idx="394">
                  <c:v>16.416819484200001</c:v>
                </c:pt>
                <c:pt idx="395">
                  <c:v>16.913864519699999</c:v>
                </c:pt>
                <c:pt idx="396">
                  <c:v>17.665600079999798</c:v>
                </c:pt>
                <c:pt idx="397">
                  <c:v>18.241415651499999</c:v>
                </c:pt>
                <c:pt idx="398">
                  <c:v>18.759897926899999</c:v>
                </c:pt>
                <c:pt idx="399">
                  <c:v>19.447257698200001</c:v>
                </c:pt>
                <c:pt idx="400">
                  <c:v>20.158912549</c:v>
                </c:pt>
              </c:numCache>
            </c:numRef>
          </c:val>
          <c:smooth val="0"/>
          <c:extLst>
            <c:ext xmlns:c16="http://schemas.microsoft.com/office/drawing/2014/chart" uri="{C3380CC4-5D6E-409C-BE32-E72D297353CC}">
              <c16:uniqueId val="{00000001-6001-47E4-B191-D5AD6BEF455E}"/>
            </c:ext>
          </c:extLst>
        </c:ser>
        <c:ser>
          <c:idx val="2"/>
          <c:order val="2"/>
          <c:tx>
            <c:strRef>
              <c:f>Spectrum!$AU$1</c:f>
              <c:strCache>
                <c:ptCount val="1"/>
                <c:pt idx="0">
                  <c:v>B</c:v>
                </c:pt>
              </c:strCache>
            </c:strRef>
          </c:tx>
          <c:spPr>
            <a:ln w="28575" cap="rnd" cmpd="sng" algn="ctr">
              <a:solidFill>
                <a:srgbClr val="0000FF"/>
              </a:solidFill>
              <a:prstDash val="solid"/>
              <a:round/>
            </a:ln>
          </c:spPr>
          <c:marker>
            <c:symbol val="none"/>
          </c:marker>
          <c:cat>
            <c:numRef>
              <c:f>Spectrum!$AR$2:$AR$402</c:f>
              <c:numCache>
                <c:formatCode>General</c:formatCode>
                <c:ptCount val="401"/>
                <c:pt idx="0">
                  <c:v>380</c:v>
                </c:pt>
                <c:pt idx="1">
                  <c:v>381</c:v>
                </c:pt>
                <c:pt idx="2">
                  <c:v>382</c:v>
                </c:pt>
                <c:pt idx="3">
                  <c:v>383</c:v>
                </c:pt>
                <c:pt idx="4">
                  <c:v>384</c:v>
                </c:pt>
                <c:pt idx="5">
                  <c:v>385</c:v>
                </c:pt>
                <c:pt idx="6">
                  <c:v>386</c:v>
                </c:pt>
                <c:pt idx="7">
                  <c:v>387</c:v>
                </c:pt>
                <c:pt idx="8">
                  <c:v>388</c:v>
                </c:pt>
                <c:pt idx="9">
                  <c:v>389</c:v>
                </c:pt>
                <c:pt idx="10">
                  <c:v>390</c:v>
                </c:pt>
                <c:pt idx="11">
                  <c:v>391</c:v>
                </c:pt>
                <c:pt idx="12">
                  <c:v>392</c:v>
                </c:pt>
                <c:pt idx="13">
                  <c:v>393</c:v>
                </c:pt>
                <c:pt idx="14">
                  <c:v>394</c:v>
                </c:pt>
                <c:pt idx="15">
                  <c:v>395</c:v>
                </c:pt>
                <c:pt idx="16">
                  <c:v>396</c:v>
                </c:pt>
                <c:pt idx="17">
                  <c:v>397</c:v>
                </c:pt>
                <c:pt idx="18">
                  <c:v>398</c:v>
                </c:pt>
                <c:pt idx="19">
                  <c:v>399</c:v>
                </c:pt>
                <c:pt idx="20">
                  <c:v>400</c:v>
                </c:pt>
                <c:pt idx="21">
                  <c:v>401</c:v>
                </c:pt>
                <c:pt idx="22">
                  <c:v>402</c:v>
                </c:pt>
                <c:pt idx="23">
                  <c:v>403</c:v>
                </c:pt>
                <c:pt idx="24">
                  <c:v>404</c:v>
                </c:pt>
                <c:pt idx="25">
                  <c:v>405</c:v>
                </c:pt>
                <c:pt idx="26">
                  <c:v>406</c:v>
                </c:pt>
                <c:pt idx="27">
                  <c:v>407</c:v>
                </c:pt>
                <c:pt idx="28">
                  <c:v>408</c:v>
                </c:pt>
                <c:pt idx="29">
                  <c:v>409</c:v>
                </c:pt>
                <c:pt idx="30">
                  <c:v>410</c:v>
                </c:pt>
                <c:pt idx="31">
                  <c:v>411</c:v>
                </c:pt>
                <c:pt idx="32">
                  <c:v>412</c:v>
                </c:pt>
                <c:pt idx="33">
                  <c:v>413</c:v>
                </c:pt>
                <c:pt idx="34">
                  <c:v>414</c:v>
                </c:pt>
                <c:pt idx="35">
                  <c:v>415</c:v>
                </c:pt>
                <c:pt idx="36">
                  <c:v>416</c:v>
                </c:pt>
                <c:pt idx="37">
                  <c:v>417</c:v>
                </c:pt>
                <c:pt idx="38">
                  <c:v>418</c:v>
                </c:pt>
                <c:pt idx="39">
                  <c:v>419</c:v>
                </c:pt>
                <c:pt idx="40">
                  <c:v>420</c:v>
                </c:pt>
                <c:pt idx="41">
                  <c:v>421</c:v>
                </c:pt>
                <c:pt idx="42">
                  <c:v>422</c:v>
                </c:pt>
                <c:pt idx="43">
                  <c:v>423</c:v>
                </c:pt>
                <c:pt idx="44">
                  <c:v>424</c:v>
                </c:pt>
                <c:pt idx="45">
                  <c:v>425</c:v>
                </c:pt>
                <c:pt idx="46">
                  <c:v>426</c:v>
                </c:pt>
                <c:pt idx="47">
                  <c:v>427</c:v>
                </c:pt>
                <c:pt idx="48">
                  <c:v>428</c:v>
                </c:pt>
                <c:pt idx="49">
                  <c:v>429</c:v>
                </c:pt>
                <c:pt idx="50">
                  <c:v>430</c:v>
                </c:pt>
                <c:pt idx="51">
                  <c:v>431</c:v>
                </c:pt>
                <c:pt idx="52">
                  <c:v>432</c:v>
                </c:pt>
                <c:pt idx="53">
                  <c:v>433</c:v>
                </c:pt>
                <c:pt idx="54">
                  <c:v>434</c:v>
                </c:pt>
                <c:pt idx="55">
                  <c:v>435</c:v>
                </c:pt>
                <c:pt idx="56">
                  <c:v>436</c:v>
                </c:pt>
                <c:pt idx="57">
                  <c:v>437</c:v>
                </c:pt>
                <c:pt idx="58">
                  <c:v>438</c:v>
                </c:pt>
                <c:pt idx="59">
                  <c:v>439</c:v>
                </c:pt>
                <c:pt idx="60">
                  <c:v>440</c:v>
                </c:pt>
                <c:pt idx="61">
                  <c:v>441</c:v>
                </c:pt>
                <c:pt idx="62">
                  <c:v>442</c:v>
                </c:pt>
                <c:pt idx="63">
                  <c:v>443</c:v>
                </c:pt>
                <c:pt idx="64">
                  <c:v>444</c:v>
                </c:pt>
                <c:pt idx="65">
                  <c:v>445</c:v>
                </c:pt>
                <c:pt idx="66">
                  <c:v>446</c:v>
                </c:pt>
                <c:pt idx="67">
                  <c:v>447</c:v>
                </c:pt>
                <c:pt idx="68">
                  <c:v>448</c:v>
                </c:pt>
                <c:pt idx="69">
                  <c:v>449</c:v>
                </c:pt>
                <c:pt idx="70">
                  <c:v>450</c:v>
                </c:pt>
                <c:pt idx="71">
                  <c:v>451</c:v>
                </c:pt>
                <c:pt idx="72">
                  <c:v>452</c:v>
                </c:pt>
                <c:pt idx="73">
                  <c:v>453</c:v>
                </c:pt>
                <c:pt idx="74">
                  <c:v>454</c:v>
                </c:pt>
                <c:pt idx="75">
                  <c:v>455</c:v>
                </c:pt>
                <c:pt idx="76">
                  <c:v>456</c:v>
                </c:pt>
                <c:pt idx="77">
                  <c:v>457</c:v>
                </c:pt>
                <c:pt idx="78">
                  <c:v>458</c:v>
                </c:pt>
                <c:pt idx="79">
                  <c:v>459</c:v>
                </c:pt>
                <c:pt idx="80">
                  <c:v>460</c:v>
                </c:pt>
                <c:pt idx="81">
                  <c:v>461</c:v>
                </c:pt>
                <c:pt idx="82">
                  <c:v>462</c:v>
                </c:pt>
                <c:pt idx="83">
                  <c:v>463</c:v>
                </c:pt>
                <c:pt idx="84">
                  <c:v>464</c:v>
                </c:pt>
                <c:pt idx="85">
                  <c:v>465</c:v>
                </c:pt>
                <c:pt idx="86">
                  <c:v>466</c:v>
                </c:pt>
                <c:pt idx="87">
                  <c:v>467</c:v>
                </c:pt>
                <c:pt idx="88">
                  <c:v>468</c:v>
                </c:pt>
                <c:pt idx="89">
                  <c:v>469</c:v>
                </c:pt>
                <c:pt idx="90">
                  <c:v>470</c:v>
                </c:pt>
                <c:pt idx="91">
                  <c:v>471</c:v>
                </c:pt>
                <c:pt idx="92">
                  <c:v>472</c:v>
                </c:pt>
                <c:pt idx="93">
                  <c:v>473</c:v>
                </c:pt>
                <c:pt idx="94">
                  <c:v>474</c:v>
                </c:pt>
                <c:pt idx="95">
                  <c:v>475</c:v>
                </c:pt>
                <c:pt idx="96">
                  <c:v>476</c:v>
                </c:pt>
                <c:pt idx="97">
                  <c:v>477</c:v>
                </c:pt>
                <c:pt idx="98">
                  <c:v>478</c:v>
                </c:pt>
                <c:pt idx="99">
                  <c:v>479</c:v>
                </c:pt>
                <c:pt idx="100">
                  <c:v>480</c:v>
                </c:pt>
                <c:pt idx="101">
                  <c:v>481</c:v>
                </c:pt>
                <c:pt idx="102">
                  <c:v>482</c:v>
                </c:pt>
                <c:pt idx="103">
                  <c:v>483</c:v>
                </c:pt>
                <c:pt idx="104">
                  <c:v>484</c:v>
                </c:pt>
                <c:pt idx="105">
                  <c:v>485</c:v>
                </c:pt>
                <c:pt idx="106">
                  <c:v>486</c:v>
                </c:pt>
                <c:pt idx="107">
                  <c:v>487</c:v>
                </c:pt>
                <c:pt idx="108">
                  <c:v>488</c:v>
                </c:pt>
                <c:pt idx="109">
                  <c:v>489</c:v>
                </c:pt>
                <c:pt idx="110">
                  <c:v>490</c:v>
                </c:pt>
                <c:pt idx="111">
                  <c:v>491</c:v>
                </c:pt>
                <c:pt idx="112">
                  <c:v>492</c:v>
                </c:pt>
                <c:pt idx="113">
                  <c:v>493</c:v>
                </c:pt>
                <c:pt idx="114">
                  <c:v>494</c:v>
                </c:pt>
                <c:pt idx="115">
                  <c:v>495</c:v>
                </c:pt>
                <c:pt idx="116">
                  <c:v>496</c:v>
                </c:pt>
                <c:pt idx="117">
                  <c:v>497</c:v>
                </c:pt>
                <c:pt idx="118">
                  <c:v>498</c:v>
                </c:pt>
                <c:pt idx="119">
                  <c:v>499</c:v>
                </c:pt>
                <c:pt idx="120">
                  <c:v>500</c:v>
                </c:pt>
                <c:pt idx="121">
                  <c:v>501</c:v>
                </c:pt>
                <c:pt idx="122">
                  <c:v>502</c:v>
                </c:pt>
                <c:pt idx="123">
                  <c:v>503</c:v>
                </c:pt>
                <c:pt idx="124">
                  <c:v>504</c:v>
                </c:pt>
                <c:pt idx="125">
                  <c:v>505</c:v>
                </c:pt>
                <c:pt idx="126">
                  <c:v>506</c:v>
                </c:pt>
                <c:pt idx="127">
                  <c:v>507</c:v>
                </c:pt>
                <c:pt idx="128">
                  <c:v>508</c:v>
                </c:pt>
                <c:pt idx="129">
                  <c:v>509</c:v>
                </c:pt>
                <c:pt idx="130">
                  <c:v>510</c:v>
                </c:pt>
                <c:pt idx="131">
                  <c:v>511</c:v>
                </c:pt>
                <c:pt idx="132">
                  <c:v>512</c:v>
                </c:pt>
                <c:pt idx="133">
                  <c:v>513</c:v>
                </c:pt>
                <c:pt idx="134">
                  <c:v>514</c:v>
                </c:pt>
                <c:pt idx="135">
                  <c:v>515</c:v>
                </c:pt>
                <c:pt idx="136">
                  <c:v>516</c:v>
                </c:pt>
                <c:pt idx="137">
                  <c:v>517</c:v>
                </c:pt>
                <c:pt idx="138">
                  <c:v>518</c:v>
                </c:pt>
                <c:pt idx="139">
                  <c:v>519</c:v>
                </c:pt>
                <c:pt idx="140">
                  <c:v>520</c:v>
                </c:pt>
                <c:pt idx="141">
                  <c:v>521</c:v>
                </c:pt>
                <c:pt idx="142">
                  <c:v>522</c:v>
                </c:pt>
                <c:pt idx="143">
                  <c:v>523</c:v>
                </c:pt>
                <c:pt idx="144">
                  <c:v>524</c:v>
                </c:pt>
                <c:pt idx="145">
                  <c:v>525</c:v>
                </c:pt>
                <c:pt idx="146">
                  <c:v>526</c:v>
                </c:pt>
                <c:pt idx="147">
                  <c:v>527</c:v>
                </c:pt>
                <c:pt idx="148">
                  <c:v>528</c:v>
                </c:pt>
                <c:pt idx="149">
                  <c:v>529</c:v>
                </c:pt>
                <c:pt idx="150">
                  <c:v>530</c:v>
                </c:pt>
                <c:pt idx="151">
                  <c:v>531</c:v>
                </c:pt>
                <c:pt idx="152">
                  <c:v>532</c:v>
                </c:pt>
                <c:pt idx="153">
                  <c:v>533</c:v>
                </c:pt>
                <c:pt idx="154">
                  <c:v>534</c:v>
                </c:pt>
                <c:pt idx="155">
                  <c:v>535</c:v>
                </c:pt>
                <c:pt idx="156">
                  <c:v>536</c:v>
                </c:pt>
                <c:pt idx="157">
                  <c:v>537</c:v>
                </c:pt>
                <c:pt idx="158">
                  <c:v>538</c:v>
                </c:pt>
                <c:pt idx="159">
                  <c:v>539</c:v>
                </c:pt>
                <c:pt idx="160">
                  <c:v>540</c:v>
                </c:pt>
                <c:pt idx="161">
                  <c:v>541</c:v>
                </c:pt>
                <c:pt idx="162">
                  <c:v>542</c:v>
                </c:pt>
                <c:pt idx="163">
                  <c:v>543</c:v>
                </c:pt>
                <c:pt idx="164">
                  <c:v>544</c:v>
                </c:pt>
                <c:pt idx="165">
                  <c:v>545</c:v>
                </c:pt>
                <c:pt idx="166">
                  <c:v>546</c:v>
                </c:pt>
                <c:pt idx="167">
                  <c:v>547</c:v>
                </c:pt>
                <c:pt idx="168">
                  <c:v>548</c:v>
                </c:pt>
                <c:pt idx="169">
                  <c:v>549</c:v>
                </c:pt>
                <c:pt idx="170">
                  <c:v>550</c:v>
                </c:pt>
                <c:pt idx="171">
                  <c:v>551</c:v>
                </c:pt>
                <c:pt idx="172">
                  <c:v>552</c:v>
                </c:pt>
                <c:pt idx="173">
                  <c:v>553</c:v>
                </c:pt>
                <c:pt idx="174">
                  <c:v>554</c:v>
                </c:pt>
                <c:pt idx="175">
                  <c:v>555</c:v>
                </c:pt>
                <c:pt idx="176">
                  <c:v>556</c:v>
                </c:pt>
                <c:pt idx="177">
                  <c:v>557</c:v>
                </c:pt>
                <c:pt idx="178">
                  <c:v>558</c:v>
                </c:pt>
                <c:pt idx="179">
                  <c:v>559</c:v>
                </c:pt>
                <c:pt idx="180">
                  <c:v>560</c:v>
                </c:pt>
                <c:pt idx="181">
                  <c:v>561</c:v>
                </c:pt>
                <c:pt idx="182">
                  <c:v>562</c:v>
                </c:pt>
                <c:pt idx="183">
                  <c:v>563</c:v>
                </c:pt>
                <c:pt idx="184">
                  <c:v>564</c:v>
                </c:pt>
                <c:pt idx="185">
                  <c:v>565</c:v>
                </c:pt>
                <c:pt idx="186">
                  <c:v>566</c:v>
                </c:pt>
                <c:pt idx="187">
                  <c:v>567</c:v>
                </c:pt>
                <c:pt idx="188">
                  <c:v>568</c:v>
                </c:pt>
                <c:pt idx="189">
                  <c:v>569</c:v>
                </c:pt>
                <c:pt idx="190">
                  <c:v>570</c:v>
                </c:pt>
                <c:pt idx="191">
                  <c:v>571</c:v>
                </c:pt>
                <c:pt idx="192">
                  <c:v>572</c:v>
                </c:pt>
                <c:pt idx="193">
                  <c:v>573</c:v>
                </c:pt>
                <c:pt idx="194">
                  <c:v>574</c:v>
                </c:pt>
                <c:pt idx="195">
                  <c:v>575</c:v>
                </c:pt>
                <c:pt idx="196">
                  <c:v>576</c:v>
                </c:pt>
                <c:pt idx="197">
                  <c:v>577</c:v>
                </c:pt>
                <c:pt idx="198">
                  <c:v>578</c:v>
                </c:pt>
                <c:pt idx="199">
                  <c:v>579</c:v>
                </c:pt>
                <c:pt idx="200">
                  <c:v>580</c:v>
                </c:pt>
                <c:pt idx="201">
                  <c:v>581</c:v>
                </c:pt>
                <c:pt idx="202">
                  <c:v>582</c:v>
                </c:pt>
                <c:pt idx="203">
                  <c:v>583</c:v>
                </c:pt>
                <c:pt idx="204">
                  <c:v>584</c:v>
                </c:pt>
                <c:pt idx="205">
                  <c:v>585</c:v>
                </c:pt>
                <c:pt idx="206">
                  <c:v>586</c:v>
                </c:pt>
                <c:pt idx="207">
                  <c:v>587</c:v>
                </c:pt>
                <c:pt idx="208">
                  <c:v>588</c:v>
                </c:pt>
                <c:pt idx="209">
                  <c:v>589</c:v>
                </c:pt>
                <c:pt idx="210">
                  <c:v>590</c:v>
                </c:pt>
                <c:pt idx="211">
                  <c:v>591</c:v>
                </c:pt>
                <c:pt idx="212">
                  <c:v>592</c:v>
                </c:pt>
                <c:pt idx="213">
                  <c:v>593</c:v>
                </c:pt>
                <c:pt idx="214">
                  <c:v>594</c:v>
                </c:pt>
                <c:pt idx="215">
                  <c:v>595</c:v>
                </c:pt>
                <c:pt idx="216">
                  <c:v>596</c:v>
                </c:pt>
                <c:pt idx="217">
                  <c:v>597</c:v>
                </c:pt>
                <c:pt idx="218">
                  <c:v>598</c:v>
                </c:pt>
                <c:pt idx="219">
                  <c:v>599</c:v>
                </c:pt>
                <c:pt idx="220">
                  <c:v>600</c:v>
                </c:pt>
                <c:pt idx="221">
                  <c:v>601</c:v>
                </c:pt>
                <c:pt idx="222">
                  <c:v>602</c:v>
                </c:pt>
                <c:pt idx="223">
                  <c:v>603</c:v>
                </c:pt>
                <c:pt idx="224">
                  <c:v>604</c:v>
                </c:pt>
                <c:pt idx="225">
                  <c:v>605</c:v>
                </c:pt>
                <c:pt idx="226">
                  <c:v>606</c:v>
                </c:pt>
                <c:pt idx="227">
                  <c:v>607</c:v>
                </c:pt>
                <c:pt idx="228">
                  <c:v>608</c:v>
                </c:pt>
                <c:pt idx="229">
                  <c:v>609</c:v>
                </c:pt>
                <c:pt idx="230">
                  <c:v>610</c:v>
                </c:pt>
                <c:pt idx="231">
                  <c:v>611</c:v>
                </c:pt>
                <c:pt idx="232">
                  <c:v>612</c:v>
                </c:pt>
                <c:pt idx="233">
                  <c:v>613</c:v>
                </c:pt>
                <c:pt idx="234">
                  <c:v>614</c:v>
                </c:pt>
                <c:pt idx="235">
                  <c:v>615</c:v>
                </c:pt>
                <c:pt idx="236">
                  <c:v>616</c:v>
                </c:pt>
                <c:pt idx="237">
                  <c:v>617</c:v>
                </c:pt>
                <c:pt idx="238">
                  <c:v>618</c:v>
                </c:pt>
                <c:pt idx="239">
                  <c:v>619</c:v>
                </c:pt>
                <c:pt idx="240">
                  <c:v>620</c:v>
                </c:pt>
                <c:pt idx="241">
                  <c:v>621</c:v>
                </c:pt>
                <c:pt idx="242">
                  <c:v>622</c:v>
                </c:pt>
                <c:pt idx="243">
                  <c:v>623</c:v>
                </c:pt>
                <c:pt idx="244">
                  <c:v>624</c:v>
                </c:pt>
                <c:pt idx="245">
                  <c:v>625</c:v>
                </c:pt>
                <c:pt idx="246">
                  <c:v>626</c:v>
                </c:pt>
                <c:pt idx="247">
                  <c:v>627</c:v>
                </c:pt>
                <c:pt idx="248">
                  <c:v>628</c:v>
                </c:pt>
                <c:pt idx="249">
                  <c:v>629</c:v>
                </c:pt>
                <c:pt idx="250">
                  <c:v>630</c:v>
                </c:pt>
                <c:pt idx="251">
                  <c:v>631</c:v>
                </c:pt>
                <c:pt idx="252">
                  <c:v>632</c:v>
                </c:pt>
                <c:pt idx="253">
                  <c:v>633</c:v>
                </c:pt>
                <c:pt idx="254">
                  <c:v>634</c:v>
                </c:pt>
                <c:pt idx="255">
                  <c:v>635</c:v>
                </c:pt>
                <c:pt idx="256">
                  <c:v>636</c:v>
                </c:pt>
                <c:pt idx="257">
                  <c:v>637</c:v>
                </c:pt>
                <c:pt idx="258">
                  <c:v>638</c:v>
                </c:pt>
                <c:pt idx="259">
                  <c:v>639</c:v>
                </c:pt>
                <c:pt idx="260">
                  <c:v>640</c:v>
                </c:pt>
                <c:pt idx="261">
                  <c:v>641</c:v>
                </c:pt>
                <c:pt idx="262">
                  <c:v>642</c:v>
                </c:pt>
                <c:pt idx="263">
                  <c:v>643</c:v>
                </c:pt>
                <c:pt idx="264">
                  <c:v>644</c:v>
                </c:pt>
                <c:pt idx="265">
                  <c:v>645</c:v>
                </c:pt>
                <c:pt idx="266">
                  <c:v>646</c:v>
                </c:pt>
                <c:pt idx="267">
                  <c:v>647</c:v>
                </c:pt>
                <c:pt idx="268">
                  <c:v>648</c:v>
                </c:pt>
                <c:pt idx="269">
                  <c:v>649</c:v>
                </c:pt>
                <c:pt idx="270">
                  <c:v>650</c:v>
                </c:pt>
                <c:pt idx="271">
                  <c:v>651</c:v>
                </c:pt>
                <c:pt idx="272">
                  <c:v>652</c:v>
                </c:pt>
                <c:pt idx="273">
                  <c:v>653</c:v>
                </c:pt>
                <c:pt idx="274">
                  <c:v>654</c:v>
                </c:pt>
                <c:pt idx="275">
                  <c:v>655</c:v>
                </c:pt>
                <c:pt idx="276">
                  <c:v>656</c:v>
                </c:pt>
                <c:pt idx="277">
                  <c:v>657</c:v>
                </c:pt>
                <c:pt idx="278">
                  <c:v>658</c:v>
                </c:pt>
                <c:pt idx="279">
                  <c:v>659</c:v>
                </c:pt>
                <c:pt idx="280">
                  <c:v>660</c:v>
                </c:pt>
                <c:pt idx="281">
                  <c:v>661</c:v>
                </c:pt>
                <c:pt idx="282">
                  <c:v>662</c:v>
                </c:pt>
                <c:pt idx="283">
                  <c:v>663</c:v>
                </c:pt>
                <c:pt idx="284">
                  <c:v>664</c:v>
                </c:pt>
                <c:pt idx="285">
                  <c:v>665</c:v>
                </c:pt>
                <c:pt idx="286">
                  <c:v>666</c:v>
                </c:pt>
                <c:pt idx="287">
                  <c:v>667</c:v>
                </c:pt>
                <c:pt idx="288">
                  <c:v>668</c:v>
                </c:pt>
                <c:pt idx="289">
                  <c:v>669</c:v>
                </c:pt>
                <c:pt idx="290">
                  <c:v>670</c:v>
                </c:pt>
                <c:pt idx="291">
                  <c:v>671</c:v>
                </c:pt>
                <c:pt idx="292">
                  <c:v>672</c:v>
                </c:pt>
                <c:pt idx="293">
                  <c:v>673</c:v>
                </c:pt>
                <c:pt idx="294">
                  <c:v>674</c:v>
                </c:pt>
                <c:pt idx="295">
                  <c:v>675</c:v>
                </c:pt>
                <c:pt idx="296">
                  <c:v>676</c:v>
                </c:pt>
                <c:pt idx="297">
                  <c:v>677</c:v>
                </c:pt>
                <c:pt idx="298">
                  <c:v>678</c:v>
                </c:pt>
                <c:pt idx="299">
                  <c:v>679</c:v>
                </c:pt>
                <c:pt idx="300">
                  <c:v>680</c:v>
                </c:pt>
                <c:pt idx="301">
                  <c:v>681</c:v>
                </c:pt>
                <c:pt idx="302">
                  <c:v>682</c:v>
                </c:pt>
                <c:pt idx="303">
                  <c:v>683</c:v>
                </c:pt>
                <c:pt idx="304">
                  <c:v>684</c:v>
                </c:pt>
                <c:pt idx="305">
                  <c:v>685</c:v>
                </c:pt>
                <c:pt idx="306">
                  <c:v>686</c:v>
                </c:pt>
                <c:pt idx="307">
                  <c:v>687</c:v>
                </c:pt>
                <c:pt idx="308">
                  <c:v>688</c:v>
                </c:pt>
                <c:pt idx="309">
                  <c:v>689</c:v>
                </c:pt>
                <c:pt idx="310">
                  <c:v>690</c:v>
                </c:pt>
                <c:pt idx="311">
                  <c:v>691</c:v>
                </c:pt>
                <c:pt idx="312">
                  <c:v>692</c:v>
                </c:pt>
                <c:pt idx="313">
                  <c:v>693</c:v>
                </c:pt>
                <c:pt idx="314">
                  <c:v>694</c:v>
                </c:pt>
                <c:pt idx="315">
                  <c:v>695</c:v>
                </c:pt>
                <c:pt idx="316">
                  <c:v>696</c:v>
                </c:pt>
                <c:pt idx="317">
                  <c:v>697</c:v>
                </c:pt>
                <c:pt idx="318">
                  <c:v>698</c:v>
                </c:pt>
                <c:pt idx="319">
                  <c:v>699</c:v>
                </c:pt>
                <c:pt idx="320">
                  <c:v>700</c:v>
                </c:pt>
                <c:pt idx="321">
                  <c:v>701</c:v>
                </c:pt>
                <c:pt idx="322">
                  <c:v>702</c:v>
                </c:pt>
                <c:pt idx="323">
                  <c:v>703</c:v>
                </c:pt>
                <c:pt idx="324">
                  <c:v>704</c:v>
                </c:pt>
                <c:pt idx="325">
                  <c:v>705</c:v>
                </c:pt>
                <c:pt idx="326">
                  <c:v>706</c:v>
                </c:pt>
                <c:pt idx="327">
                  <c:v>707</c:v>
                </c:pt>
                <c:pt idx="328">
                  <c:v>708</c:v>
                </c:pt>
                <c:pt idx="329">
                  <c:v>709</c:v>
                </c:pt>
                <c:pt idx="330">
                  <c:v>710</c:v>
                </c:pt>
                <c:pt idx="331">
                  <c:v>711</c:v>
                </c:pt>
                <c:pt idx="332">
                  <c:v>712</c:v>
                </c:pt>
                <c:pt idx="333">
                  <c:v>713</c:v>
                </c:pt>
                <c:pt idx="334">
                  <c:v>714</c:v>
                </c:pt>
                <c:pt idx="335">
                  <c:v>715</c:v>
                </c:pt>
                <c:pt idx="336">
                  <c:v>716</c:v>
                </c:pt>
                <c:pt idx="337">
                  <c:v>717</c:v>
                </c:pt>
                <c:pt idx="338">
                  <c:v>718</c:v>
                </c:pt>
                <c:pt idx="339">
                  <c:v>719</c:v>
                </c:pt>
                <c:pt idx="340">
                  <c:v>720</c:v>
                </c:pt>
                <c:pt idx="341">
                  <c:v>721</c:v>
                </c:pt>
                <c:pt idx="342">
                  <c:v>722</c:v>
                </c:pt>
                <c:pt idx="343">
                  <c:v>723</c:v>
                </c:pt>
                <c:pt idx="344">
                  <c:v>724</c:v>
                </c:pt>
                <c:pt idx="345">
                  <c:v>725</c:v>
                </c:pt>
                <c:pt idx="346">
                  <c:v>726</c:v>
                </c:pt>
                <c:pt idx="347">
                  <c:v>727</c:v>
                </c:pt>
                <c:pt idx="348">
                  <c:v>728</c:v>
                </c:pt>
                <c:pt idx="349">
                  <c:v>729</c:v>
                </c:pt>
                <c:pt idx="350">
                  <c:v>730</c:v>
                </c:pt>
                <c:pt idx="351">
                  <c:v>731</c:v>
                </c:pt>
                <c:pt idx="352">
                  <c:v>732</c:v>
                </c:pt>
                <c:pt idx="353">
                  <c:v>733</c:v>
                </c:pt>
                <c:pt idx="354">
                  <c:v>734</c:v>
                </c:pt>
                <c:pt idx="355">
                  <c:v>735</c:v>
                </c:pt>
                <c:pt idx="356">
                  <c:v>736</c:v>
                </c:pt>
                <c:pt idx="357">
                  <c:v>737</c:v>
                </c:pt>
                <c:pt idx="358">
                  <c:v>738</c:v>
                </c:pt>
                <c:pt idx="359">
                  <c:v>739</c:v>
                </c:pt>
                <c:pt idx="360">
                  <c:v>740</c:v>
                </c:pt>
                <c:pt idx="361">
                  <c:v>741</c:v>
                </c:pt>
                <c:pt idx="362">
                  <c:v>742</c:v>
                </c:pt>
                <c:pt idx="363">
                  <c:v>743</c:v>
                </c:pt>
                <c:pt idx="364">
                  <c:v>744</c:v>
                </c:pt>
                <c:pt idx="365">
                  <c:v>745</c:v>
                </c:pt>
                <c:pt idx="366">
                  <c:v>746</c:v>
                </c:pt>
                <c:pt idx="367">
                  <c:v>747</c:v>
                </c:pt>
                <c:pt idx="368">
                  <c:v>748</c:v>
                </c:pt>
                <c:pt idx="369">
                  <c:v>749</c:v>
                </c:pt>
                <c:pt idx="370">
                  <c:v>750</c:v>
                </c:pt>
                <c:pt idx="371">
                  <c:v>751</c:v>
                </c:pt>
                <c:pt idx="372">
                  <c:v>752</c:v>
                </c:pt>
                <c:pt idx="373">
                  <c:v>753</c:v>
                </c:pt>
                <c:pt idx="374">
                  <c:v>754</c:v>
                </c:pt>
                <c:pt idx="375">
                  <c:v>755</c:v>
                </c:pt>
                <c:pt idx="376">
                  <c:v>756</c:v>
                </c:pt>
                <c:pt idx="377">
                  <c:v>757</c:v>
                </c:pt>
                <c:pt idx="378">
                  <c:v>758</c:v>
                </c:pt>
                <c:pt idx="379">
                  <c:v>759</c:v>
                </c:pt>
                <c:pt idx="380">
                  <c:v>760</c:v>
                </c:pt>
                <c:pt idx="381">
                  <c:v>761</c:v>
                </c:pt>
                <c:pt idx="382">
                  <c:v>762</c:v>
                </c:pt>
                <c:pt idx="383">
                  <c:v>763</c:v>
                </c:pt>
                <c:pt idx="384">
                  <c:v>764</c:v>
                </c:pt>
                <c:pt idx="385">
                  <c:v>765</c:v>
                </c:pt>
                <c:pt idx="386">
                  <c:v>766</c:v>
                </c:pt>
                <c:pt idx="387">
                  <c:v>767</c:v>
                </c:pt>
                <c:pt idx="388">
                  <c:v>768</c:v>
                </c:pt>
                <c:pt idx="389">
                  <c:v>769</c:v>
                </c:pt>
                <c:pt idx="390">
                  <c:v>770</c:v>
                </c:pt>
                <c:pt idx="391">
                  <c:v>771</c:v>
                </c:pt>
                <c:pt idx="392">
                  <c:v>772</c:v>
                </c:pt>
                <c:pt idx="393">
                  <c:v>773</c:v>
                </c:pt>
                <c:pt idx="394">
                  <c:v>774</c:v>
                </c:pt>
                <c:pt idx="395">
                  <c:v>775</c:v>
                </c:pt>
                <c:pt idx="396">
                  <c:v>776</c:v>
                </c:pt>
                <c:pt idx="397">
                  <c:v>777</c:v>
                </c:pt>
                <c:pt idx="398">
                  <c:v>778</c:v>
                </c:pt>
                <c:pt idx="399">
                  <c:v>779</c:v>
                </c:pt>
                <c:pt idx="400">
                  <c:v>780</c:v>
                </c:pt>
              </c:numCache>
            </c:numRef>
          </c:cat>
          <c:val>
            <c:numRef>
              <c:f>Spectrum!$AU$2:$AU$402</c:f>
              <c:numCache>
                <c:formatCode>General</c:formatCode>
                <c:ptCount val="401"/>
                <c:pt idx="0">
                  <c:v>38.609496665999998</c:v>
                </c:pt>
                <c:pt idx="1">
                  <c:v>20.6002822475999</c:v>
                </c:pt>
                <c:pt idx="2">
                  <c:v>16.150724397600001</c:v>
                </c:pt>
                <c:pt idx="3">
                  <c:v>21.290609862399801</c:v>
                </c:pt>
                <c:pt idx="4">
                  <c:v>27.360529776499799</c:v>
                </c:pt>
                <c:pt idx="5">
                  <c:v>19.3343921226002</c:v>
                </c:pt>
                <c:pt idx="6">
                  <c:v>21.954596220700001</c:v>
                </c:pt>
                <c:pt idx="7">
                  <c:v>17.756044826299998</c:v>
                </c:pt>
                <c:pt idx="8">
                  <c:v>20.540689163900002</c:v>
                </c:pt>
                <c:pt idx="9">
                  <c:v>17.8858574279</c:v>
                </c:pt>
                <c:pt idx="10">
                  <c:v>24.708711889499799</c:v>
                </c:pt>
                <c:pt idx="11">
                  <c:v>24.018918213799999</c:v>
                </c:pt>
                <c:pt idx="12">
                  <c:v>26.974126243599802</c:v>
                </c:pt>
                <c:pt idx="13">
                  <c:v>24.465848122400001</c:v>
                </c:pt>
                <c:pt idx="14">
                  <c:v>26.211539753899999</c:v>
                </c:pt>
                <c:pt idx="15">
                  <c:v>28.726542421199799</c:v>
                </c:pt>
                <c:pt idx="16">
                  <c:v>29.717988227800198</c:v>
                </c:pt>
                <c:pt idx="17">
                  <c:v>31.632555871899999</c:v>
                </c:pt>
                <c:pt idx="18">
                  <c:v>33.224061895299997</c:v>
                </c:pt>
                <c:pt idx="19">
                  <c:v>35.198735491599997</c:v>
                </c:pt>
                <c:pt idx="20">
                  <c:v>35.981900101699701</c:v>
                </c:pt>
                <c:pt idx="21">
                  <c:v>37.067850405400002</c:v>
                </c:pt>
                <c:pt idx="22">
                  <c:v>38.961363798299999</c:v>
                </c:pt>
                <c:pt idx="23">
                  <c:v>40.265625924300402</c:v>
                </c:pt>
                <c:pt idx="24">
                  <c:v>41.432678419699997</c:v>
                </c:pt>
                <c:pt idx="25">
                  <c:v>42.546005403000002</c:v>
                </c:pt>
                <c:pt idx="26">
                  <c:v>44.120071515900001</c:v>
                </c:pt>
                <c:pt idx="27">
                  <c:v>45.212582173599998</c:v>
                </c:pt>
                <c:pt idx="28">
                  <c:v>46.498616212700199</c:v>
                </c:pt>
                <c:pt idx="29">
                  <c:v>47.882016617799998</c:v>
                </c:pt>
                <c:pt idx="30">
                  <c:v>49.2773601906</c:v>
                </c:pt>
                <c:pt idx="31">
                  <c:v>50.245936408200002</c:v>
                </c:pt>
                <c:pt idx="32">
                  <c:v>51.214818282099998</c:v>
                </c:pt>
                <c:pt idx="33">
                  <c:v>51.8322423507</c:v>
                </c:pt>
                <c:pt idx="34">
                  <c:v>52.065431376200003</c:v>
                </c:pt>
                <c:pt idx="35">
                  <c:v>52.203595367399998</c:v>
                </c:pt>
                <c:pt idx="36">
                  <c:v>52.096822704099999</c:v>
                </c:pt>
                <c:pt idx="37">
                  <c:v>52.199981393900003</c:v>
                </c:pt>
                <c:pt idx="38">
                  <c:v>52.497794001400003</c:v>
                </c:pt>
                <c:pt idx="39">
                  <c:v>53.283741734300001</c:v>
                </c:pt>
                <c:pt idx="40">
                  <c:v>54.088137877699999</c:v>
                </c:pt>
                <c:pt idx="41">
                  <c:v>55.262760378600099</c:v>
                </c:pt>
                <c:pt idx="42">
                  <c:v>56.510969774300001</c:v>
                </c:pt>
                <c:pt idx="43">
                  <c:v>57.786235705700001</c:v>
                </c:pt>
                <c:pt idx="44">
                  <c:v>58.787477047199999</c:v>
                </c:pt>
                <c:pt idx="45">
                  <c:v>59.394074378799999</c:v>
                </c:pt>
                <c:pt idx="46">
                  <c:v>59.824519929499999</c:v>
                </c:pt>
                <c:pt idx="47">
                  <c:v>60.078725175499997</c:v>
                </c:pt>
                <c:pt idx="48">
                  <c:v>60.011870210799998</c:v>
                </c:pt>
                <c:pt idx="49">
                  <c:v>60.092659682099999</c:v>
                </c:pt>
                <c:pt idx="50">
                  <c:v>60.262041324999998</c:v>
                </c:pt>
                <c:pt idx="51">
                  <c:v>60.600300221399998</c:v>
                </c:pt>
                <c:pt idx="52">
                  <c:v>61.322190390200099</c:v>
                </c:pt>
                <c:pt idx="53">
                  <c:v>62.236472516299997</c:v>
                </c:pt>
                <c:pt idx="54">
                  <c:v>63.222136692100598</c:v>
                </c:pt>
                <c:pt idx="55">
                  <c:v>64.262492913199097</c:v>
                </c:pt>
                <c:pt idx="56">
                  <c:v>65.357633896999999</c:v>
                </c:pt>
                <c:pt idx="57">
                  <c:v>66.314973144800007</c:v>
                </c:pt>
                <c:pt idx="58">
                  <c:v>67.185448284299994</c:v>
                </c:pt>
                <c:pt idx="59">
                  <c:v>68.049563473500399</c:v>
                </c:pt>
                <c:pt idx="60">
                  <c:v>68.955526362000001</c:v>
                </c:pt>
                <c:pt idx="61">
                  <c:v>69.701998789499996</c:v>
                </c:pt>
                <c:pt idx="62">
                  <c:v>70.586255235899998</c:v>
                </c:pt>
                <c:pt idx="63">
                  <c:v>71.417677508899999</c:v>
                </c:pt>
                <c:pt idx="64">
                  <c:v>72.288389537198995</c:v>
                </c:pt>
                <c:pt idx="65">
                  <c:v>73.121125880599905</c:v>
                </c:pt>
                <c:pt idx="66">
                  <c:v>74.010502413599198</c:v>
                </c:pt>
                <c:pt idx="67">
                  <c:v>74.794523803200804</c:v>
                </c:pt>
                <c:pt idx="68">
                  <c:v>75.490996045499998</c:v>
                </c:pt>
                <c:pt idx="69">
                  <c:v>76.015207219999994</c:v>
                </c:pt>
                <c:pt idx="70">
                  <c:v>76.401538313699007</c:v>
                </c:pt>
                <c:pt idx="71">
                  <c:v>76.752133525299996</c:v>
                </c:pt>
                <c:pt idx="72">
                  <c:v>76.911701730399997</c:v>
                </c:pt>
                <c:pt idx="73">
                  <c:v>76.967188713599199</c:v>
                </c:pt>
                <c:pt idx="74">
                  <c:v>76.926901108400003</c:v>
                </c:pt>
                <c:pt idx="75">
                  <c:v>76.877970041399905</c:v>
                </c:pt>
                <c:pt idx="76">
                  <c:v>76.875293987899994</c:v>
                </c:pt>
                <c:pt idx="77">
                  <c:v>76.845239446600004</c:v>
                </c:pt>
                <c:pt idx="78">
                  <c:v>76.902924996699994</c:v>
                </c:pt>
                <c:pt idx="79">
                  <c:v>76.914148605400499</c:v>
                </c:pt>
                <c:pt idx="80">
                  <c:v>77.0581306399</c:v>
                </c:pt>
                <c:pt idx="81">
                  <c:v>77.116084106798994</c:v>
                </c:pt>
                <c:pt idx="82">
                  <c:v>77.249803608899995</c:v>
                </c:pt>
                <c:pt idx="83">
                  <c:v>77.265640523199906</c:v>
                </c:pt>
                <c:pt idx="84">
                  <c:v>77.229458521599199</c:v>
                </c:pt>
                <c:pt idx="85">
                  <c:v>77.1160304540997</c:v>
                </c:pt>
                <c:pt idx="86">
                  <c:v>76.909680304000005</c:v>
                </c:pt>
                <c:pt idx="87">
                  <c:v>76.690251590200006</c:v>
                </c:pt>
                <c:pt idx="88">
                  <c:v>76.365646354499006</c:v>
                </c:pt>
                <c:pt idx="89">
                  <c:v>75.985864045900499</c:v>
                </c:pt>
                <c:pt idx="90">
                  <c:v>75.725836083299299</c:v>
                </c:pt>
                <c:pt idx="91">
                  <c:v>75.336404884700002</c:v>
                </c:pt>
                <c:pt idx="92">
                  <c:v>75.123841767299098</c:v>
                </c:pt>
                <c:pt idx="93">
                  <c:v>74.817550748800599</c:v>
                </c:pt>
                <c:pt idx="94">
                  <c:v>74.672097657798702</c:v>
                </c:pt>
                <c:pt idx="95">
                  <c:v>74.489725704400001</c:v>
                </c:pt>
                <c:pt idx="96">
                  <c:v>74.299309801999996</c:v>
                </c:pt>
                <c:pt idx="97">
                  <c:v>74.089860085599994</c:v>
                </c:pt>
                <c:pt idx="98">
                  <c:v>73.922598815198995</c:v>
                </c:pt>
                <c:pt idx="99">
                  <c:v>73.636200362498997</c:v>
                </c:pt>
                <c:pt idx="100">
                  <c:v>73.267436484900699</c:v>
                </c:pt>
                <c:pt idx="101">
                  <c:v>72.8753854413997</c:v>
                </c:pt>
                <c:pt idx="102">
                  <c:v>72.358590439599098</c:v>
                </c:pt>
                <c:pt idx="103">
                  <c:v>71.850303290100001</c:v>
                </c:pt>
                <c:pt idx="104">
                  <c:v>71.238627760399993</c:v>
                </c:pt>
                <c:pt idx="105">
                  <c:v>70.6091118083</c:v>
                </c:pt>
                <c:pt idx="106">
                  <c:v>70.008785711599003</c:v>
                </c:pt>
                <c:pt idx="107">
                  <c:v>69.3879743206993</c:v>
                </c:pt>
                <c:pt idx="108">
                  <c:v>68.807617673799996</c:v>
                </c:pt>
                <c:pt idx="109">
                  <c:v>68.192499375200001</c:v>
                </c:pt>
                <c:pt idx="110">
                  <c:v>67.587062060899996</c:v>
                </c:pt>
                <c:pt idx="111">
                  <c:v>66.975360424000002</c:v>
                </c:pt>
                <c:pt idx="112">
                  <c:v>66.367278240299996</c:v>
                </c:pt>
                <c:pt idx="113">
                  <c:v>65.691491573999301</c:v>
                </c:pt>
                <c:pt idx="114">
                  <c:v>65.017469024000704</c:v>
                </c:pt>
                <c:pt idx="115">
                  <c:v>64.2185292620007</c:v>
                </c:pt>
                <c:pt idx="116">
                  <c:v>63.394721498099997</c:v>
                </c:pt>
                <c:pt idx="117">
                  <c:v>62.498873746299999</c:v>
                </c:pt>
                <c:pt idx="118">
                  <c:v>61.582104085799998</c:v>
                </c:pt>
                <c:pt idx="119">
                  <c:v>60.565412632900497</c:v>
                </c:pt>
                <c:pt idx="120">
                  <c:v>59.519672988000003</c:v>
                </c:pt>
                <c:pt idx="121">
                  <c:v>58.406753910299997</c:v>
                </c:pt>
                <c:pt idx="122">
                  <c:v>57.239459469300002</c:v>
                </c:pt>
                <c:pt idx="123">
                  <c:v>56.062788350700004</c:v>
                </c:pt>
                <c:pt idx="124">
                  <c:v>54.866496603100003</c:v>
                </c:pt>
                <c:pt idx="125">
                  <c:v>53.612255993500199</c:v>
                </c:pt>
                <c:pt idx="126">
                  <c:v>52.379471800099999</c:v>
                </c:pt>
                <c:pt idx="127">
                  <c:v>51.0764148182</c:v>
                </c:pt>
                <c:pt idx="128">
                  <c:v>49.744800254200001</c:v>
                </c:pt>
                <c:pt idx="129">
                  <c:v>48.429537868300002</c:v>
                </c:pt>
                <c:pt idx="130">
                  <c:v>47.056602640000001</c:v>
                </c:pt>
                <c:pt idx="131">
                  <c:v>45.660067888100002</c:v>
                </c:pt>
                <c:pt idx="132">
                  <c:v>44.233969770199998</c:v>
                </c:pt>
                <c:pt idx="133">
                  <c:v>42.798832226400599</c:v>
                </c:pt>
                <c:pt idx="134">
                  <c:v>41.341265308700002</c:v>
                </c:pt>
                <c:pt idx="135">
                  <c:v>39.854708882600001</c:v>
                </c:pt>
                <c:pt idx="136">
                  <c:v>38.378146008900003</c:v>
                </c:pt>
                <c:pt idx="137">
                  <c:v>36.8553795411</c:v>
                </c:pt>
                <c:pt idx="138">
                  <c:v>35.340451279200003</c:v>
                </c:pt>
                <c:pt idx="139">
                  <c:v>33.830538361599999</c:v>
                </c:pt>
                <c:pt idx="140">
                  <c:v>32.296423412499998</c:v>
                </c:pt>
                <c:pt idx="141">
                  <c:v>30.769697068799999</c:v>
                </c:pt>
                <c:pt idx="142">
                  <c:v>29.268814689900001</c:v>
                </c:pt>
                <c:pt idx="143">
                  <c:v>27.774624590399799</c:v>
                </c:pt>
                <c:pt idx="144">
                  <c:v>26.293382421699999</c:v>
                </c:pt>
                <c:pt idx="145">
                  <c:v>24.842931425700002</c:v>
                </c:pt>
                <c:pt idx="146">
                  <c:v>23.435175994800002</c:v>
                </c:pt>
                <c:pt idx="147">
                  <c:v>22.060930840099999</c:v>
                </c:pt>
                <c:pt idx="148">
                  <c:v>20.723375196599999</c:v>
                </c:pt>
                <c:pt idx="149">
                  <c:v>19.445006051699799</c:v>
                </c:pt>
                <c:pt idx="150">
                  <c:v>18.228476932299799</c:v>
                </c:pt>
                <c:pt idx="151">
                  <c:v>17.053383762700001</c:v>
                </c:pt>
                <c:pt idx="152">
                  <c:v>15.921653128399999</c:v>
                </c:pt>
                <c:pt idx="153">
                  <c:v>14.8488319322</c:v>
                </c:pt>
                <c:pt idx="154">
                  <c:v>13.8444303952</c:v>
                </c:pt>
                <c:pt idx="155">
                  <c:v>12.870297325899999</c:v>
                </c:pt>
                <c:pt idx="156">
                  <c:v>11.932749837900101</c:v>
                </c:pt>
                <c:pt idx="157">
                  <c:v>11.0420416117</c:v>
                </c:pt>
                <c:pt idx="158">
                  <c:v>10.1685530055</c:v>
                </c:pt>
                <c:pt idx="159">
                  <c:v>9.3388332641999998</c:v>
                </c:pt>
                <c:pt idx="160">
                  <c:v>8.5183828063</c:v>
                </c:pt>
                <c:pt idx="161">
                  <c:v>7.7548297417000001</c:v>
                </c:pt>
                <c:pt idx="162">
                  <c:v>7.0298687167000002</c:v>
                </c:pt>
                <c:pt idx="163">
                  <c:v>6.34312730879999</c:v>
                </c:pt>
                <c:pt idx="164">
                  <c:v>5.7019977298000004</c:v>
                </c:pt>
                <c:pt idx="165">
                  <c:v>5.1018447902000004</c:v>
                </c:pt>
                <c:pt idx="166">
                  <c:v>4.5518562558999998</c:v>
                </c:pt>
                <c:pt idx="167">
                  <c:v>4.0487368421999701</c:v>
                </c:pt>
                <c:pt idx="168">
                  <c:v>3.5993709595999999</c:v>
                </c:pt>
                <c:pt idx="169">
                  <c:v>3.1822529403000002</c:v>
                </c:pt>
                <c:pt idx="170">
                  <c:v>2.8112627319999999</c:v>
                </c:pt>
                <c:pt idx="171">
                  <c:v>2.4661396283000001</c:v>
                </c:pt>
                <c:pt idx="172">
                  <c:v>2.1653123172000002</c:v>
                </c:pt>
                <c:pt idx="173">
                  <c:v>1.9052967379999901</c:v>
                </c:pt>
                <c:pt idx="174">
                  <c:v>1.6719045196</c:v>
                </c:pt>
                <c:pt idx="175">
                  <c:v>1.4570680867999899</c:v>
                </c:pt>
                <c:pt idx="176">
                  <c:v>1.2730009855</c:v>
                </c:pt>
                <c:pt idx="177">
                  <c:v>1.1098104727</c:v>
                </c:pt>
                <c:pt idx="178">
                  <c:v>0.966357497600005</c:v>
                </c:pt>
                <c:pt idx="179">
                  <c:v>0.84278977160000501</c:v>
                </c:pt>
                <c:pt idx="180">
                  <c:v>0.73555847490000004</c:v>
                </c:pt>
                <c:pt idx="181">
                  <c:v>0.643848767800004</c:v>
                </c:pt>
                <c:pt idx="182">
                  <c:v>0.55849818139999996</c:v>
                </c:pt>
                <c:pt idx="183">
                  <c:v>0.49653892820000201</c:v>
                </c:pt>
                <c:pt idx="184">
                  <c:v>0.42864654359999999</c:v>
                </c:pt>
                <c:pt idx="185">
                  <c:v>0.38293514899999997</c:v>
                </c:pt>
                <c:pt idx="186">
                  <c:v>0.33250764170000302</c:v>
                </c:pt>
                <c:pt idx="187">
                  <c:v>0.30479262579999999</c:v>
                </c:pt>
                <c:pt idx="188">
                  <c:v>0.26926413999999999</c:v>
                </c:pt>
                <c:pt idx="189">
                  <c:v>0.2277445276</c:v>
                </c:pt>
                <c:pt idx="190">
                  <c:v>0.207029456700001</c:v>
                </c:pt>
                <c:pt idx="191">
                  <c:v>0.186038304500002</c:v>
                </c:pt>
                <c:pt idx="192">
                  <c:v>0.16742095730000001</c:v>
                </c:pt>
                <c:pt idx="193">
                  <c:v>0.15662768760000001</c:v>
                </c:pt>
                <c:pt idx="194">
                  <c:v>0.14177921509999999</c:v>
                </c:pt>
                <c:pt idx="195">
                  <c:v>0.1247702678</c:v>
                </c:pt>
                <c:pt idx="196">
                  <c:v>0.1048051888</c:v>
                </c:pt>
                <c:pt idx="197">
                  <c:v>0.10374101669999999</c:v>
                </c:pt>
                <c:pt idx="198">
                  <c:v>8.7120111099999994E-2</c:v>
                </c:pt>
                <c:pt idx="199">
                  <c:v>8.8366070200000105E-2</c:v>
                </c:pt>
                <c:pt idx="200">
                  <c:v>7.4149248199999906E-2</c:v>
                </c:pt>
                <c:pt idx="201">
                  <c:v>7.4411197900000794E-2</c:v>
                </c:pt>
                <c:pt idx="202">
                  <c:v>6.3988719599999994E-2</c:v>
                </c:pt>
                <c:pt idx="203">
                  <c:v>5.9764522700000003E-2</c:v>
                </c:pt>
                <c:pt idx="204">
                  <c:v>5.3867385900000002E-2</c:v>
                </c:pt>
                <c:pt idx="205">
                  <c:v>5.8866254300000503E-2</c:v>
                </c:pt>
                <c:pt idx="206">
                  <c:v>3.4000815099999998E-2</c:v>
                </c:pt>
                <c:pt idx="207">
                  <c:v>4.4775812200000001E-2</c:v>
                </c:pt>
                <c:pt idx="208">
                  <c:v>4.4014908499999998E-2</c:v>
                </c:pt>
                <c:pt idx="209">
                  <c:v>3.57178337E-2</c:v>
                </c:pt>
                <c:pt idx="210">
                  <c:v>3.6499191799999997E-2</c:v>
                </c:pt>
                <c:pt idx="211">
                  <c:v>2.4635869299999998E-2</c:v>
                </c:pt>
                <c:pt idx="212">
                  <c:v>2.5211502199999999E-2</c:v>
                </c:pt>
                <c:pt idx="213">
                  <c:v>3.5598160300000001E-2</c:v>
                </c:pt>
                <c:pt idx="214">
                  <c:v>2.7669747200000299E-2</c:v>
                </c:pt>
                <c:pt idx="215">
                  <c:v>3.1222421899999998E-2</c:v>
                </c:pt>
                <c:pt idx="216">
                  <c:v>2.4989125000000001E-2</c:v>
                </c:pt>
                <c:pt idx="217">
                  <c:v>2.5784661600000001E-2</c:v>
                </c:pt>
                <c:pt idx="218">
                  <c:v>2.3682926E-2</c:v>
                </c:pt>
                <c:pt idx="219">
                  <c:v>1.45504065E-2</c:v>
                </c:pt>
                <c:pt idx="220">
                  <c:v>2.0532255999999999E-2</c:v>
                </c:pt>
                <c:pt idx="221">
                  <c:v>1.85825723000002E-2</c:v>
                </c:pt>
                <c:pt idx="222">
                  <c:v>2.8906971699999999E-2</c:v>
                </c:pt>
                <c:pt idx="223">
                  <c:v>2.6247041900000101E-2</c:v>
                </c:pt>
                <c:pt idx="224">
                  <c:v>2.00148058E-2</c:v>
                </c:pt>
                <c:pt idx="225">
                  <c:v>1.6075154299999998E-2</c:v>
                </c:pt>
                <c:pt idx="226">
                  <c:v>1.82275942000001E-2</c:v>
                </c:pt>
                <c:pt idx="227">
                  <c:v>1.9585450300000199E-2</c:v>
                </c:pt>
                <c:pt idx="228">
                  <c:v>1.7239410600000001E-2</c:v>
                </c:pt>
                <c:pt idx="229">
                  <c:v>1.3656415999999999E-2</c:v>
                </c:pt>
                <c:pt idx="230">
                  <c:v>1.5860557500000001E-2</c:v>
                </c:pt>
                <c:pt idx="231">
                  <c:v>1.00238017000001E-2</c:v>
                </c:pt>
                <c:pt idx="232">
                  <c:v>1.01210057E-2</c:v>
                </c:pt>
                <c:pt idx="233">
                  <c:v>1.09116597E-2</c:v>
                </c:pt>
                <c:pt idx="234">
                  <c:v>2.1707923699999999E-2</c:v>
                </c:pt>
                <c:pt idx="235">
                  <c:v>2.0339562299999999E-2</c:v>
                </c:pt>
                <c:pt idx="236">
                  <c:v>1.5589328100000001E-2</c:v>
                </c:pt>
                <c:pt idx="237">
                  <c:v>1.2319410500000001E-2</c:v>
                </c:pt>
                <c:pt idx="238">
                  <c:v>7.8167484000000696E-3</c:v>
                </c:pt>
                <c:pt idx="239">
                  <c:v>2.11440967E-2</c:v>
                </c:pt>
                <c:pt idx="240">
                  <c:v>1.84390496E-2</c:v>
                </c:pt>
                <c:pt idx="241">
                  <c:v>1.9042612899999999E-2</c:v>
                </c:pt>
                <c:pt idx="242">
                  <c:v>2.6751244E-2</c:v>
                </c:pt>
                <c:pt idx="243">
                  <c:v>2.0261844599999999E-2</c:v>
                </c:pt>
                <c:pt idx="244">
                  <c:v>2.0295307700000299E-2</c:v>
                </c:pt>
                <c:pt idx="245">
                  <c:v>1.6284940299999998E-2</c:v>
                </c:pt>
                <c:pt idx="246">
                  <c:v>1.7579789700000001E-2</c:v>
                </c:pt>
                <c:pt idx="247">
                  <c:v>2.1422361899999999E-2</c:v>
                </c:pt>
                <c:pt idx="248">
                  <c:v>2.8874915000000299E-2</c:v>
                </c:pt>
                <c:pt idx="249">
                  <c:v>3.1733518000000099E-2</c:v>
                </c:pt>
                <c:pt idx="250">
                  <c:v>3.1002831099999999E-2</c:v>
                </c:pt>
                <c:pt idx="251">
                  <c:v>4.0495169900000003E-2</c:v>
                </c:pt>
                <c:pt idx="252">
                  <c:v>3.4627958799999997E-2</c:v>
                </c:pt>
                <c:pt idx="253">
                  <c:v>3.7839077800000502E-2</c:v>
                </c:pt>
                <c:pt idx="254">
                  <c:v>3.7735800200000301E-2</c:v>
                </c:pt>
                <c:pt idx="255">
                  <c:v>3.9829859199999998E-2</c:v>
                </c:pt>
                <c:pt idx="256">
                  <c:v>5.4167868899999999E-2</c:v>
                </c:pt>
                <c:pt idx="257">
                  <c:v>5.4356560300000099E-2</c:v>
                </c:pt>
                <c:pt idx="258">
                  <c:v>4.9904892399999998E-2</c:v>
                </c:pt>
                <c:pt idx="259">
                  <c:v>4.8376025500000003E-2</c:v>
                </c:pt>
                <c:pt idx="260">
                  <c:v>5.40200895E-2</c:v>
                </c:pt>
                <c:pt idx="261">
                  <c:v>5.3038432699999999E-2</c:v>
                </c:pt>
                <c:pt idx="262">
                  <c:v>6.7061297500000006E-2</c:v>
                </c:pt>
                <c:pt idx="263">
                  <c:v>6.5563711499999996E-2</c:v>
                </c:pt>
                <c:pt idx="264">
                  <c:v>6.3557186399999993E-2</c:v>
                </c:pt>
                <c:pt idx="265">
                  <c:v>8.1494065100001206E-2</c:v>
                </c:pt>
                <c:pt idx="266">
                  <c:v>8.8979467900000095E-2</c:v>
                </c:pt>
                <c:pt idx="267">
                  <c:v>8.1995489699999993E-2</c:v>
                </c:pt>
                <c:pt idx="268">
                  <c:v>9.02565685000013E-2</c:v>
                </c:pt>
                <c:pt idx="269">
                  <c:v>0.10217235180000001</c:v>
                </c:pt>
                <c:pt idx="270">
                  <c:v>9.8366897600000197E-2</c:v>
                </c:pt>
                <c:pt idx="271">
                  <c:v>8.8403671899999994E-2</c:v>
                </c:pt>
                <c:pt idx="272">
                  <c:v>9.7881315900000002E-2</c:v>
                </c:pt>
                <c:pt idx="273">
                  <c:v>0.11577615719999999</c:v>
                </c:pt>
                <c:pt idx="274">
                  <c:v>0.12543339789999999</c:v>
                </c:pt>
                <c:pt idx="275">
                  <c:v>0.131451459800001</c:v>
                </c:pt>
                <c:pt idx="276">
                  <c:v>0.1283077218</c:v>
                </c:pt>
                <c:pt idx="277">
                  <c:v>0.13713522389999999</c:v>
                </c:pt>
                <c:pt idx="278">
                  <c:v>0.1516131852</c:v>
                </c:pt>
                <c:pt idx="279">
                  <c:v>0.15119327769999999</c:v>
                </c:pt>
                <c:pt idx="280">
                  <c:v>0.16871519160000101</c:v>
                </c:pt>
                <c:pt idx="281">
                  <c:v>0.15478955329999999</c:v>
                </c:pt>
                <c:pt idx="282">
                  <c:v>0.16802332980000001</c:v>
                </c:pt>
                <c:pt idx="283">
                  <c:v>0.1784589633</c:v>
                </c:pt>
                <c:pt idx="284">
                  <c:v>0.20671692080000101</c:v>
                </c:pt>
                <c:pt idx="285">
                  <c:v>0.19279839500000201</c:v>
                </c:pt>
                <c:pt idx="286">
                  <c:v>0.201272427</c:v>
                </c:pt>
                <c:pt idx="287">
                  <c:v>0.1990151986</c:v>
                </c:pt>
                <c:pt idx="288">
                  <c:v>0.1955455592</c:v>
                </c:pt>
                <c:pt idx="289">
                  <c:v>0.2335829089</c:v>
                </c:pt>
                <c:pt idx="290">
                  <c:v>0.22431687789999999</c:v>
                </c:pt>
                <c:pt idx="291">
                  <c:v>0.21819012839999999</c:v>
                </c:pt>
                <c:pt idx="292">
                  <c:v>0.22754128700000101</c:v>
                </c:pt>
                <c:pt idx="293">
                  <c:v>0.23556820640000101</c:v>
                </c:pt>
                <c:pt idx="294">
                  <c:v>0.23976884700000101</c:v>
                </c:pt>
                <c:pt idx="295">
                  <c:v>0.25673517569999998</c:v>
                </c:pt>
                <c:pt idx="296">
                  <c:v>0.26672108430000002</c:v>
                </c:pt>
                <c:pt idx="297">
                  <c:v>0.26269665149999999</c:v>
                </c:pt>
                <c:pt idx="298">
                  <c:v>0.24576348880000301</c:v>
                </c:pt>
                <c:pt idx="299">
                  <c:v>0.27984480390000399</c:v>
                </c:pt>
                <c:pt idx="300">
                  <c:v>0.25664872179999998</c:v>
                </c:pt>
                <c:pt idx="301">
                  <c:v>0.25171353699999999</c:v>
                </c:pt>
                <c:pt idx="302">
                  <c:v>0.27289533329999999</c:v>
                </c:pt>
                <c:pt idx="303">
                  <c:v>0.29559156520000301</c:v>
                </c:pt>
                <c:pt idx="304">
                  <c:v>0.245982699700001</c:v>
                </c:pt>
                <c:pt idx="305">
                  <c:v>0.27991089280000298</c:v>
                </c:pt>
                <c:pt idx="306">
                  <c:v>0.285447587000002</c:v>
                </c:pt>
                <c:pt idx="307">
                  <c:v>0.27415525130000001</c:v>
                </c:pt>
                <c:pt idx="308">
                  <c:v>0.30628610590000399</c:v>
                </c:pt>
                <c:pt idx="309">
                  <c:v>0.26175935589999999</c:v>
                </c:pt>
                <c:pt idx="310">
                  <c:v>0.31400727190000399</c:v>
                </c:pt>
                <c:pt idx="311">
                  <c:v>0.31723104190000001</c:v>
                </c:pt>
                <c:pt idx="312">
                  <c:v>0.29652358630000297</c:v>
                </c:pt>
                <c:pt idx="313">
                  <c:v>0.345555909700001</c:v>
                </c:pt>
                <c:pt idx="314">
                  <c:v>0.31274064670000001</c:v>
                </c:pt>
                <c:pt idx="315">
                  <c:v>0.335251497600002</c:v>
                </c:pt>
                <c:pt idx="316">
                  <c:v>0.32873542249999999</c:v>
                </c:pt>
                <c:pt idx="317">
                  <c:v>0.313515392600002</c:v>
                </c:pt>
                <c:pt idx="318">
                  <c:v>0.36800836130000503</c:v>
                </c:pt>
                <c:pt idx="319">
                  <c:v>0.38825260320000399</c:v>
                </c:pt>
                <c:pt idx="320">
                  <c:v>0.34984628110000399</c:v>
                </c:pt>
                <c:pt idx="321">
                  <c:v>0.35737064400000301</c:v>
                </c:pt>
                <c:pt idx="322">
                  <c:v>0.351523975900005</c:v>
                </c:pt>
                <c:pt idx="323">
                  <c:v>0.36966629170000398</c:v>
                </c:pt>
                <c:pt idx="324">
                  <c:v>0.34246493839999997</c:v>
                </c:pt>
                <c:pt idx="325">
                  <c:v>0.373335863800004</c:v>
                </c:pt>
                <c:pt idx="326">
                  <c:v>0.36719423480000002</c:v>
                </c:pt>
                <c:pt idx="327">
                  <c:v>0.31272332419999999</c:v>
                </c:pt>
                <c:pt idx="328">
                  <c:v>0.315870435600004</c:v>
                </c:pt>
                <c:pt idx="329">
                  <c:v>0.32487176270000501</c:v>
                </c:pt>
                <c:pt idx="330">
                  <c:v>0.32000321669999998</c:v>
                </c:pt>
                <c:pt idx="331">
                  <c:v>0.33716130960000301</c:v>
                </c:pt>
                <c:pt idx="332">
                  <c:v>0.289007723800003</c:v>
                </c:pt>
                <c:pt idx="333">
                  <c:v>0.24598237810000101</c:v>
                </c:pt>
                <c:pt idx="334">
                  <c:v>0.262914173400003</c:v>
                </c:pt>
                <c:pt idx="335">
                  <c:v>0.23711859160000001</c:v>
                </c:pt>
                <c:pt idx="336">
                  <c:v>0.2384583666</c:v>
                </c:pt>
                <c:pt idx="337">
                  <c:v>0.18160957250000001</c:v>
                </c:pt>
                <c:pt idx="338">
                  <c:v>0.17746835700000199</c:v>
                </c:pt>
                <c:pt idx="339">
                  <c:v>0.170960742400001</c:v>
                </c:pt>
                <c:pt idx="340">
                  <c:v>0.21541114850000301</c:v>
                </c:pt>
                <c:pt idx="341">
                  <c:v>0.19991256660000001</c:v>
                </c:pt>
                <c:pt idx="342">
                  <c:v>0.158339848000001</c:v>
                </c:pt>
                <c:pt idx="343">
                  <c:v>0.16301109459999999</c:v>
                </c:pt>
                <c:pt idx="344">
                  <c:v>0.24372252059999999</c:v>
                </c:pt>
                <c:pt idx="345">
                  <c:v>0.123260513200001</c:v>
                </c:pt>
                <c:pt idx="346">
                  <c:v>0.2247710004</c:v>
                </c:pt>
                <c:pt idx="347">
                  <c:v>9.9620842800001497E-2</c:v>
                </c:pt>
                <c:pt idx="348">
                  <c:v>0.17049545570000199</c:v>
                </c:pt>
                <c:pt idx="349">
                  <c:v>0.1238869576</c:v>
                </c:pt>
                <c:pt idx="350">
                  <c:v>0.16203639419999999</c:v>
                </c:pt>
                <c:pt idx="351">
                  <c:v>0.1778221663</c:v>
                </c:pt>
                <c:pt idx="352">
                  <c:v>0.14707547230000001</c:v>
                </c:pt>
                <c:pt idx="353">
                  <c:v>0.20837436579999999</c:v>
                </c:pt>
                <c:pt idx="354">
                  <c:v>0.1244041394</c:v>
                </c:pt>
                <c:pt idx="355">
                  <c:v>-9.7592482000000008E-3</c:v>
                </c:pt>
                <c:pt idx="356">
                  <c:v>5.8131091099999997E-2</c:v>
                </c:pt>
                <c:pt idx="357">
                  <c:v>4.4751329499999999E-2</c:v>
                </c:pt>
                <c:pt idx="358">
                  <c:v>8.9010545900000307E-2</c:v>
                </c:pt>
                <c:pt idx="359">
                  <c:v>0.19810313909999999</c:v>
                </c:pt>
                <c:pt idx="360">
                  <c:v>0.11315511540000001</c:v>
                </c:pt>
                <c:pt idx="361">
                  <c:v>0.12093547659999999</c:v>
                </c:pt>
                <c:pt idx="362">
                  <c:v>6.3635770899999999E-2</c:v>
                </c:pt>
                <c:pt idx="363">
                  <c:v>-8.1218807000000004E-3</c:v>
                </c:pt>
                <c:pt idx="364">
                  <c:v>2.5632723E-2</c:v>
                </c:pt>
                <c:pt idx="365">
                  <c:v>0.1822261147</c:v>
                </c:pt>
                <c:pt idx="366">
                  <c:v>0.183900666500001</c:v>
                </c:pt>
                <c:pt idx="367">
                  <c:v>0.20003458190000001</c:v>
                </c:pt>
                <c:pt idx="368">
                  <c:v>0.24429806410000199</c:v>
                </c:pt>
                <c:pt idx="369">
                  <c:v>6.6179307299999907E-2</c:v>
                </c:pt>
                <c:pt idx="370">
                  <c:v>0.13908280649999999</c:v>
                </c:pt>
                <c:pt idx="371">
                  <c:v>0.17173704880000201</c:v>
                </c:pt>
                <c:pt idx="372">
                  <c:v>0.11655899979999899</c:v>
                </c:pt>
                <c:pt idx="373">
                  <c:v>0.1112626951</c:v>
                </c:pt>
                <c:pt idx="374">
                  <c:v>6.3054131099999994E-2</c:v>
                </c:pt>
                <c:pt idx="375">
                  <c:v>0.1543670687</c:v>
                </c:pt>
                <c:pt idx="376">
                  <c:v>0.1117244495</c:v>
                </c:pt>
                <c:pt idx="377">
                  <c:v>0.18339116220000001</c:v>
                </c:pt>
                <c:pt idx="378">
                  <c:v>1.3328272E-2</c:v>
                </c:pt>
                <c:pt idx="379">
                  <c:v>2.4152677000000001E-2</c:v>
                </c:pt>
                <c:pt idx="380">
                  <c:v>1.2943640399999999E-2</c:v>
                </c:pt>
                <c:pt idx="381">
                  <c:v>0.2271050043</c:v>
                </c:pt>
                <c:pt idx="382">
                  <c:v>0.16040038200000101</c:v>
                </c:pt>
                <c:pt idx="383">
                  <c:v>0.33559204809999998</c:v>
                </c:pt>
                <c:pt idx="384">
                  <c:v>0.21873654550000199</c:v>
                </c:pt>
                <c:pt idx="385">
                  <c:v>0.1631302446</c:v>
                </c:pt>
                <c:pt idx="386">
                  <c:v>0.1411046973</c:v>
                </c:pt>
                <c:pt idx="387">
                  <c:v>0.18218323359999999</c:v>
                </c:pt>
                <c:pt idx="388">
                  <c:v>0.48193249659999998</c:v>
                </c:pt>
                <c:pt idx="389">
                  <c:v>0.218148770800001</c:v>
                </c:pt>
                <c:pt idx="390">
                  <c:v>0.30265560320000201</c:v>
                </c:pt>
                <c:pt idx="391">
                  <c:v>0.27872546650000002</c:v>
                </c:pt>
                <c:pt idx="392">
                  <c:v>0.55444313550000002</c:v>
                </c:pt>
                <c:pt idx="393">
                  <c:v>0.49260415670000002</c:v>
                </c:pt>
                <c:pt idx="394">
                  <c:v>0.50693056619999999</c:v>
                </c:pt>
                <c:pt idx="395">
                  <c:v>0.53256369130000003</c:v>
                </c:pt>
                <c:pt idx="396">
                  <c:v>0.78976489720000098</c:v>
                </c:pt>
                <c:pt idx="397">
                  <c:v>0.79309713810000004</c:v>
                </c:pt>
                <c:pt idx="398">
                  <c:v>1.03014513540001</c:v>
                </c:pt>
                <c:pt idx="399">
                  <c:v>1.2072231813999901</c:v>
                </c:pt>
                <c:pt idx="400">
                  <c:v>1.4805812439999899</c:v>
                </c:pt>
              </c:numCache>
            </c:numRef>
          </c:val>
          <c:smooth val="0"/>
          <c:extLst>
            <c:ext xmlns:c16="http://schemas.microsoft.com/office/drawing/2014/chart" uri="{C3380CC4-5D6E-409C-BE32-E72D297353CC}">
              <c16:uniqueId val="{00000002-6001-47E4-B191-D5AD6BEF455E}"/>
            </c:ext>
          </c:extLst>
        </c:ser>
        <c:ser>
          <c:idx val="3"/>
          <c:order val="3"/>
          <c:tx>
            <c:strRef>
              <c:f>Spectrum!$AV$1</c:f>
              <c:strCache>
                <c:ptCount val="1"/>
                <c:pt idx="0">
                  <c:v>W</c:v>
                </c:pt>
              </c:strCache>
            </c:strRef>
          </c:tx>
          <c:spPr>
            <a:ln w="28575" cap="rnd" cmpd="sng" algn="ctr">
              <a:solidFill>
                <a:schemeClr val="tx1">
                  <a:lumMod val="65000"/>
                  <a:lumOff val="35000"/>
                </a:schemeClr>
              </a:solidFill>
              <a:prstDash val="solid"/>
              <a:round/>
            </a:ln>
          </c:spPr>
          <c:marker>
            <c:symbol val="none"/>
          </c:marker>
          <c:cat>
            <c:numRef>
              <c:f>Spectrum!$AR$2:$AR$402</c:f>
              <c:numCache>
                <c:formatCode>General</c:formatCode>
                <c:ptCount val="401"/>
                <c:pt idx="0">
                  <c:v>380</c:v>
                </c:pt>
                <c:pt idx="1">
                  <c:v>381</c:v>
                </c:pt>
                <c:pt idx="2">
                  <c:v>382</c:v>
                </c:pt>
                <c:pt idx="3">
                  <c:v>383</c:v>
                </c:pt>
                <c:pt idx="4">
                  <c:v>384</c:v>
                </c:pt>
                <c:pt idx="5">
                  <c:v>385</c:v>
                </c:pt>
                <c:pt idx="6">
                  <c:v>386</c:v>
                </c:pt>
                <c:pt idx="7">
                  <c:v>387</c:v>
                </c:pt>
                <c:pt idx="8">
                  <c:v>388</c:v>
                </c:pt>
                <c:pt idx="9">
                  <c:v>389</c:v>
                </c:pt>
                <c:pt idx="10">
                  <c:v>390</c:v>
                </c:pt>
                <c:pt idx="11">
                  <c:v>391</c:v>
                </c:pt>
                <c:pt idx="12">
                  <c:v>392</c:v>
                </c:pt>
                <c:pt idx="13">
                  <c:v>393</c:v>
                </c:pt>
                <c:pt idx="14">
                  <c:v>394</c:v>
                </c:pt>
                <c:pt idx="15">
                  <c:v>395</c:v>
                </c:pt>
                <c:pt idx="16">
                  <c:v>396</c:v>
                </c:pt>
                <c:pt idx="17">
                  <c:v>397</c:v>
                </c:pt>
                <c:pt idx="18">
                  <c:v>398</c:v>
                </c:pt>
                <c:pt idx="19">
                  <c:v>399</c:v>
                </c:pt>
                <c:pt idx="20">
                  <c:v>400</c:v>
                </c:pt>
                <c:pt idx="21">
                  <c:v>401</c:v>
                </c:pt>
                <c:pt idx="22">
                  <c:v>402</c:v>
                </c:pt>
                <c:pt idx="23">
                  <c:v>403</c:v>
                </c:pt>
                <c:pt idx="24">
                  <c:v>404</c:v>
                </c:pt>
                <c:pt idx="25">
                  <c:v>405</c:v>
                </c:pt>
                <c:pt idx="26">
                  <c:v>406</c:v>
                </c:pt>
                <c:pt idx="27">
                  <c:v>407</c:v>
                </c:pt>
                <c:pt idx="28">
                  <c:v>408</c:v>
                </c:pt>
                <c:pt idx="29">
                  <c:v>409</c:v>
                </c:pt>
                <c:pt idx="30">
                  <c:v>410</c:v>
                </c:pt>
                <c:pt idx="31">
                  <c:v>411</c:v>
                </c:pt>
                <c:pt idx="32">
                  <c:v>412</c:v>
                </c:pt>
                <c:pt idx="33">
                  <c:v>413</c:v>
                </c:pt>
                <c:pt idx="34">
                  <c:v>414</c:v>
                </c:pt>
                <c:pt idx="35">
                  <c:v>415</c:v>
                </c:pt>
                <c:pt idx="36">
                  <c:v>416</c:v>
                </c:pt>
                <c:pt idx="37">
                  <c:v>417</c:v>
                </c:pt>
                <c:pt idx="38">
                  <c:v>418</c:v>
                </c:pt>
                <c:pt idx="39">
                  <c:v>419</c:v>
                </c:pt>
                <c:pt idx="40">
                  <c:v>420</c:v>
                </c:pt>
                <c:pt idx="41">
                  <c:v>421</c:v>
                </c:pt>
                <c:pt idx="42">
                  <c:v>422</c:v>
                </c:pt>
                <c:pt idx="43">
                  <c:v>423</c:v>
                </c:pt>
                <c:pt idx="44">
                  <c:v>424</c:v>
                </c:pt>
                <c:pt idx="45">
                  <c:v>425</c:v>
                </c:pt>
                <c:pt idx="46">
                  <c:v>426</c:v>
                </c:pt>
                <c:pt idx="47">
                  <c:v>427</c:v>
                </c:pt>
                <c:pt idx="48">
                  <c:v>428</c:v>
                </c:pt>
                <c:pt idx="49">
                  <c:v>429</c:v>
                </c:pt>
                <c:pt idx="50">
                  <c:v>430</c:v>
                </c:pt>
                <c:pt idx="51">
                  <c:v>431</c:v>
                </c:pt>
                <c:pt idx="52">
                  <c:v>432</c:v>
                </c:pt>
                <c:pt idx="53">
                  <c:v>433</c:v>
                </c:pt>
                <c:pt idx="54">
                  <c:v>434</c:v>
                </c:pt>
                <c:pt idx="55">
                  <c:v>435</c:v>
                </c:pt>
                <c:pt idx="56">
                  <c:v>436</c:v>
                </c:pt>
                <c:pt idx="57">
                  <c:v>437</c:v>
                </c:pt>
                <c:pt idx="58">
                  <c:v>438</c:v>
                </c:pt>
                <c:pt idx="59">
                  <c:v>439</c:v>
                </c:pt>
                <c:pt idx="60">
                  <c:v>440</c:v>
                </c:pt>
                <c:pt idx="61">
                  <c:v>441</c:v>
                </c:pt>
                <c:pt idx="62">
                  <c:v>442</c:v>
                </c:pt>
                <c:pt idx="63">
                  <c:v>443</c:v>
                </c:pt>
                <c:pt idx="64">
                  <c:v>444</c:v>
                </c:pt>
                <c:pt idx="65">
                  <c:v>445</c:v>
                </c:pt>
                <c:pt idx="66">
                  <c:v>446</c:v>
                </c:pt>
                <c:pt idx="67">
                  <c:v>447</c:v>
                </c:pt>
                <c:pt idx="68">
                  <c:v>448</c:v>
                </c:pt>
                <c:pt idx="69">
                  <c:v>449</c:v>
                </c:pt>
                <c:pt idx="70">
                  <c:v>450</c:v>
                </c:pt>
                <c:pt idx="71">
                  <c:v>451</c:v>
                </c:pt>
                <c:pt idx="72">
                  <c:v>452</c:v>
                </c:pt>
                <c:pt idx="73">
                  <c:v>453</c:v>
                </c:pt>
                <c:pt idx="74">
                  <c:v>454</c:v>
                </c:pt>
                <c:pt idx="75">
                  <c:v>455</c:v>
                </c:pt>
                <c:pt idx="76">
                  <c:v>456</c:v>
                </c:pt>
                <c:pt idx="77">
                  <c:v>457</c:v>
                </c:pt>
                <c:pt idx="78">
                  <c:v>458</c:v>
                </c:pt>
                <c:pt idx="79">
                  <c:v>459</c:v>
                </c:pt>
                <c:pt idx="80">
                  <c:v>460</c:v>
                </c:pt>
                <c:pt idx="81">
                  <c:v>461</c:v>
                </c:pt>
                <c:pt idx="82">
                  <c:v>462</c:v>
                </c:pt>
                <c:pt idx="83">
                  <c:v>463</c:v>
                </c:pt>
                <c:pt idx="84">
                  <c:v>464</c:v>
                </c:pt>
                <c:pt idx="85">
                  <c:v>465</c:v>
                </c:pt>
                <c:pt idx="86">
                  <c:v>466</c:v>
                </c:pt>
                <c:pt idx="87">
                  <c:v>467</c:v>
                </c:pt>
                <c:pt idx="88">
                  <c:v>468</c:v>
                </c:pt>
                <c:pt idx="89">
                  <c:v>469</c:v>
                </c:pt>
                <c:pt idx="90">
                  <c:v>470</c:v>
                </c:pt>
                <c:pt idx="91">
                  <c:v>471</c:v>
                </c:pt>
                <c:pt idx="92">
                  <c:v>472</c:v>
                </c:pt>
                <c:pt idx="93">
                  <c:v>473</c:v>
                </c:pt>
                <c:pt idx="94">
                  <c:v>474</c:v>
                </c:pt>
                <c:pt idx="95">
                  <c:v>475</c:v>
                </c:pt>
                <c:pt idx="96">
                  <c:v>476</c:v>
                </c:pt>
                <c:pt idx="97">
                  <c:v>477</c:v>
                </c:pt>
                <c:pt idx="98">
                  <c:v>478</c:v>
                </c:pt>
                <c:pt idx="99">
                  <c:v>479</c:v>
                </c:pt>
                <c:pt idx="100">
                  <c:v>480</c:v>
                </c:pt>
                <c:pt idx="101">
                  <c:v>481</c:v>
                </c:pt>
                <c:pt idx="102">
                  <c:v>482</c:v>
                </c:pt>
                <c:pt idx="103">
                  <c:v>483</c:v>
                </c:pt>
                <c:pt idx="104">
                  <c:v>484</c:v>
                </c:pt>
                <c:pt idx="105">
                  <c:v>485</c:v>
                </c:pt>
                <c:pt idx="106">
                  <c:v>486</c:v>
                </c:pt>
                <c:pt idx="107">
                  <c:v>487</c:v>
                </c:pt>
                <c:pt idx="108">
                  <c:v>488</c:v>
                </c:pt>
                <c:pt idx="109">
                  <c:v>489</c:v>
                </c:pt>
                <c:pt idx="110">
                  <c:v>490</c:v>
                </c:pt>
                <c:pt idx="111">
                  <c:v>491</c:v>
                </c:pt>
                <c:pt idx="112">
                  <c:v>492</c:v>
                </c:pt>
                <c:pt idx="113">
                  <c:v>493</c:v>
                </c:pt>
                <c:pt idx="114">
                  <c:v>494</c:v>
                </c:pt>
                <c:pt idx="115">
                  <c:v>495</c:v>
                </c:pt>
                <c:pt idx="116">
                  <c:v>496</c:v>
                </c:pt>
                <c:pt idx="117">
                  <c:v>497</c:v>
                </c:pt>
                <c:pt idx="118">
                  <c:v>498</c:v>
                </c:pt>
                <c:pt idx="119">
                  <c:v>499</c:v>
                </c:pt>
                <c:pt idx="120">
                  <c:v>500</c:v>
                </c:pt>
                <c:pt idx="121">
                  <c:v>501</c:v>
                </c:pt>
                <c:pt idx="122">
                  <c:v>502</c:v>
                </c:pt>
                <c:pt idx="123">
                  <c:v>503</c:v>
                </c:pt>
                <c:pt idx="124">
                  <c:v>504</c:v>
                </c:pt>
                <c:pt idx="125">
                  <c:v>505</c:v>
                </c:pt>
                <c:pt idx="126">
                  <c:v>506</c:v>
                </c:pt>
                <c:pt idx="127">
                  <c:v>507</c:v>
                </c:pt>
                <c:pt idx="128">
                  <c:v>508</c:v>
                </c:pt>
                <c:pt idx="129">
                  <c:v>509</c:v>
                </c:pt>
                <c:pt idx="130">
                  <c:v>510</c:v>
                </c:pt>
                <c:pt idx="131">
                  <c:v>511</c:v>
                </c:pt>
                <c:pt idx="132">
                  <c:v>512</c:v>
                </c:pt>
                <c:pt idx="133">
                  <c:v>513</c:v>
                </c:pt>
                <c:pt idx="134">
                  <c:v>514</c:v>
                </c:pt>
                <c:pt idx="135">
                  <c:v>515</c:v>
                </c:pt>
                <c:pt idx="136">
                  <c:v>516</c:v>
                </c:pt>
                <c:pt idx="137">
                  <c:v>517</c:v>
                </c:pt>
                <c:pt idx="138">
                  <c:v>518</c:v>
                </c:pt>
                <c:pt idx="139">
                  <c:v>519</c:v>
                </c:pt>
                <c:pt idx="140">
                  <c:v>520</c:v>
                </c:pt>
                <c:pt idx="141">
                  <c:v>521</c:v>
                </c:pt>
                <c:pt idx="142">
                  <c:v>522</c:v>
                </c:pt>
                <c:pt idx="143">
                  <c:v>523</c:v>
                </c:pt>
                <c:pt idx="144">
                  <c:v>524</c:v>
                </c:pt>
                <c:pt idx="145">
                  <c:v>525</c:v>
                </c:pt>
                <c:pt idx="146">
                  <c:v>526</c:v>
                </c:pt>
                <c:pt idx="147">
                  <c:v>527</c:v>
                </c:pt>
                <c:pt idx="148">
                  <c:v>528</c:v>
                </c:pt>
                <c:pt idx="149">
                  <c:v>529</c:v>
                </c:pt>
                <c:pt idx="150">
                  <c:v>530</c:v>
                </c:pt>
                <c:pt idx="151">
                  <c:v>531</c:v>
                </c:pt>
                <c:pt idx="152">
                  <c:v>532</c:v>
                </c:pt>
                <c:pt idx="153">
                  <c:v>533</c:v>
                </c:pt>
                <c:pt idx="154">
                  <c:v>534</c:v>
                </c:pt>
                <c:pt idx="155">
                  <c:v>535</c:v>
                </c:pt>
                <c:pt idx="156">
                  <c:v>536</c:v>
                </c:pt>
                <c:pt idx="157">
                  <c:v>537</c:v>
                </c:pt>
                <c:pt idx="158">
                  <c:v>538</c:v>
                </c:pt>
                <c:pt idx="159">
                  <c:v>539</c:v>
                </c:pt>
                <c:pt idx="160">
                  <c:v>540</c:v>
                </c:pt>
                <c:pt idx="161">
                  <c:v>541</c:v>
                </c:pt>
                <c:pt idx="162">
                  <c:v>542</c:v>
                </c:pt>
                <c:pt idx="163">
                  <c:v>543</c:v>
                </c:pt>
                <c:pt idx="164">
                  <c:v>544</c:v>
                </c:pt>
                <c:pt idx="165">
                  <c:v>545</c:v>
                </c:pt>
                <c:pt idx="166">
                  <c:v>546</c:v>
                </c:pt>
                <c:pt idx="167">
                  <c:v>547</c:v>
                </c:pt>
                <c:pt idx="168">
                  <c:v>548</c:v>
                </c:pt>
                <c:pt idx="169">
                  <c:v>549</c:v>
                </c:pt>
                <c:pt idx="170">
                  <c:v>550</c:v>
                </c:pt>
                <c:pt idx="171">
                  <c:v>551</c:v>
                </c:pt>
                <c:pt idx="172">
                  <c:v>552</c:v>
                </c:pt>
                <c:pt idx="173">
                  <c:v>553</c:v>
                </c:pt>
                <c:pt idx="174">
                  <c:v>554</c:v>
                </c:pt>
                <c:pt idx="175">
                  <c:v>555</c:v>
                </c:pt>
                <c:pt idx="176">
                  <c:v>556</c:v>
                </c:pt>
                <c:pt idx="177">
                  <c:v>557</c:v>
                </c:pt>
                <c:pt idx="178">
                  <c:v>558</c:v>
                </c:pt>
                <c:pt idx="179">
                  <c:v>559</c:v>
                </c:pt>
                <c:pt idx="180">
                  <c:v>560</c:v>
                </c:pt>
                <c:pt idx="181">
                  <c:v>561</c:v>
                </c:pt>
                <c:pt idx="182">
                  <c:v>562</c:v>
                </c:pt>
                <c:pt idx="183">
                  <c:v>563</c:v>
                </c:pt>
                <c:pt idx="184">
                  <c:v>564</c:v>
                </c:pt>
                <c:pt idx="185">
                  <c:v>565</c:v>
                </c:pt>
                <c:pt idx="186">
                  <c:v>566</c:v>
                </c:pt>
                <c:pt idx="187">
                  <c:v>567</c:v>
                </c:pt>
                <c:pt idx="188">
                  <c:v>568</c:v>
                </c:pt>
                <c:pt idx="189">
                  <c:v>569</c:v>
                </c:pt>
                <c:pt idx="190">
                  <c:v>570</c:v>
                </c:pt>
                <c:pt idx="191">
                  <c:v>571</c:v>
                </c:pt>
                <c:pt idx="192">
                  <c:v>572</c:v>
                </c:pt>
                <c:pt idx="193">
                  <c:v>573</c:v>
                </c:pt>
                <c:pt idx="194">
                  <c:v>574</c:v>
                </c:pt>
                <c:pt idx="195">
                  <c:v>575</c:v>
                </c:pt>
                <c:pt idx="196">
                  <c:v>576</c:v>
                </c:pt>
                <c:pt idx="197">
                  <c:v>577</c:v>
                </c:pt>
                <c:pt idx="198">
                  <c:v>578</c:v>
                </c:pt>
                <c:pt idx="199">
                  <c:v>579</c:v>
                </c:pt>
                <c:pt idx="200">
                  <c:v>580</c:v>
                </c:pt>
                <c:pt idx="201">
                  <c:v>581</c:v>
                </c:pt>
                <c:pt idx="202">
                  <c:v>582</c:v>
                </c:pt>
                <c:pt idx="203">
                  <c:v>583</c:v>
                </c:pt>
                <c:pt idx="204">
                  <c:v>584</c:v>
                </c:pt>
                <c:pt idx="205">
                  <c:v>585</c:v>
                </c:pt>
                <c:pt idx="206">
                  <c:v>586</c:v>
                </c:pt>
                <c:pt idx="207">
                  <c:v>587</c:v>
                </c:pt>
                <c:pt idx="208">
                  <c:v>588</c:v>
                </c:pt>
                <c:pt idx="209">
                  <c:v>589</c:v>
                </c:pt>
                <c:pt idx="210">
                  <c:v>590</c:v>
                </c:pt>
                <c:pt idx="211">
                  <c:v>591</c:v>
                </c:pt>
                <c:pt idx="212">
                  <c:v>592</c:v>
                </c:pt>
                <c:pt idx="213">
                  <c:v>593</c:v>
                </c:pt>
                <c:pt idx="214">
                  <c:v>594</c:v>
                </c:pt>
                <c:pt idx="215">
                  <c:v>595</c:v>
                </c:pt>
                <c:pt idx="216">
                  <c:v>596</c:v>
                </c:pt>
                <c:pt idx="217">
                  <c:v>597</c:v>
                </c:pt>
                <c:pt idx="218">
                  <c:v>598</c:v>
                </c:pt>
                <c:pt idx="219">
                  <c:v>599</c:v>
                </c:pt>
                <c:pt idx="220">
                  <c:v>600</c:v>
                </c:pt>
                <c:pt idx="221">
                  <c:v>601</c:v>
                </c:pt>
                <c:pt idx="222">
                  <c:v>602</c:v>
                </c:pt>
                <c:pt idx="223">
                  <c:v>603</c:v>
                </c:pt>
                <c:pt idx="224">
                  <c:v>604</c:v>
                </c:pt>
                <c:pt idx="225">
                  <c:v>605</c:v>
                </c:pt>
                <c:pt idx="226">
                  <c:v>606</c:v>
                </c:pt>
                <c:pt idx="227">
                  <c:v>607</c:v>
                </c:pt>
                <c:pt idx="228">
                  <c:v>608</c:v>
                </c:pt>
                <c:pt idx="229">
                  <c:v>609</c:v>
                </c:pt>
                <c:pt idx="230">
                  <c:v>610</c:v>
                </c:pt>
                <c:pt idx="231">
                  <c:v>611</c:v>
                </c:pt>
                <c:pt idx="232">
                  <c:v>612</c:v>
                </c:pt>
                <c:pt idx="233">
                  <c:v>613</c:v>
                </c:pt>
                <c:pt idx="234">
                  <c:v>614</c:v>
                </c:pt>
                <c:pt idx="235">
                  <c:v>615</c:v>
                </c:pt>
                <c:pt idx="236">
                  <c:v>616</c:v>
                </c:pt>
                <c:pt idx="237">
                  <c:v>617</c:v>
                </c:pt>
                <c:pt idx="238">
                  <c:v>618</c:v>
                </c:pt>
                <c:pt idx="239">
                  <c:v>619</c:v>
                </c:pt>
                <c:pt idx="240">
                  <c:v>620</c:v>
                </c:pt>
                <c:pt idx="241">
                  <c:v>621</c:v>
                </c:pt>
                <c:pt idx="242">
                  <c:v>622</c:v>
                </c:pt>
                <c:pt idx="243">
                  <c:v>623</c:v>
                </c:pt>
                <c:pt idx="244">
                  <c:v>624</c:v>
                </c:pt>
                <c:pt idx="245">
                  <c:v>625</c:v>
                </c:pt>
                <c:pt idx="246">
                  <c:v>626</c:v>
                </c:pt>
                <c:pt idx="247">
                  <c:v>627</c:v>
                </c:pt>
                <c:pt idx="248">
                  <c:v>628</c:v>
                </c:pt>
                <c:pt idx="249">
                  <c:v>629</c:v>
                </c:pt>
                <c:pt idx="250">
                  <c:v>630</c:v>
                </c:pt>
                <c:pt idx="251">
                  <c:v>631</c:v>
                </c:pt>
                <c:pt idx="252">
                  <c:v>632</c:v>
                </c:pt>
                <c:pt idx="253">
                  <c:v>633</c:v>
                </c:pt>
                <c:pt idx="254">
                  <c:v>634</c:v>
                </c:pt>
                <c:pt idx="255">
                  <c:v>635</c:v>
                </c:pt>
                <c:pt idx="256">
                  <c:v>636</c:v>
                </c:pt>
                <c:pt idx="257">
                  <c:v>637</c:v>
                </c:pt>
                <c:pt idx="258">
                  <c:v>638</c:v>
                </c:pt>
                <c:pt idx="259">
                  <c:v>639</c:v>
                </c:pt>
                <c:pt idx="260">
                  <c:v>640</c:v>
                </c:pt>
                <c:pt idx="261">
                  <c:v>641</c:v>
                </c:pt>
                <c:pt idx="262">
                  <c:v>642</c:v>
                </c:pt>
                <c:pt idx="263">
                  <c:v>643</c:v>
                </c:pt>
                <c:pt idx="264">
                  <c:v>644</c:v>
                </c:pt>
                <c:pt idx="265">
                  <c:v>645</c:v>
                </c:pt>
                <c:pt idx="266">
                  <c:v>646</c:v>
                </c:pt>
                <c:pt idx="267">
                  <c:v>647</c:v>
                </c:pt>
                <c:pt idx="268">
                  <c:v>648</c:v>
                </c:pt>
                <c:pt idx="269">
                  <c:v>649</c:v>
                </c:pt>
                <c:pt idx="270">
                  <c:v>650</c:v>
                </c:pt>
                <c:pt idx="271">
                  <c:v>651</c:v>
                </c:pt>
                <c:pt idx="272">
                  <c:v>652</c:v>
                </c:pt>
                <c:pt idx="273">
                  <c:v>653</c:v>
                </c:pt>
                <c:pt idx="274">
                  <c:v>654</c:v>
                </c:pt>
                <c:pt idx="275">
                  <c:v>655</c:v>
                </c:pt>
                <c:pt idx="276">
                  <c:v>656</c:v>
                </c:pt>
                <c:pt idx="277">
                  <c:v>657</c:v>
                </c:pt>
                <c:pt idx="278">
                  <c:v>658</c:v>
                </c:pt>
                <c:pt idx="279">
                  <c:v>659</c:v>
                </c:pt>
                <c:pt idx="280">
                  <c:v>660</c:v>
                </c:pt>
                <c:pt idx="281">
                  <c:v>661</c:v>
                </c:pt>
                <c:pt idx="282">
                  <c:v>662</c:v>
                </c:pt>
                <c:pt idx="283">
                  <c:v>663</c:v>
                </c:pt>
                <c:pt idx="284">
                  <c:v>664</c:v>
                </c:pt>
                <c:pt idx="285">
                  <c:v>665</c:v>
                </c:pt>
                <c:pt idx="286">
                  <c:v>666</c:v>
                </c:pt>
                <c:pt idx="287">
                  <c:v>667</c:v>
                </c:pt>
                <c:pt idx="288">
                  <c:v>668</c:v>
                </c:pt>
                <c:pt idx="289">
                  <c:v>669</c:v>
                </c:pt>
                <c:pt idx="290">
                  <c:v>670</c:v>
                </c:pt>
                <c:pt idx="291">
                  <c:v>671</c:v>
                </c:pt>
                <c:pt idx="292">
                  <c:v>672</c:v>
                </c:pt>
                <c:pt idx="293">
                  <c:v>673</c:v>
                </c:pt>
                <c:pt idx="294">
                  <c:v>674</c:v>
                </c:pt>
                <c:pt idx="295">
                  <c:v>675</c:v>
                </c:pt>
                <c:pt idx="296">
                  <c:v>676</c:v>
                </c:pt>
                <c:pt idx="297">
                  <c:v>677</c:v>
                </c:pt>
                <c:pt idx="298">
                  <c:v>678</c:v>
                </c:pt>
                <c:pt idx="299">
                  <c:v>679</c:v>
                </c:pt>
                <c:pt idx="300">
                  <c:v>680</c:v>
                </c:pt>
                <c:pt idx="301">
                  <c:v>681</c:v>
                </c:pt>
                <c:pt idx="302">
                  <c:v>682</c:v>
                </c:pt>
                <c:pt idx="303">
                  <c:v>683</c:v>
                </c:pt>
                <c:pt idx="304">
                  <c:v>684</c:v>
                </c:pt>
                <c:pt idx="305">
                  <c:v>685</c:v>
                </c:pt>
                <c:pt idx="306">
                  <c:v>686</c:v>
                </c:pt>
                <c:pt idx="307">
                  <c:v>687</c:v>
                </c:pt>
                <c:pt idx="308">
                  <c:v>688</c:v>
                </c:pt>
                <c:pt idx="309">
                  <c:v>689</c:v>
                </c:pt>
                <c:pt idx="310">
                  <c:v>690</c:v>
                </c:pt>
                <c:pt idx="311">
                  <c:v>691</c:v>
                </c:pt>
                <c:pt idx="312">
                  <c:v>692</c:v>
                </c:pt>
                <c:pt idx="313">
                  <c:v>693</c:v>
                </c:pt>
                <c:pt idx="314">
                  <c:v>694</c:v>
                </c:pt>
                <c:pt idx="315">
                  <c:v>695</c:v>
                </c:pt>
                <c:pt idx="316">
                  <c:v>696</c:v>
                </c:pt>
                <c:pt idx="317">
                  <c:v>697</c:v>
                </c:pt>
                <c:pt idx="318">
                  <c:v>698</c:v>
                </c:pt>
                <c:pt idx="319">
                  <c:v>699</c:v>
                </c:pt>
                <c:pt idx="320">
                  <c:v>700</c:v>
                </c:pt>
                <c:pt idx="321">
                  <c:v>701</c:v>
                </c:pt>
                <c:pt idx="322">
                  <c:v>702</c:v>
                </c:pt>
                <c:pt idx="323">
                  <c:v>703</c:v>
                </c:pt>
                <c:pt idx="324">
                  <c:v>704</c:v>
                </c:pt>
                <c:pt idx="325">
                  <c:v>705</c:v>
                </c:pt>
                <c:pt idx="326">
                  <c:v>706</c:v>
                </c:pt>
                <c:pt idx="327">
                  <c:v>707</c:v>
                </c:pt>
                <c:pt idx="328">
                  <c:v>708</c:v>
                </c:pt>
                <c:pt idx="329">
                  <c:v>709</c:v>
                </c:pt>
                <c:pt idx="330">
                  <c:v>710</c:v>
                </c:pt>
                <c:pt idx="331">
                  <c:v>711</c:v>
                </c:pt>
                <c:pt idx="332">
                  <c:v>712</c:v>
                </c:pt>
                <c:pt idx="333">
                  <c:v>713</c:v>
                </c:pt>
                <c:pt idx="334">
                  <c:v>714</c:v>
                </c:pt>
                <c:pt idx="335">
                  <c:v>715</c:v>
                </c:pt>
                <c:pt idx="336">
                  <c:v>716</c:v>
                </c:pt>
                <c:pt idx="337">
                  <c:v>717</c:v>
                </c:pt>
                <c:pt idx="338">
                  <c:v>718</c:v>
                </c:pt>
                <c:pt idx="339">
                  <c:v>719</c:v>
                </c:pt>
                <c:pt idx="340">
                  <c:v>720</c:v>
                </c:pt>
                <c:pt idx="341">
                  <c:v>721</c:v>
                </c:pt>
                <c:pt idx="342">
                  <c:v>722</c:v>
                </c:pt>
                <c:pt idx="343">
                  <c:v>723</c:v>
                </c:pt>
                <c:pt idx="344">
                  <c:v>724</c:v>
                </c:pt>
                <c:pt idx="345">
                  <c:v>725</c:v>
                </c:pt>
                <c:pt idx="346">
                  <c:v>726</c:v>
                </c:pt>
                <c:pt idx="347">
                  <c:v>727</c:v>
                </c:pt>
                <c:pt idx="348">
                  <c:v>728</c:v>
                </c:pt>
                <c:pt idx="349">
                  <c:v>729</c:v>
                </c:pt>
                <c:pt idx="350">
                  <c:v>730</c:v>
                </c:pt>
                <c:pt idx="351">
                  <c:v>731</c:v>
                </c:pt>
                <c:pt idx="352">
                  <c:v>732</c:v>
                </c:pt>
                <c:pt idx="353">
                  <c:v>733</c:v>
                </c:pt>
                <c:pt idx="354">
                  <c:v>734</c:v>
                </c:pt>
                <c:pt idx="355">
                  <c:v>735</c:v>
                </c:pt>
                <c:pt idx="356">
                  <c:v>736</c:v>
                </c:pt>
                <c:pt idx="357">
                  <c:v>737</c:v>
                </c:pt>
                <c:pt idx="358">
                  <c:v>738</c:v>
                </c:pt>
                <c:pt idx="359">
                  <c:v>739</c:v>
                </c:pt>
                <c:pt idx="360">
                  <c:v>740</c:v>
                </c:pt>
                <c:pt idx="361">
                  <c:v>741</c:v>
                </c:pt>
                <c:pt idx="362">
                  <c:v>742</c:v>
                </c:pt>
                <c:pt idx="363">
                  <c:v>743</c:v>
                </c:pt>
                <c:pt idx="364">
                  <c:v>744</c:v>
                </c:pt>
                <c:pt idx="365">
                  <c:v>745</c:v>
                </c:pt>
                <c:pt idx="366">
                  <c:v>746</c:v>
                </c:pt>
                <c:pt idx="367">
                  <c:v>747</c:v>
                </c:pt>
                <c:pt idx="368">
                  <c:v>748</c:v>
                </c:pt>
                <c:pt idx="369">
                  <c:v>749</c:v>
                </c:pt>
                <c:pt idx="370">
                  <c:v>750</c:v>
                </c:pt>
                <c:pt idx="371">
                  <c:v>751</c:v>
                </c:pt>
                <c:pt idx="372">
                  <c:v>752</c:v>
                </c:pt>
                <c:pt idx="373">
                  <c:v>753</c:v>
                </c:pt>
                <c:pt idx="374">
                  <c:v>754</c:v>
                </c:pt>
                <c:pt idx="375">
                  <c:v>755</c:v>
                </c:pt>
                <c:pt idx="376">
                  <c:v>756</c:v>
                </c:pt>
                <c:pt idx="377">
                  <c:v>757</c:v>
                </c:pt>
                <c:pt idx="378">
                  <c:v>758</c:v>
                </c:pt>
                <c:pt idx="379">
                  <c:v>759</c:v>
                </c:pt>
                <c:pt idx="380">
                  <c:v>760</c:v>
                </c:pt>
                <c:pt idx="381">
                  <c:v>761</c:v>
                </c:pt>
                <c:pt idx="382">
                  <c:v>762</c:v>
                </c:pt>
                <c:pt idx="383">
                  <c:v>763</c:v>
                </c:pt>
                <c:pt idx="384">
                  <c:v>764</c:v>
                </c:pt>
                <c:pt idx="385">
                  <c:v>765</c:v>
                </c:pt>
                <c:pt idx="386">
                  <c:v>766</c:v>
                </c:pt>
                <c:pt idx="387">
                  <c:v>767</c:v>
                </c:pt>
                <c:pt idx="388">
                  <c:v>768</c:v>
                </c:pt>
                <c:pt idx="389">
                  <c:v>769</c:v>
                </c:pt>
                <c:pt idx="390">
                  <c:v>770</c:v>
                </c:pt>
                <c:pt idx="391">
                  <c:v>771</c:v>
                </c:pt>
                <c:pt idx="392">
                  <c:v>772</c:v>
                </c:pt>
                <c:pt idx="393">
                  <c:v>773</c:v>
                </c:pt>
                <c:pt idx="394">
                  <c:v>774</c:v>
                </c:pt>
                <c:pt idx="395">
                  <c:v>775</c:v>
                </c:pt>
                <c:pt idx="396">
                  <c:v>776</c:v>
                </c:pt>
                <c:pt idx="397">
                  <c:v>777</c:v>
                </c:pt>
                <c:pt idx="398">
                  <c:v>778</c:v>
                </c:pt>
                <c:pt idx="399">
                  <c:v>779</c:v>
                </c:pt>
                <c:pt idx="400">
                  <c:v>780</c:v>
                </c:pt>
              </c:numCache>
            </c:numRef>
          </c:cat>
          <c:val>
            <c:numRef>
              <c:f>Spectrum!$AV$2:$AV$402</c:f>
              <c:numCache>
                <c:formatCode>General</c:formatCode>
                <c:ptCount val="401"/>
                <c:pt idx="0">
                  <c:v>33.1125943201003</c:v>
                </c:pt>
                <c:pt idx="1">
                  <c:v>14.378025538199999</c:v>
                </c:pt>
                <c:pt idx="2">
                  <c:v>12.218417284499999</c:v>
                </c:pt>
                <c:pt idx="3">
                  <c:v>13.5370382424</c:v>
                </c:pt>
                <c:pt idx="4">
                  <c:v>22.6953454276</c:v>
                </c:pt>
                <c:pt idx="5">
                  <c:v>11.941317704599999</c:v>
                </c:pt>
                <c:pt idx="6">
                  <c:v>15.2764098752001</c:v>
                </c:pt>
                <c:pt idx="7">
                  <c:v>10.1645708203</c:v>
                </c:pt>
                <c:pt idx="8">
                  <c:v>12.8763533437</c:v>
                </c:pt>
                <c:pt idx="9">
                  <c:v>9.9859978644000194</c:v>
                </c:pt>
                <c:pt idx="10">
                  <c:v>14.983684815800199</c:v>
                </c:pt>
                <c:pt idx="11">
                  <c:v>13.026204464399999</c:v>
                </c:pt>
                <c:pt idx="12">
                  <c:v>14.7095281459</c:v>
                </c:pt>
                <c:pt idx="13">
                  <c:v>11.791582439400001</c:v>
                </c:pt>
                <c:pt idx="14">
                  <c:v>12.2824751098</c:v>
                </c:pt>
                <c:pt idx="15">
                  <c:v>13.162738082900001</c:v>
                </c:pt>
                <c:pt idx="16">
                  <c:v>13.170930117599999</c:v>
                </c:pt>
                <c:pt idx="17">
                  <c:v>13.941164344000001</c:v>
                </c:pt>
                <c:pt idx="18">
                  <c:v>14.234398543599999</c:v>
                </c:pt>
                <c:pt idx="19">
                  <c:v>14.6009365642</c:v>
                </c:pt>
                <c:pt idx="20">
                  <c:v>14.702279007</c:v>
                </c:pt>
                <c:pt idx="21">
                  <c:v>14.6086660033</c:v>
                </c:pt>
                <c:pt idx="22">
                  <c:v>15.4386645932</c:v>
                </c:pt>
                <c:pt idx="23">
                  <c:v>15.651370372100001</c:v>
                </c:pt>
                <c:pt idx="24">
                  <c:v>15.8014345760001</c:v>
                </c:pt>
                <c:pt idx="25">
                  <c:v>16.037943442700001</c:v>
                </c:pt>
                <c:pt idx="26">
                  <c:v>16.614119008399999</c:v>
                </c:pt>
                <c:pt idx="27">
                  <c:v>16.872561408900001</c:v>
                </c:pt>
                <c:pt idx="28">
                  <c:v>17.007545763</c:v>
                </c:pt>
                <c:pt idx="29">
                  <c:v>17.550596546599799</c:v>
                </c:pt>
                <c:pt idx="30">
                  <c:v>18.001648867</c:v>
                </c:pt>
                <c:pt idx="31">
                  <c:v>18.131990469500298</c:v>
                </c:pt>
                <c:pt idx="32">
                  <c:v>18.4096099279</c:v>
                </c:pt>
                <c:pt idx="33">
                  <c:v>18.566206396999998</c:v>
                </c:pt>
                <c:pt idx="34">
                  <c:v>18.498105373199799</c:v>
                </c:pt>
                <c:pt idx="35">
                  <c:v>18.556690045900002</c:v>
                </c:pt>
                <c:pt idx="36">
                  <c:v>18.500649797499999</c:v>
                </c:pt>
                <c:pt idx="37">
                  <c:v>18.5076106026</c:v>
                </c:pt>
                <c:pt idx="38">
                  <c:v>18.485896129099999</c:v>
                </c:pt>
                <c:pt idx="39">
                  <c:v>18.7856538809997</c:v>
                </c:pt>
                <c:pt idx="40">
                  <c:v>18.914649418700002</c:v>
                </c:pt>
                <c:pt idx="41">
                  <c:v>19.2813660144</c:v>
                </c:pt>
                <c:pt idx="42">
                  <c:v>19.603372992699999</c:v>
                </c:pt>
                <c:pt idx="43">
                  <c:v>19.994608548599899</c:v>
                </c:pt>
                <c:pt idx="44">
                  <c:v>20.3001993351</c:v>
                </c:pt>
                <c:pt idx="45">
                  <c:v>20.416451594800002</c:v>
                </c:pt>
                <c:pt idx="46">
                  <c:v>20.552627650000002</c:v>
                </c:pt>
                <c:pt idx="47">
                  <c:v>20.629526222100001</c:v>
                </c:pt>
                <c:pt idx="48">
                  <c:v>20.497847998000001</c:v>
                </c:pt>
                <c:pt idx="49">
                  <c:v>20.553556825099999</c:v>
                </c:pt>
                <c:pt idx="50">
                  <c:v>20.572642687699801</c:v>
                </c:pt>
                <c:pt idx="51">
                  <c:v>20.605808530200001</c:v>
                </c:pt>
                <c:pt idx="52">
                  <c:v>20.872474498700001</c:v>
                </c:pt>
                <c:pt idx="53">
                  <c:v>21.161457619499998</c:v>
                </c:pt>
                <c:pt idx="54">
                  <c:v>21.490798585199801</c:v>
                </c:pt>
                <c:pt idx="55">
                  <c:v>21.836840779399999</c:v>
                </c:pt>
                <c:pt idx="56">
                  <c:v>22.223847023699999</c:v>
                </c:pt>
                <c:pt idx="57">
                  <c:v>22.548691703999999</c:v>
                </c:pt>
                <c:pt idx="58">
                  <c:v>22.854562762299999</c:v>
                </c:pt>
                <c:pt idx="59">
                  <c:v>23.153323631999999</c:v>
                </c:pt>
                <c:pt idx="60">
                  <c:v>23.477712373699799</c:v>
                </c:pt>
                <c:pt idx="61">
                  <c:v>23.764384597999999</c:v>
                </c:pt>
                <c:pt idx="62">
                  <c:v>24.098705971999799</c:v>
                </c:pt>
                <c:pt idx="63">
                  <c:v>24.383024249799799</c:v>
                </c:pt>
                <c:pt idx="64">
                  <c:v>24.728533464199799</c:v>
                </c:pt>
                <c:pt idx="65">
                  <c:v>24.982716961799699</c:v>
                </c:pt>
                <c:pt idx="66">
                  <c:v>25.296012124299999</c:v>
                </c:pt>
                <c:pt idx="67">
                  <c:v>25.545886966800001</c:v>
                </c:pt>
                <c:pt idx="68">
                  <c:v>25.7778254161002</c:v>
                </c:pt>
                <c:pt idx="69">
                  <c:v>25.941185508499998</c:v>
                </c:pt>
                <c:pt idx="70">
                  <c:v>26.039549583599701</c:v>
                </c:pt>
                <c:pt idx="71">
                  <c:v>26.129375928200002</c:v>
                </c:pt>
                <c:pt idx="72">
                  <c:v>26.1274740269</c:v>
                </c:pt>
                <c:pt idx="73">
                  <c:v>26.121883363399999</c:v>
                </c:pt>
                <c:pt idx="74">
                  <c:v>26.116555123500198</c:v>
                </c:pt>
                <c:pt idx="75">
                  <c:v>26.059956626600201</c:v>
                </c:pt>
                <c:pt idx="76">
                  <c:v>26.077839901400001</c:v>
                </c:pt>
                <c:pt idx="77">
                  <c:v>26.066366214799999</c:v>
                </c:pt>
                <c:pt idx="78">
                  <c:v>26.101499745200002</c:v>
                </c:pt>
                <c:pt idx="79">
                  <c:v>26.106339569100001</c:v>
                </c:pt>
                <c:pt idx="80">
                  <c:v>26.170432932599802</c:v>
                </c:pt>
                <c:pt idx="81">
                  <c:v>26.259951918500199</c:v>
                </c:pt>
                <c:pt idx="82">
                  <c:v>26.3241599706</c:v>
                </c:pt>
                <c:pt idx="83">
                  <c:v>26.413863116700099</c:v>
                </c:pt>
                <c:pt idx="84">
                  <c:v>26.530535372900001</c:v>
                </c:pt>
                <c:pt idx="85">
                  <c:v>26.637820666000199</c:v>
                </c:pt>
                <c:pt idx="86">
                  <c:v>26.773402083499899</c:v>
                </c:pt>
                <c:pt idx="87">
                  <c:v>26.9674918045</c:v>
                </c:pt>
                <c:pt idx="88">
                  <c:v>27.203793378799801</c:v>
                </c:pt>
                <c:pt idx="89">
                  <c:v>27.4885428515996</c:v>
                </c:pt>
                <c:pt idx="90">
                  <c:v>27.945201268800002</c:v>
                </c:pt>
                <c:pt idx="91">
                  <c:v>28.392999432</c:v>
                </c:pt>
                <c:pt idx="92">
                  <c:v>29.044247382399799</c:v>
                </c:pt>
                <c:pt idx="93">
                  <c:v>29.731360362299998</c:v>
                </c:pt>
                <c:pt idx="94">
                  <c:v>30.5570956850001</c:v>
                </c:pt>
                <c:pt idx="95">
                  <c:v>31.408451716999998</c:v>
                </c:pt>
                <c:pt idx="96">
                  <c:v>32.340066090599997</c:v>
                </c:pt>
                <c:pt idx="97">
                  <c:v>33.281640350799996</c:v>
                </c:pt>
                <c:pt idx="98">
                  <c:v>34.284540202499997</c:v>
                </c:pt>
                <c:pt idx="99">
                  <c:v>35.238500414800299</c:v>
                </c:pt>
                <c:pt idx="100">
                  <c:v>36.172362492200001</c:v>
                </c:pt>
                <c:pt idx="101">
                  <c:v>37.0806616297997</c:v>
                </c:pt>
                <c:pt idx="102">
                  <c:v>37.896833979</c:v>
                </c:pt>
                <c:pt idx="103">
                  <c:v>38.662253697899999</c:v>
                </c:pt>
                <c:pt idx="104">
                  <c:v>39.330211733200002</c:v>
                </c:pt>
                <c:pt idx="105">
                  <c:v>39.912374196999998</c:v>
                </c:pt>
                <c:pt idx="106">
                  <c:v>40.429305965700003</c:v>
                </c:pt>
                <c:pt idx="107">
                  <c:v>40.904230394800003</c:v>
                </c:pt>
                <c:pt idx="108">
                  <c:v>41.3579515027997</c:v>
                </c:pt>
                <c:pt idx="109">
                  <c:v>41.754980353999997</c:v>
                </c:pt>
                <c:pt idx="110">
                  <c:v>42.157824894999997</c:v>
                </c:pt>
                <c:pt idx="111">
                  <c:v>42.539279662600002</c:v>
                </c:pt>
                <c:pt idx="112">
                  <c:v>42.942781490199998</c:v>
                </c:pt>
                <c:pt idx="113">
                  <c:v>43.2892963575</c:v>
                </c:pt>
                <c:pt idx="114">
                  <c:v>43.640167849000001</c:v>
                </c:pt>
                <c:pt idx="115">
                  <c:v>43.896427195999998</c:v>
                </c:pt>
                <c:pt idx="116">
                  <c:v>44.094456672900002</c:v>
                </c:pt>
                <c:pt idx="117">
                  <c:v>44.223891918800099</c:v>
                </c:pt>
                <c:pt idx="118">
                  <c:v>44.304302754600002</c:v>
                </c:pt>
                <c:pt idx="119">
                  <c:v>44.282015636600299</c:v>
                </c:pt>
                <c:pt idx="120">
                  <c:v>44.202574576700002</c:v>
                </c:pt>
                <c:pt idx="121">
                  <c:v>44.047955794300002</c:v>
                </c:pt>
                <c:pt idx="122">
                  <c:v>43.858717049200003</c:v>
                </c:pt>
                <c:pt idx="123">
                  <c:v>43.674151901000002</c:v>
                </c:pt>
                <c:pt idx="124">
                  <c:v>43.485759031500002</c:v>
                </c:pt>
                <c:pt idx="125">
                  <c:v>43.292321837900403</c:v>
                </c:pt>
                <c:pt idx="126">
                  <c:v>43.143486792399997</c:v>
                </c:pt>
                <c:pt idx="127">
                  <c:v>42.976859319399999</c:v>
                </c:pt>
                <c:pt idx="128">
                  <c:v>42.8142504548997</c:v>
                </c:pt>
                <c:pt idx="129">
                  <c:v>42.692765668400199</c:v>
                </c:pt>
                <c:pt idx="130">
                  <c:v>42.536574858199998</c:v>
                </c:pt>
                <c:pt idx="131">
                  <c:v>42.356287522799498</c:v>
                </c:pt>
                <c:pt idx="132">
                  <c:v>42.127252691300001</c:v>
                </c:pt>
                <c:pt idx="133">
                  <c:v>41.854169934700003</c:v>
                </c:pt>
                <c:pt idx="134">
                  <c:v>41.518408982300002</c:v>
                </c:pt>
                <c:pt idx="135">
                  <c:v>41.122108672400401</c:v>
                </c:pt>
                <c:pt idx="136">
                  <c:v>40.676163175500001</c:v>
                </c:pt>
                <c:pt idx="137">
                  <c:v>40.159145370700003</c:v>
                </c:pt>
                <c:pt idx="138">
                  <c:v>39.618490255200001</c:v>
                </c:pt>
                <c:pt idx="139">
                  <c:v>39.062479795999998</c:v>
                </c:pt>
                <c:pt idx="140">
                  <c:v>38.503533809899999</c:v>
                </c:pt>
                <c:pt idx="141">
                  <c:v>37.944870836699998</c:v>
                </c:pt>
                <c:pt idx="142">
                  <c:v>37.425514075999999</c:v>
                </c:pt>
                <c:pt idx="143">
                  <c:v>36.930730996300099</c:v>
                </c:pt>
                <c:pt idx="144">
                  <c:v>36.480574090200001</c:v>
                </c:pt>
                <c:pt idx="145">
                  <c:v>36.051082406200003</c:v>
                </c:pt>
                <c:pt idx="146">
                  <c:v>35.684797824599997</c:v>
                </c:pt>
                <c:pt idx="147">
                  <c:v>35.338047349500002</c:v>
                </c:pt>
                <c:pt idx="148">
                  <c:v>34.9963453649003</c:v>
                </c:pt>
                <c:pt idx="149">
                  <c:v>34.693152134800599</c:v>
                </c:pt>
                <c:pt idx="150">
                  <c:v>34.388974429699701</c:v>
                </c:pt>
                <c:pt idx="151">
                  <c:v>34.065898917900199</c:v>
                </c:pt>
                <c:pt idx="152">
                  <c:v>33.7177121849003</c:v>
                </c:pt>
                <c:pt idx="153">
                  <c:v>33.347988571099599</c:v>
                </c:pt>
                <c:pt idx="154">
                  <c:v>32.989120384300001</c:v>
                </c:pt>
                <c:pt idx="155">
                  <c:v>32.589239024400001</c:v>
                </c:pt>
                <c:pt idx="156">
                  <c:v>32.170177738699998</c:v>
                </c:pt>
                <c:pt idx="157">
                  <c:v>31.757057816700001</c:v>
                </c:pt>
                <c:pt idx="158">
                  <c:v>31.3069736600002</c:v>
                </c:pt>
                <c:pt idx="159">
                  <c:v>30.886742784599701</c:v>
                </c:pt>
                <c:pt idx="160">
                  <c:v>30.447966957799999</c:v>
                </c:pt>
                <c:pt idx="161">
                  <c:v>30.0488792487</c:v>
                </c:pt>
                <c:pt idx="162">
                  <c:v>29.702451083100001</c:v>
                </c:pt>
                <c:pt idx="163">
                  <c:v>29.350143693300002</c:v>
                </c:pt>
                <c:pt idx="164">
                  <c:v>29.030563887</c:v>
                </c:pt>
                <c:pt idx="165">
                  <c:v>28.7337565202</c:v>
                </c:pt>
                <c:pt idx="166">
                  <c:v>28.467219589699798</c:v>
                </c:pt>
                <c:pt idx="167">
                  <c:v>28.212509934999801</c:v>
                </c:pt>
                <c:pt idx="168">
                  <c:v>27.966024561499999</c:v>
                </c:pt>
                <c:pt idx="169">
                  <c:v>27.7193306532</c:v>
                </c:pt>
                <c:pt idx="170">
                  <c:v>27.451332026300001</c:v>
                </c:pt>
                <c:pt idx="171">
                  <c:v>27.1927364818999</c:v>
                </c:pt>
                <c:pt idx="172">
                  <c:v>26.886382129400001</c:v>
                </c:pt>
                <c:pt idx="173">
                  <c:v>26.5783130786999</c:v>
                </c:pt>
                <c:pt idx="174">
                  <c:v>26.252272048399998</c:v>
                </c:pt>
                <c:pt idx="175">
                  <c:v>25.8954694424</c:v>
                </c:pt>
                <c:pt idx="176">
                  <c:v>25.5241016075</c:v>
                </c:pt>
                <c:pt idx="177">
                  <c:v>25.149940385400001</c:v>
                </c:pt>
                <c:pt idx="178">
                  <c:v>24.7455894717997</c:v>
                </c:pt>
                <c:pt idx="179">
                  <c:v>24.3496053545</c:v>
                </c:pt>
                <c:pt idx="180">
                  <c:v>23.9513069391</c:v>
                </c:pt>
                <c:pt idx="181">
                  <c:v>23.553155346</c:v>
                </c:pt>
                <c:pt idx="182">
                  <c:v>23.166679584999802</c:v>
                </c:pt>
                <c:pt idx="183">
                  <c:v>22.789766605699899</c:v>
                </c:pt>
                <c:pt idx="184">
                  <c:v>22.4035902044998</c:v>
                </c:pt>
                <c:pt idx="185">
                  <c:v>22.038946045900001</c:v>
                </c:pt>
                <c:pt idx="186">
                  <c:v>21.657742834299899</c:v>
                </c:pt>
                <c:pt idx="187">
                  <c:v>21.285085970599798</c:v>
                </c:pt>
                <c:pt idx="188">
                  <c:v>20.903126256999801</c:v>
                </c:pt>
                <c:pt idx="189">
                  <c:v>20.509740349099999</c:v>
                </c:pt>
                <c:pt idx="190">
                  <c:v>20.123598703999999</c:v>
                </c:pt>
                <c:pt idx="191">
                  <c:v>19.7179071061001</c:v>
                </c:pt>
                <c:pt idx="192">
                  <c:v>19.307368379900002</c:v>
                </c:pt>
                <c:pt idx="193">
                  <c:v>18.889682551499799</c:v>
                </c:pt>
                <c:pt idx="194">
                  <c:v>18.482930974099801</c:v>
                </c:pt>
                <c:pt idx="195">
                  <c:v>18.0719941915</c:v>
                </c:pt>
                <c:pt idx="196">
                  <c:v>17.672981569499999</c:v>
                </c:pt>
                <c:pt idx="197">
                  <c:v>17.336679093099999</c:v>
                </c:pt>
                <c:pt idx="198">
                  <c:v>17.0310643607001</c:v>
                </c:pt>
                <c:pt idx="199">
                  <c:v>16.826070135399998</c:v>
                </c:pt>
                <c:pt idx="200">
                  <c:v>16.6924028607</c:v>
                </c:pt>
                <c:pt idx="201">
                  <c:v>16.669697537299999</c:v>
                </c:pt>
                <c:pt idx="202">
                  <c:v>16.731643540399801</c:v>
                </c:pt>
                <c:pt idx="203">
                  <c:v>16.898191493900001</c:v>
                </c:pt>
                <c:pt idx="204">
                  <c:v>17.1796959638001</c:v>
                </c:pt>
                <c:pt idx="205">
                  <c:v>17.558360848700001</c:v>
                </c:pt>
                <c:pt idx="206">
                  <c:v>18.016016865400001</c:v>
                </c:pt>
                <c:pt idx="207">
                  <c:v>18.578115016000002</c:v>
                </c:pt>
                <c:pt idx="208">
                  <c:v>19.224912976999999</c:v>
                </c:pt>
                <c:pt idx="209">
                  <c:v>19.919547206599798</c:v>
                </c:pt>
                <c:pt idx="210">
                  <c:v>20.6431047976</c:v>
                </c:pt>
                <c:pt idx="211">
                  <c:v>21.394614040099999</c:v>
                </c:pt>
                <c:pt idx="212">
                  <c:v>22.156125941900001</c:v>
                </c:pt>
                <c:pt idx="213">
                  <c:v>22.910044513700001</c:v>
                </c:pt>
                <c:pt idx="214">
                  <c:v>23.614024583799999</c:v>
                </c:pt>
                <c:pt idx="215">
                  <c:v>24.293546579499701</c:v>
                </c:pt>
                <c:pt idx="216">
                  <c:v>24.959565285899998</c:v>
                </c:pt>
                <c:pt idx="217">
                  <c:v>25.5893400464998</c:v>
                </c:pt>
                <c:pt idx="218">
                  <c:v>26.188084451800002</c:v>
                </c:pt>
                <c:pt idx="219">
                  <c:v>26.755766142500001</c:v>
                </c:pt>
                <c:pt idx="220">
                  <c:v>27.333537419300001</c:v>
                </c:pt>
                <c:pt idx="221">
                  <c:v>27.8442292071</c:v>
                </c:pt>
                <c:pt idx="222">
                  <c:v>28.304748945</c:v>
                </c:pt>
                <c:pt idx="223">
                  <c:v>28.719799757299999</c:v>
                </c:pt>
                <c:pt idx="224">
                  <c:v>29.013552039699999</c:v>
                </c:pt>
                <c:pt idx="225">
                  <c:v>29.2424264245</c:v>
                </c:pt>
                <c:pt idx="226">
                  <c:v>29.4324529238</c:v>
                </c:pt>
                <c:pt idx="227">
                  <c:v>29.4914103463998</c:v>
                </c:pt>
                <c:pt idx="228">
                  <c:v>29.523093367800001</c:v>
                </c:pt>
                <c:pt idx="229">
                  <c:v>29.483837707500001</c:v>
                </c:pt>
                <c:pt idx="230">
                  <c:v>29.411115793299999</c:v>
                </c:pt>
                <c:pt idx="231">
                  <c:v>29.304435340400001</c:v>
                </c:pt>
                <c:pt idx="232">
                  <c:v>29.196778298800002</c:v>
                </c:pt>
                <c:pt idx="233">
                  <c:v>29.114004976699999</c:v>
                </c:pt>
                <c:pt idx="234">
                  <c:v>29.059739222399799</c:v>
                </c:pt>
                <c:pt idx="235">
                  <c:v>29.039481382400002</c:v>
                </c:pt>
                <c:pt idx="236">
                  <c:v>29.060519917699899</c:v>
                </c:pt>
                <c:pt idx="237">
                  <c:v>29.123401497500002</c:v>
                </c:pt>
                <c:pt idx="238">
                  <c:v>29.2401304674</c:v>
                </c:pt>
                <c:pt idx="239">
                  <c:v>29.371902111499999</c:v>
                </c:pt>
                <c:pt idx="240">
                  <c:v>29.556725376399999</c:v>
                </c:pt>
                <c:pt idx="241">
                  <c:v>29.7346003444</c:v>
                </c:pt>
                <c:pt idx="242">
                  <c:v>29.944877318700001</c:v>
                </c:pt>
                <c:pt idx="243">
                  <c:v>30.122224452099999</c:v>
                </c:pt>
                <c:pt idx="244">
                  <c:v>30.308366870499899</c:v>
                </c:pt>
                <c:pt idx="245">
                  <c:v>30.476448047200002</c:v>
                </c:pt>
                <c:pt idx="246">
                  <c:v>30.5768079343</c:v>
                </c:pt>
                <c:pt idx="247">
                  <c:v>30.6756125299</c:v>
                </c:pt>
                <c:pt idx="248">
                  <c:v>30.717664944399999</c:v>
                </c:pt>
                <c:pt idx="249">
                  <c:v>30.732580533899799</c:v>
                </c:pt>
                <c:pt idx="250">
                  <c:v>30.692603222999999</c:v>
                </c:pt>
                <c:pt idx="251">
                  <c:v>30.641058548699998</c:v>
                </c:pt>
                <c:pt idx="252">
                  <c:v>30.532348755000001</c:v>
                </c:pt>
                <c:pt idx="253">
                  <c:v>30.407937349600001</c:v>
                </c:pt>
                <c:pt idx="254">
                  <c:v>30.274393954400001</c:v>
                </c:pt>
                <c:pt idx="255">
                  <c:v>30.1410181076002</c:v>
                </c:pt>
                <c:pt idx="256">
                  <c:v>30.028616447999799</c:v>
                </c:pt>
                <c:pt idx="257">
                  <c:v>29.8917202815</c:v>
                </c:pt>
                <c:pt idx="258">
                  <c:v>29.796702261899799</c:v>
                </c:pt>
                <c:pt idx="259">
                  <c:v>29.714255929800299</c:v>
                </c:pt>
                <c:pt idx="260">
                  <c:v>29.680126979299899</c:v>
                </c:pt>
                <c:pt idx="261">
                  <c:v>29.673302146099999</c:v>
                </c:pt>
                <c:pt idx="262">
                  <c:v>29.687299886600002</c:v>
                </c:pt>
                <c:pt idx="263">
                  <c:v>29.7430183524</c:v>
                </c:pt>
                <c:pt idx="264">
                  <c:v>29.841500924999998</c:v>
                </c:pt>
                <c:pt idx="265">
                  <c:v>29.933723329900001</c:v>
                </c:pt>
                <c:pt idx="266">
                  <c:v>30.110559852400002</c:v>
                </c:pt>
                <c:pt idx="267">
                  <c:v>30.2674740219</c:v>
                </c:pt>
                <c:pt idx="268">
                  <c:v>30.467954561199999</c:v>
                </c:pt>
                <c:pt idx="269">
                  <c:v>30.686692017799999</c:v>
                </c:pt>
                <c:pt idx="270">
                  <c:v>30.8805104433</c:v>
                </c:pt>
                <c:pt idx="271">
                  <c:v>31.098575629700001</c:v>
                </c:pt>
                <c:pt idx="272">
                  <c:v>31.285312510399699</c:v>
                </c:pt>
                <c:pt idx="273">
                  <c:v>31.4891703433</c:v>
                </c:pt>
                <c:pt idx="274">
                  <c:v>31.663215326900001</c:v>
                </c:pt>
                <c:pt idx="275">
                  <c:v>31.837857420500299</c:v>
                </c:pt>
                <c:pt idx="276">
                  <c:v>31.946447996899799</c:v>
                </c:pt>
                <c:pt idx="277">
                  <c:v>32.045236037700001</c:v>
                </c:pt>
                <c:pt idx="278">
                  <c:v>32.133019158499998</c:v>
                </c:pt>
                <c:pt idx="279">
                  <c:v>32.178694012500003</c:v>
                </c:pt>
                <c:pt idx="280">
                  <c:v>32.224017404100003</c:v>
                </c:pt>
                <c:pt idx="281">
                  <c:v>32.1975396949003</c:v>
                </c:pt>
                <c:pt idx="282">
                  <c:v>32.188579977400003</c:v>
                </c:pt>
                <c:pt idx="283">
                  <c:v>32.167755555299998</c:v>
                </c:pt>
                <c:pt idx="284">
                  <c:v>32.146939649399997</c:v>
                </c:pt>
                <c:pt idx="285">
                  <c:v>32.084498008499999</c:v>
                </c:pt>
                <c:pt idx="286">
                  <c:v>32.025723777300001</c:v>
                </c:pt>
                <c:pt idx="287">
                  <c:v>31.991932010999999</c:v>
                </c:pt>
                <c:pt idx="288">
                  <c:v>31.914675925800001</c:v>
                </c:pt>
                <c:pt idx="289">
                  <c:v>31.9241686680001</c:v>
                </c:pt>
                <c:pt idx="290">
                  <c:v>31.880203566199899</c:v>
                </c:pt>
                <c:pt idx="291">
                  <c:v>31.890443878399701</c:v>
                </c:pt>
                <c:pt idx="292">
                  <c:v>31.877907742200001</c:v>
                </c:pt>
                <c:pt idx="293">
                  <c:v>31.927939067200001</c:v>
                </c:pt>
                <c:pt idx="294">
                  <c:v>31.996945274199799</c:v>
                </c:pt>
                <c:pt idx="295">
                  <c:v>32.0516383215</c:v>
                </c:pt>
                <c:pt idx="296">
                  <c:v>32.126072878599999</c:v>
                </c:pt>
                <c:pt idx="297">
                  <c:v>32.227744383299999</c:v>
                </c:pt>
                <c:pt idx="298">
                  <c:v>32.317394704500003</c:v>
                </c:pt>
                <c:pt idx="299">
                  <c:v>32.474185772600002</c:v>
                </c:pt>
                <c:pt idx="300">
                  <c:v>32.526767952900002</c:v>
                </c:pt>
                <c:pt idx="301">
                  <c:v>32.630226872000001</c:v>
                </c:pt>
                <c:pt idx="302">
                  <c:v>32.783419923799997</c:v>
                </c:pt>
                <c:pt idx="303">
                  <c:v>32.918700949500099</c:v>
                </c:pt>
                <c:pt idx="304">
                  <c:v>32.966655113800002</c:v>
                </c:pt>
                <c:pt idx="305">
                  <c:v>33.0725512304003</c:v>
                </c:pt>
                <c:pt idx="306">
                  <c:v>33.151511730999999</c:v>
                </c:pt>
                <c:pt idx="307">
                  <c:v>33.2127509827003</c:v>
                </c:pt>
                <c:pt idx="308">
                  <c:v>33.2664003984003</c:v>
                </c:pt>
                <c:pt idx="309">
                  <c:v>33.233307242300299</c:v>
                </c:pt>
                <c:pt idx="310">
                  <c:v>33.310020773200002</c:v>
                </c:pt>
                <c:pt idx="311">
                  <c:v>33.302704674700003</c:v>
                </c:pt>
                <c:pt idx="312">
                  <c:v>33.252744095399997</c:v>
                </c:pt>
                <c:pt idx="313">
                  <c:v>33.220346325300099</c:v>
                </c:pt>
                <c:pt idx="314">
                  <c:v>33.176563736399999</c:v>
                </c:pt>
                <c:pt idx="315">
                  <c:v>33.141780204699998</c:v>
                </c:pt>
                <c:pt idx="316">
                  <c:v>33.053976263000003</c:v>
                </c:pt>
                <c:pt idx="317">
                  <c:v>33.001914802000002</c:v>
                </c:pt>
                <c:pt idx="318">
                  <c:v>32.950049720700001</c:v>
                </c:pt>
                <c:pt idx="319">
                  <c:v>32.894369344500099</c:v>
                </c:pt>
                <c:pt idx="320">
                  <c:v>32.813508679800002</c:v>
                </c:pt>
                <c:pt idx="321">
                  <c:v>32.767215415300001</c:v>
                </c:pt>
                <c:pt idx="322">
                  <c:v>32.715374755299997</c:v>
                </c:pt>
                <c:pt idx="323">
                  <c:v>32.674084739599998</c:v>
                </c:pt>
                <c:pt idx="324">
                  <c:v>32.648293588599998</c:v>
                </c:pt>
                <c:pt idx="325">
                  <c:v>32.632730262000301</c:v>
                </c:pt>
                <c:pt idx="326">
                  <c:v>32.650177000699998</c:v>
                </c:pt>
                <c:pt idx="327">
                  <c:v>32.629352194200301</c:v>
                </c:pt>
                <c:pt idx="328">
                  <c:v>32.677476947000002</c:v>
                </c:pt>
                <c:pt idx="329">
                  <c:v>32.752617715500001</c:v>
                </c:pt>
                <c:pt idx="330">
                  <c:v>32.816884446599801</c:v>
                </c:pt>
                <c:pt idx="331">
                  <c:v>32.884528819099998</c:v>
                </c:pt>
                <c:pt idx="332">
                  <c:v>32.935522893200002</c:v>
                </c:pt>
                <c:pt idx="333">
                  <c:v>32.968945479699997</c:v>
                </c:pt>
                <c:pt idx="334">
                  <c:v>33.098594406899998</c:v>
                </c:pt>
                <c:pt idx="335">
                  <c:v>33.176914686000003</c:v>
                </c:pt>
                <c:pt idx="336">
                  <c:v>33.273505821199997</c:v>
                </c:pt>
                <c:pt idx="337">
                  <c:v>33.365280197200001</c:v>
                </c:pt>
                <c:pt idx="338">
                  <c:v>33.405835294600003</c:v>
                </c:pt>
                <c:pt idx="339">
                  <c:v>33.482615795199997</c:v>
                </c:pt>
                <c:pt idx="340">
                  <c:v>33.560741376499998</c:v>
                </c:pt>
                <c:pt idx="341">
                  <c:v>33.574477763299498</c:v>
                </c:pt>
                <c:pt idx="342">
                  <c:v>33.590576657</c:v>
                </c:pt>
                <c:pt idx="343">
                  <c:v>33.658683635499997</c:v>
                </c:pt>
                <c:pt idx="344">
                  <c:v>33.735769436200002</c:v>
                </c:pt>
                <c:pt idx="345">
                  <c:v>33.659613604100002</c:v>
                </c:pt>
                <c:pt idx="346">
                  <c:v>33.700664981000003</c:v>
                </c:pt>
                <c:pt idx="347">
                  <c:v>33.634753379599999</c:v>
                </c:pt>
                <c:pt idx="348">
                  <c:v>33.625687746600001</c:v>
                </c:pt>
                <c:pt idx="349">
                  <c:v>33.504546277899998</c:v>
                </c:pt>
                <c:pt idx="350">
                  <c:v>33.4425447052</c:v>
                </c:pt>
                <c:pt idx="351">
                  <c:v>33.402145738100401</c:v>
                </c:pt>
                <c:pt idx="352">
                  <c:v>33.317790691299599</c:v>
                </c:pt>
                <c:pt idx="353">
                  <c:v>33.2609735965003</c:v>
                </c:pt>
                <c:pt idx="354">
                  <c:v>33.080805744300001</c:v>
                </c:pt>
                <c:pt idx="355">
                  <c:v>32.952473204999997</c:v>
                </c:pt>
                <c:pt idx="356">
                  <c:v>32.833846558999902</c:v>
                </c:pt>
                <c:pt idx="357">
                  <c:v>32.752560766400002</c:v>
                </c:pt>
                <c:pt idx="358">
                  <c:v>32.737178019100199</c:v>
                </c:pt>
                <c:pt idx="359">
                  <c:v>32.716405390600002</c:v>
                </c:pt>
                <c:pt idx="360">
                  <c:v>32.565469006999997</c:v>
                </c:pt>
                <c:pt idx="361">
                  <c:v>32.588678957299997</c:v>
                </c:pt>
                <c:pt idx="362">
                  <c:v>32.434302298299997</c:v>
                </c:pt>
                <c:pt idx="363">
                  <c:v>32.454392681699801</c:v>
                </c:pt>
                <c:pt idx="364">
                  <c:v>32.366010193100003</c:v>
                </c:pt>
                <c:pt idx="365">
                  <c:v>32.522447382000003</c:v>
                </c:pt>
                <c:pt idx="366">
                  <c:v>32.538639141799997</c:v>
                </c:pt>
                <c:pt idx="367">
                  <c:v>32.5921446289003</c:v>
                </c:pt>
                <c:pt idx="368">
                  <c:v>32.684431584899997</c:v>
                </c:pt>
                <c:pt idx="369">
                  <c:v>32.736167927099999</c:v>
                </c:pt>
                <c:pt idx="370">
                  <c:v>32.814553481699498</c:v>
                </c:pt>
                <c:pt idx="371">
                  <c:v>33.079755127699997</c:v>
                </c:pt>
                <c:pt idx="372">
                  <c:v>33.152362425900002</c:v>
                </c:pt>
                <c:pt idx="373">
                  <c:v>33.3473588194</c:v>
                </c:pt>
                <c:pt idx="374">
                  <c:v>33.502991165700003</c:v>
                </c:pt>
                <c:pt idx="375">
                  <c:v>33.794325272999998</c:v>
                </c:pt>
                <c:pt idx="376">
                  <c:v>34.018660844899998</c:v>
                </c:pt>
                <c:pt idx="377">
                  <c:v>34.317559312500002</c:v>
                </c:pt>
                <c:pt idx="378">
                  <c:v>34.454270620099997</c:v>
                </c:pt>
                <c:pt idx="379">
                  <c:v>34.709775993500401</c:v>
                </c:pt>
                <c:pt idx="380">
                  <c:v>34.959077621699599</c:v>
                </c:pt>
                <c:pt idx="381">
                  <c:v>35.438208219000003</c:v>
                </c:pt>
                <c:pt idx="382">
                  <c:v>35.596967695499998</c:v>
                </c:pt>
                <c:pt idx="383">
                  <c:v>35.986682389999999</c:v>
                </c:pt>
                <c:pt idx="384">
                  <c:v>36.214854532300002</c:v>
                </c:pt>
                <c:pt idx="385">
                  <c:v>36.3982936552</c:v>
                </c:pt>
                <c:pt idx="386">
                  <c:v>36.641799023399997</c:v>
                </c:pt>
                <c:pt idx="387">
                  <c:v>37.027785523699997</c:v>
                </c:pt>
                <c:pt idx="388">
                  <c:v>37.439900154199997</c:v>
                </c:pt>
                <c:pt idx="389">
                  <c:v>37.489579321599997</c:v>
                </c:pt>
                <c:pt idx="390">
                  <c:v>37.868305315400299</c:v>
                </c:pt>
                <c:pt idx="391">
                  <c:v>38.026890461400001</c:v>
                </c:pt>
                <c:pt idx="392">
                  <c:v>38.418427911899997</c:v>
                </c:pt>
                <c:pt idx="393">
                  <c:v>38.513874665199701</c:v>
                </c:pt>
                <c:pt idx="394">
                  <c:v>38.788916250600003</c:v>
                </c:pt>
                <c:pt idx="395">
                  <c:v>38.867002189799997</c:v>
                </c:pt>
                <c:pt idx="396">
                  <c:v>39.180543877300003</c:v>
                </c:pt>
                <c:pt idx="397">
                  <c:v>39.433920754900001</c:v>
                </c:pt>
                <c:pt idx="398">
                  <c:v>39.626449239499998</c:v>
                </c:pt>
                <c:pt idx="399">
                  <c:v>39.866088217799998</c:v>
                </c:pt>
                <c:pt idx="400">
                  <c:v>40.2308951093</c:v>
                </c:pt>
              </c:numCache>
            </c:numRef>
          </c:val>
          <c:smooth val="0"/>
          <c:extLst>
            <c:ext xmlns:c16="http://schemas.microsoft.com/office/drawing/2014/chart" uri="{C3380CC4-5D6E-409C-BE32-E72D297353CC}">
              <c16:uniqueId val="{00000003-6001-47E4-B191-D5AD6BEF455E}"/>
            </c:ext>
          </c:extLst>
        </c:ser>
        <c:dLbls>
          <c:showLegendKey val="0"/>
          <c:showVal val="0"/>
          <c:showCatName val="0"/>
          <c:showSerName val="0"/>
          <c:showPercent val="0"/>
          <c:showBubbleSize val="0"/>
        </c:dLbls>
        <c:smooth val="0"/>
        <c:axId val="109108608"/>
        <c:axId val="109253760"/>
      </c:lineChart>
      <c:catAx>
        <c:axId val="109108608"/>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1050" b="0" i="0" u="none" strike="noStrike" kern="1200" baseline="0">
                <a:solidFill>
                  <a:schemeClr val="tx1"/>
                </a:solidFill>
                <a:latin typeface="+mn-lt"/>
                <a:ea typeface="+mn-ea"/>
                <a:cs typeface="+mn-cs"/>
              </a:defRPr>
            </a:pPr>
            <a:endParaRPr lang="zh-CN"/>
          </a:p>
        </c:txPr>
        <c:crossAx val="109253760"/>
        <c:crosses val="autoZero"/>
        <c:auto val="1"/>
        <c:lblAlgn val="ctr"/>
        <c:lblOffset val="100"/>
        <c:tickLblSkip val="100"/>
        <c:tickMarkSkip val="10"/>
        <c:noMultiLvlLbl val="0"/>
      </c:catAx>
      <c:valAx>
        <c:axId val="109253760"/>
        <c:scaling>
          <c:orientation val="minMax"/>
          <c:max val="100"/>
          <c:min val="0"/>
        </c:scaling>
        <c:delete val="0"/>
        <c:axPos val="l"/>
        <c:majorGridlines/>
        <c:numFmt formatCode="#,##0_);[Red]\(#,##0\)"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09108608"/>
        <c:crosses val="autoZero"/>
        <c:crossBetween val="between"/>
      </c:valAx>
    </c:plotArea>
    <c:legend>
      <c:legendPos val="r"/>
      <c:layout>
        <c:manualLayout>
          <c:xMode val="edge"/>
          <c:yMode val="edge"/>
          <c:x val="0.48885959440598997"/>
          <c:y val="6.0812682457624799E-2"/>
          <c:w val="0.47580261709141403"/>
          <c:h val="5.4063255256528497E-2"/>
        </c:manualLayout>
      </c:layout>
      <c:overlay val="0"/>
      <c:spPr>
        <a:ln>
          <a:solidFill>
            <a:schemeClr val="accent1"/>
          </a:solidFill>
        </a:ln>
      </c:spPr>
      <c:txPr>
        <a:bodyPr rot="0" spcFirstLastPara="0" vertOverflow="ellipsis" vert="horz" wrap="square" anchor="ctr" anchorCtr="1"/>
        <a:lstStyle/>
        <a:p>
          <a:pPr>
            <a:defRPr lang="zh-CN" sz="1200" b="0" i="0" u="none" strike="noStrike" kern="1200" baseline="0">
              <a:solidFill>
                <a:schemeClr val="tx1"/>
              </a:solidFill>
              <a:latin typeface="+mn-lt"/>
              <a:ea typeface="+mn-ea"/>
              <a:cs typeface="+mn-cs"/>
            </a:defRPr>
          </a:pPr>
          <a:endParaRPr lang="zh-CN"/>
        </a:p>
      </c:txPr>
    </c:legend>
    <c:plotVisOnly val="1"/>
    <c:dispBlanksAs val="gap"/>
    <c:showDLblsOverMax val="0"/>
  </c:chart>
  <c:spPr>
    <a:ln>
      <a:solidFill>
        <a:schemeClr val="tx1"/>
      </a:solidFill>
    </a:ln>
  </c:spPr>
  <c:txPr>
    <a:bodyPr/>
    <a:lstStyle/>
    <a:p>
      <a:pPr>
        <a:defRPr lang="zh-CN"/>
      </a:pPr>
      <a:endParaRPr lang="zh-CN"/>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quarter" idx="1"/>
          </p:nvPr>
        </p:nvSpPr>
        <p:spPr>
          <a:xfrm>
            <a:off x="4020618" y="0"/>
            <a:ext cx="3076985" cy="511813"/>
          </a:xfrm>
          <a:prstGeom prst="rect">
            <a:avLst/>
          </a:prstGeom>
        </p:spPr>
        <p:txBody>
          <a:bodyPr vert="horz" lIns="95793" tIns="47896" rIns="95793" bIns="47896" rtlCol="0"/>
          <a:lstStyle>
            <a:lvl1pPr algn="r" latinLnBrk="1">
              <a:defRPr sz="1300">
                <a:ea typeface="Gulim" panose="020B0600000101010101" pitchFamily="34" charset="-127"/>
              </a:defRPr>
            </a:lvl1pPr>
          </a:lstStyle>
          <a:p>
            <a:pPr>
              <a:defRPr/>
            </a:pPr>
            <a:fld id="{FDEF9107-225C-41FE-BA82-ABCBDFB7F750}" type="datetimeFigureOut">
              <a:rPr lang="zh-CN" altLang="en-US"/>
              <a:t>2018/10/11</a:t>
            </a:fld>
            <a:endParaRPr lang="zh-CN" altLang="en-US"/>
          </a:p>
        </p:txBody>
      </p:sp>
      <p:sp>
        <p:nvSpPr>
          <p:cNvPr id="4" name="页脚占位符 3"/>
          <p:cNvSpPr>
            <a:spLocks noGrp="1"/>
          </p:cNvSpPr>
          <p:nvPr>
            <p:ph type="ftr" sz="quarter" idx="2"/>
          </p:nvPr>
        </p:nvSpPr>
        <p:spPr>
          <a:xfrm>
            <a:off x="0" y="9721159"/>
            <a:ext cx="3076986" cy="511813"/>
          </a:xfrm>
          <a:prstGeom prst="rect">
            <a:avLst/>
          </a:prstGeom>
        </p:spPr>
        <p:txBody>
          <a:bodyPr vert="horz" lIns="95793" tIns="47896" rIns="95793" bIns="47896" rtlCol="0" anchor="b"/>
          <a:lstStyle>
            <a:lvl1pPr algn="l" latinLnBrk="1">
              <a:defRPr sz="1300">
                <a:ea typeface="Gulim" panose="020B0600000101010101" pitchFamily="34" charset="-127"/>
              </a:defRPr>
            </a:lvl1pPr>
          </a:lstStyle>
          <a:p>
            <a:pPr>
              <a:defRPr/>
            </a:pPr>
            <a:endParaRPr lang="zh-CN" altLang="en-US"/>
          </a:p>
        </p:txBody>
      </p:sp>
      <p:sp>
        <p:nvSpPr>
          <p:cNvPr id="5" name="灯片编号占位符 4"/>
          <p:cNvSpPr>
            <a:spLocks noGrp="1"/>
          </p:cNvSpPr>
          <p:nvPr>
            <p:ph type="sldNum" sz="quarter" idx="3"/>
          </p:nvPr>
        </p:nvSpPr>
        <p:spPr>
          <a:xfrm>
            <a:off x="4020618" y="9721159"/>
            <a:ext cx="3076985" cy="511813"/>
          </a:xfrm>
          <a:prstGeom prst="rect">
            <a:avLst/>
          </a:prstGeom>
        </p:spPr>
        <p:txBody>
          <a:bodyPr vert="horz" lIns="95793" tIns="47896" rIns="95793" bIns="47896" rtlCol="0" anchor="b"/>
          <a:lstStyle>
            <a:lvl1pPr algn="r" latinLnBrk="1">
              <a:defRPr sz="1300">
                <a:ea typeface="Gulim" panose="020B0600000101010101" pitchFamily="34" charset="-127"/>
              </a:defRPr>
            </a:lvl1pPr>
          </a:lstStyle>
          <a:p>
            <a:pPr>
              <a:defRPr/>
            </a:pPr>
            <a:fld id="{FECA2744-90E0-483B-AF8B-A86BD03716B9}" type="slidenum">
              <a:rPr lang="zh-CN" altLang="en-US"/>
              <a:t>‹#›</a:t>
            </a:fld>
            <a:endParaRPr lang="zh-CN" altLang="en-US"/>
          </a:p>
        </p:txBody>
      </p:sp>
      <p:sp>
        <p:nvSpPr>
          <p:cNvPr id="6" name="页眉占位符 5"/>
          <p:cNvSpPr>
            <a:spLocks noGrp="1"/>
          </p:cNvSpPr>
          <p:nvPr>
            <p:ph type="hdr" sz="quarter"/>
          </p:nvPr>
        </p:nvSpPr>
        <p:spPr>
          <a:xfrm>
            <a:off x="0" y="0"/>
            <a:ext cx="3076986" cy="511813"/>
          </a:xfrm>
          <a:prstGeom prst="rect">
            <a:avLst/>
          </a:prstGeom>
        </p:spPr>
        <p:txBody>
          <a:bodyPr vert="horz" lIns="95793" tIns="47896" rIns="95793" bIns="47896" rtlCol="0"/>
          <a:lstStyle>
            <a:lvl1pPr algn="l" latinLnBrk="1">
              <a:defRPr sz="1300">
                <a:ea typeface="Gulim" panose="020B0600000101010101" pitchFamily="34" charset="-127"/>
              </a:defRPr>
            </a:lvl1pPr>
          </a:lstStyle>
          <a:p>
            <a:pPr>
              <a:defRPr/>
            </a:pPr>
            <a:endParaRPr lang="zh-CN" altLang="en-US"/>
          </a:p>
        </p:txBody>
      </p:sp>
    </p:spTree>
    <p:extLst>
      <p:ext uri="{BB962C8B-B14F-4D97-AF65-F5344CB8AC3E}">
        <p14:creationId xmlns:p14="http://schemas.microsoft.com/office/powerpoint/2010/main" val="2173682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986" cy="510173"/>
          </a:xfrm>
          <a:prstGeom prst="rect">
            <a:avLst/>
          </a:prstGeom>
          <a:noFill/>
          <a:ln w="9525">
            <a:noFill/>
            <a:miter lim="800000"/>
          </a:ln>
        </p:spPr>
        <p:txBody>
          <a:bodyPr vert="horz" wrap="square" lIns="96889" tIns="48445" rIns="96889" bIns="48445" numCol="1" anchor="t" anchorCtr="0" compatLnSpc="1"/>
          <a:lstStyle>
            <a:lvl1pPr algn="l" defTabSz="967740" latinLnBrk="1">
              <a:defRPr sz="1300" b="0">
                <a:latin typeface="Arial" panose="020B0604020202020204" pitchFamily="34" charset="0"/>
                <a:ea typeface="Gulim" panose="020B0600000101010101" pitchFamily="34" charset="-127"/>
              </a:defRPr>
            </a:lvl1pPr>
          </a:lstStyle>
          <a:p>
            <a:pPr>
              <a:defRPr/>
            </a:pPr>
            <a:endParaRPr lang="en-US"/>
          </a:p>
        </p:txBody>
      </p:sp>
      <p:sp>
        <p:nvSpPr>
          <p:cNvPr id="3075" name="Rectangle 3"/>
          <p:cNvSpPr>
            <a:spLocks noGrp="1" noChangeArrowheads="1"/>
          </p:cNvSpPr>
          <p:nvPr>
            <p:ph type="dt" idx="1"/>
          </p:nvPr>
        </p:nvSpPr>
        <p:spPr bwMode="auto">
          <a:xfrm>
            <a:off x="4022314" y="0"/>
            <a:ext cx="3076986" cy="510173"/>
          </a:xfrm>
          <a:prstGeom prst="rect">
            <a:avLst/>
          </a:prstGeom>
          <a:noFill/>
          <a:ln w="9525">
            <a:noFill/>
            <a:miter lim="800000"/>
          </a:ln>
        </p:spPr>
        <p:txBody>
          <a:bodyPr vert="horz" wrap="square" lIns="96889" tIns="48445" rIns="96889" bIns="48445" numCol="1" anchor="t" anchorCtr="0" compatLnSpc="1"/>
          <a:lstStyle>
            <a:lvl1pPr algn="r" defTabSz="967740" latinLnBrk="1">
              <a:defRPr sz="1300" b="0">
                <a:latin typeface="Arial" panose="020B0604020202020204" pitchFamily="34" charset="0"/>
                <a:ea typeface="Gulim" panose="020B0600000101010101" pitchFamily="34" charset="-127"/>
              </a:defRPr>
            </a:lvl1pPr>
          </a:lstStyle>
          <a:p>
            <a:pPr>
              <a:defRPr/>
            </a:pPr>
            <a:endParaRPr lang="en-US" dirty="0"/>
          </a:p>
        </p:txBody>
      </p:sp>
      <p:sp>
        <p:nvSpPr>
          <p:cNvPr id="59396" name="Rectangle 4"/>
          <p:cNvSpPr>
            <a:spLocks noGrp="1" noRot="1" noChangeAspect="1" noChangeArrowheads="1"/>
          </p:cNvSpPr>
          <p:nvPr>
            <p:ph type="sldImg" idx="2"/>
          </p:nvPr>
        </p:nvSpPr>
        <p:spPr bwMode="auto">
          <a:xfrm>
            <a:off x="2220913" y="768350"/>
            <a:ext cx="2659062" cy="3838575"/>
          </a:xfrm>
          <a:prstGeom prst="rect">
            <a:avLst/>
          </a:prstGeom>
          <a:noFill/>
          <a:ln w="9525">
            <a:noFill/>
            <a:miter lim="800000"/>
          </a:ln>
        </p:spPr>
      </p:sp>
      <p:sp>
        <p:nvSpPr>
          <p:cNvPr id="3077" name="Rectangle 5"/>
          <p:cNvSpPr>
            <a:spLocks noGrp="1" noChangeArrowheads="1"/>
          </p:cNvSpPr>
          <p:nvPr>
            <p:ph type="body" sz="quarter" idx="3"/>
          </p:nvPr>
        </p:nvSpPr>
        <p:spPr bwMode="auto">
          <a:xfrm>
            <a:off x="947027" y="4860580"/>
            <a:ext cx="5205248" cy="4606314"/>
          </a:xfrm>
          <a:prstGeom prst="rect">
            <a:avLst/>
          </a:prstGeom>
          <a:noFill/>
          <a:ln w="9525" cmpd="sng">
            <a:noFill/>
            <a:miter lim="800000"/>
          </a:ln>
        </p:spPr>
        <p:txBody>
          <a:bodyPr vert="horz" wrap="square" lIns="96889" tIns="48445" rIns="96889" bIns="48445" numCol="1" anchor="ctr" anchorCtr="0" compatLnSpc="1"/>
          <a:lstStyle/>
          <a:p>
            <a:pPr lvl="0"/>
            <a:r>
              <a:rPr lang="ko-KR" altLang="en-US" noProof="0"/>
              <a:t>마스터 문자열 유형을 편집하려면 누르십시오</a:t>
            </a:r>
            <a:r>
              <a:rPr lang="en-US" noProof="0"/>
              <a:t>.</a:t>
            </a:r>
          </a:p>
          <a:p>
            <a:pPr lvl="1"/>
            <a:r>
              <a:rPr lang="ko-KR" altLang="en-US" noProof="0"/>
              <a:t>둘째 수준</a:t>
            </a:r>
          </a:p>
          <a:p>
            <a:pPr lvl="2"/>
            <a:r>
              <a:rPr lang="ko-KR" altLang="en-US" noProof="0"/>
              <a:t>세째 수준</a:t>
            </a:r>
          </a:p>
          <a:p>
            <a:pPr lvl="3"/>
            <a:r>
              <a:rPr lang="ko-KR" altLang="en-US" noProof="0"/>
              <a:t>네째 수준</a:t>
            </a:r>
          </a:p>
          <a:p>
            <a:pPr lvl="4"/>
            <a:r>
              <a:rPr lang="ko-KR" altLang="en-US" noProof="0"/>
              <a:t>다섯째 수준</a:t>
            </a:r>
          </a:p>
        </p:txBody>
      </p:sp>
      <p:sp>
        <p:nvSpPr>
          <p:cNvPr id="3078" name="Rectangle 6"/>
          <p:cNvSpPr>
            <a:spLocks noGrp="1" noChangeArrowheads="1"/>
          </p:cNvSpPr>
          <p:nvPr>
            <p:ph type="ftr" sz="quarter" idx="4"/>
          </p:nvPr>
        </p:nvSpPr>
        <p:spPr bwMode="auto">
          <a:xfrm>
            <a:off x="0" y="9724441"/>
            <a:ext cx="3076986" cy="510173"/>
          </a:xfrm>
          <a:prstGeom prst="rect">
            <a:avLst/>
          </a:prstGeom>
          <a:noFill/>
          <a:ln w="9525">
            <a:noFill/>
            <a:miter lim="800000"/>
          </a:ln>
        </p:spPr>
        <p:txBody>
          <a:bodyPr vert="horz" wrap="square" lIns="96889" tIns="48445" rIns="96889" bIns="48445" numCol="1" anchor="b" anchorCtr="0" compatLnSpc="1"/>
          <a:lstStyle>
            <a:lvl1pPr algn="l" defTabSz="967740" latinLnBrk="1">
              <a:defRPr sz="1300" b="0">
                <a:latin typeface="Arial" panose="020B0604020202020204" pitchFamily="34" charset="0"/>
                <a:ea typeface="Gulim" panose="020B0600000101010101" pitchFamily="34" charset="-127"/>
              </a:defRPr>
            </a:lvl1pPr>
          </a:lstStyle>
          <a:p>
            <a:pPr>
              <a:defRPr/>
            </a:pPr>
            <a:endParaRPr lang="en-US"/>
          </a:p>
        </p:txBody>
      </p:sp>
      <p:sp>
        <p:nvSpPr>
          <p:cNvPr id="3079" name="Rectangle 7"/>
          <p:cNvSpPr>
            <a:spLocks noGrp="1" noChangeArrowheads="1"/>
          </p:cNvSpPr>
          <p:nvPr>
            <p:ph type="sldNum" sz="quarter" idx="5"/>
          </p:nvPr>
        </p:nvSpPr>
        <p:spPr bwMode="auto">
          <a:xfrm>
            <a:off x="4022314" y="9724441"/>
            <a:ext cx="3076986" cy="510173"/>
          </a:xfrm>
          <a:prstGeom prst="rect">
            <a:avLst/>
          </a:prstGeom>
          <a:noFill/>
          <a:ln w="9525">
            <a:noFill/>
            <a:miter lim="800000"/>
          </a:ln>
        </p:spPr>
        <p:txBody>
          <a:bodyPr vert="horz" wrap="square" lIns="96889" tIns="48445" rIns="96889" bIns="48445" numCol="1" anchor="b" anchorCtr="0" compatLnSpc="1"/>
          <a:lstStyle>
            <a:lvl1pPr algn="r" defTabSz="967740" latinLnBrk="1">
              <a:defRPr sz="1300" b="0">
                <a:latin typeface="Arial" panose="020B0604020202020204" pitchFamily="34" charset="0"/>
                <a:ea typeface="Gulim" panose="020B0600000101010101" pitchFamily="34" charset="-127"/>
              </a:defRPr>
            </a:lvl1pPr>
          </a:lstStyle>
          <a:p>
            <a:pPr>
              <a:defRPr/>
            </a:pPr>
            <a:fld id="{C39C2E23-92E0-4788-8FCB-3BD5D8B5C6D0}" type="slidenum">
              <a:rPr lang="en-US"/>
              <a:t>‹#›</a:t>
            </a:fld>
            <a:endParaRPr lang="en-US"/>
          </a:p>
        </p:txBody>
      </p:sp>
    </p:spTree>
    <p:extLst>
      <p:ext uri="{BB962C8B-B14F-4D97-AF65-F5344CB8AC3E}">
        <p14:creationId xmlns:p14="http://schemas.microsoft.com/office/powerpoint/2010/main" val="200839984"/>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sz="1200" kern="1200">
        <a:solidFill>
          <a:schemeClr val="tx1"/>
        </a:solidFill>
        <a:latin typeface="Times New Roman" panose="02020603050405020304" pitchFamily="18" charset="0"/>
        <a:ea typeface="Gulim" panose="020B0600000101010101" pitchFamily="34" charset="-127"/>
        <a:cs typeface="+mn-cs"/>
      </a:defRPr>
    </a:lvl1pPr>
    <a:lvl2pPr marL="457200" algn="l" rtl="0" eaLnBrk="0" fontAlgn="base" latinLnBrk="1" hangingPunct="0">
      <a:spcBef>
        <a:spcPct val="30000"/>
      </a:spcBef>
      <a:spcAft>
        <a:spcPct val="0"/>
      </a:spcAft>
      <a:defRPr sz="1200" kern="1200">
        <a:solidFill>
          <a:schemeClr val="tx1"/>
        </a:solidFill>
        <a:latin typeface="Times New Roman" panose="02020603050405020304" pitchFamily="18" charset="0"/>
        <a:ea typeface="Gulim" panose="020B0600000101010101" pitchFamily="34" charset="-127"/>
        <a:cs typeface="+mn-cs"/>
      </a:defRPr>
    </a:lvl2pPr>
    <a:lvl3pPr marL="914400" algn="l" rtl="0" eaLnBrk="0" fontAlgn="base" latinLnBrk="1" hangingPunct="0">
      <a:spcBef>
        <a:spcPct val="30000"/>
      </a:spcBef>
      <a:spcAft>
        <a:spcPct val="0"/>
      </a:spcAft>
      <a:defRPr sz="1200" kern="1200">
        <a:solidFill>
          <a:schemeClr val="tx1"/>
        </a:solidFill>
        <a:latin typeface="Times New Roman" panose="02020603050405020304" pitchFamily="18" charset="0"/>
        <a:ea typeface="Gulim" panose="020B0600000101010101" pitchFamily="34" charset="-127"/>
        <a:cs typeface="+mn-cs"/>
      </a:defRPr>
    </a:lvl3pPr>
    <a:lvl4pPr marL="1371600" algn="l" rtl="0" eaLnBrk="0" fontAlgn="base" latinLnBrk="1" hangingPunct="0">
      <a:spcBef>
        <a:spcPct val="30000"/>
      </a:spcBef>
      <a:spcAft>
        <a:spcPct val="0"/>
      </a:spcAft>
      <a:defRPr sz="1200" kern="1200">
        <a:solidFill>
          <a:schemeClr val="tx1"/>
        </a:solidFill>
        <a:latin typeface="Times New Roman" panose="02020603050405020304" pitchFamily="18" charset="0"/>
        <a:ea typeface="Gulim" panose="020B0600000101010101" pitchFamily="34" charset="-127"/>
        <a:cs typeface="+mn-cs"/>
      </a:defRPr>
    </a:lvl4pPr>
    <a:lvl5pPr marL="1828800" algn="l" rtl="0" eaLnBrk="0" fontAlgn="base" latinLnBrk="1" hangingPunct="0">
      <a:spcBef>
        <a:spcPct val="30000"/>
      </a:spcBef>
      <a:spcAft>
        <a:spcPct val="0"/>
      </a:spcAft>
      <a:defRPr sz="1200" kern="1200">
        <a:solidFill>
          <a:schemeClr val="tx1"/>
        </a:solidFill>
        <a:latin typeface="Times New Roman" panose="02020603050405020304" pitchFamily="18" charset="0"/>
        <a:ea typeface="Gulim" panose="020B0600000101010101" pitchFamily="34" charset="-127"/>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p:sp>
      <p:sp>
        <p:nvSpPr>
          <p:cNvPr id="60419" name="备注占位符 2"/>
          <p:cNvSpPr>
            <a:spLocks noGrp="1"/>
          </p:cNvSpPr>
          <p:nvPr>
            <p:ph type="body" idx="1"/>
          </p:nvPr>
        </p:nvSpPr>
        <p:spPr>
          <a:noFill/>
        </p:spPr>
        <p:txBody>
          <a:bodyPr/>
          <a:lstStyle/>
          <a:p>
            <a:endParaRPr lang="zh-CN" altLang="en-US"/>
          </a:p>
        </p:txBody>
      </p:sp>
      <p:sp>
        <p:nvSpPr>
          <p:cNvPr id="60420" name="灯片编号占位符 3"/>
          <p:cNvSpPr>
            <a:spLocks noGrp="1"/>
          </p:cNvSpPr>
          <p:nvPr>
            <p:ph type="sldNum" sz="quarter" idx="5"/>
          </p:nvPr>
        </p:nvSpPr>
        <p:spPr>
          <a:noFill/>
        </p:spPr>
        <p:txBody>
          <a:bodyPr/>
          <a:lstStyle/>
          <a:p>
            <a:fld id="{B0F539D6-9ADF-4307-9FEB-CA74F0CB896D}" type="slidenum">
              <a:rPr lang="en-US" altLang="zh-CN" smtClean="0">
                <a:ea typeface="Gulim" panose="020B0600000101010101" pitchFamily="34" charset="-127"/>
              </a:rPr>
              <a:t>2</a:t>
            </a:fld>
            <a:endParaRPr lang="en-US" altLang="zh-CN">
              <a:ea typeface="Gulim" panose="020B0600000101010101" pitchFamily="34" charset="-127"/>
            </a:endParaRPr>
          </a:p>
        </p:txBody>
      </p:sp>
    </p:spTree>
    <p:extLst>
      <p:ext uri="{BB962C8B-B14F-4D97-AF65-F5344CB8AC3E}">
        <p14:creationId xmlns:p14="http://schemas.microsoft.com/office/powerpoint/2010/main" val="2653387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514350" y="3076575"/>
            <a:ext cx="5829300" cy="212407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028700" y="5613400"/>
            <a:ext cx="4800600" cy="2532063"/>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1278D6A5-0E98-47BE-BC3A-AE11BC25F265}" type="datetime1">
              <a:rPr lang="ko-KR" altLang="en-US"/>
              <a:t>2018-10-11</a:t>
            </a:fld>
            <a:endParaRPr lang="en-US" dirty="0"/>
          </a:p>
        </p:txBody>
      </p:sp>
      <p:sp>
        <p:nvSpPr>
          <p:cNvPr id="5" name="Rectangle 6"/>
          <p:cNvSpPr>
            <a:spLocks noGrp="1" noChangeArrowheads="1"/>
          </p:cNvSpPr>
          <p:nvPr>
            <p:ph type="sldNum" sz="quarter" idx="11"/>
          </p:nvPr>
        </p:nvSpPr>
        <p:spPr/>
        <p:txBody>
          <a:bodyPr/>
          <a:lstStyle>
            <a:lvl1pPr>
              <a:defRPr/>
            </a:lvl1pPr>
          </a:lstStyle>
          <a:p>
            <a:pPr>
              <a:defRPr/>
            </a:pPr>
            <a:fld id="{C6FAD6D2-CBFF-46AD-AAB8-2277731EC304}" type="slidenum">
              <a:rPr lang="en-US" smtClean="0"/>
              <a:pPr>
                <a:defRPr/>
              </a:pPr>
              <a:t>‹#›</a:t>
            </a:fld>
            <a:r>
              <a:rPr lang="en-US" dirty="0"/>
              <a:t>/ 48</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42900" y="396875"/>
            <a:ext cx="6172200" cy="1651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42900" y="2311400"/>
            <a:ext cx="6172200" cy="65373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CD31F7C0-39F0-40E8-9725-7C3280E51E85}" type="datetime1">
              <a:rPr lang="ko-KR" altLang="en-US"/>
              <a:t>2018-10-11</a:t>
            </a:fld>
            <a:endParaRPr lang="en-US" dirty="0"/>
          </a:p>
        </p:txBody>
      </p:sp>
      <p:sp>
        <p:nvSpPr>
          <p:cNvPr id="5" name="Rectangle 6"/>
          <p:cNvSpPr>
            <a:spLocks noGrp="1" noChangeArrowheads="1"/>
          </p:cNvSpPr>
          <p:nvPr>
            <p:ph type="sldNum" sz="quarter" idx="11"/>
          </p:nvPr>
        </p:nvSpPr>
        <p:spPr/>
        <p:txBody>
          <a:bodyPr/>
          <a:lstStyle>
            <a:lvl1pPr>
              <a:defRPr/>
            </a:lvl1pPr>
          </a:lstStyle>
          <a:p>
            <a:pPr>
              <a:defRPr/>
            </a:pPr>
            <a:fld id="{FE5C17DE-F3F1-465A-B206-2C79D30D0434}" type="slidenum">
              <a:rPr lang="en-US" smtClean="0"/>
              <a:pPr>
                <a:defRPr/>
              </a:pPr>
              <a:t>‹#›</a:t>
            </a:fld>
            <a:r>
              <a:rPr lang="en-US" dirty="0"/>
              <a:t>/48</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72050" y="396875"/>
            <a:ext cx="1543050" cy="8451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42900" y="396875"/>
            <a:ext cx="4476750" cy="8451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721C4BD9-4706-42B4-A4DF-17CCC042EB7C}" type="datetime1">
              <a:rPr lang="ko-KR" altLang="en-US"/>
              <a:t>2018-10-11</a:t>
            </a:fld>
            <a:endParaRPr lang="en-US" dirty="0"/>
          </a:p>
        </p:txBody>
      </p:sp>
      <p:sp>
        <p:nvSpPr>
          <p:cNvPr id="5" name="Rectangle 6"/>
          <p:cNvSpPr>
            <a:spLocks noGrp="1" noChangeArrowheads="1"/>
          </p:cNvSpPr>
          <p:nvPr>
            <p:ph type="sldNum" sz="quarter" idx="11"/>
          </p:nvPr>
        </p:nvSpPr>
        <p:spPr/>
        <p:txBody>
          <a:bodyPr/>
          <a:lstStyle>
            <a:lvl1pPr>
              <a:defRPr/>
            </a:lvl1pPr>
          </a:lstStyle>
          <a:p>
            <a:pPr>
              <a:defRPr/>
            </a:pPr>
            <a:fld id="{80E5D33C-2CAA-4EBB-9507-26ED2CFAB0E7}" type="slidenum">
              <a:rPr lang="en-US" smtClean="0"/>
              <a:pPr>
                <a:defRPr/>
              </a:pPr>
              <a:t>‹#›</a:t>
            </a:fld>
            <a:r>
              <a:rPr lang="en-US" dirty="0"/>
              <a:t>/48</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514350" y="3076575"/>
            <a:ext cx="5829300" cy="212407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028700" y="5613400"/>
            <a:ext cx="4800600" cy="2532063"/>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6"/>
          <p:cNvSpPr>
            <a:spLocks noGrp="1" noChangeArrowheads="1"/>
          </p:cNvSpPr>
          <p:nvPr>
            <p:ph type="sldNum" sz="quarter" idx="10"/>
          </p:nvPr>
        </p:nvSpPr>
        <p:spPr>
          <a:xfrm>
            <a:off x="5157788" y="9417050"/>
            <a:ext cx="1428750" cy="501650"/>
          </a:xfrm>
          <a:prstGeom prst="rect">
            <a:avLst/>
          </a:prstGeom>
        </p:spPr>
        <p:txBody>
          <a:bodyPr/>
          <a:lstStyle>
            <a:lvl1pPr>
              <a:defRPr/>
            </a:lvl1pPr>
          </a:lstStyle>
          <a:p>
            <a:pPr>
              <a:defRPr/>
            </a:pPr>
            <a:fld id="{71A26CDF-19D1-479F-B93E-B9E92ACDC37A}" type="slidenum">
              <a:rPr lang="en-US"/>
              <a:t>‹#›</a:t>
            </a:fld>
            <a:r>
              <a:rPr lang="en-US"/>
              <a:t> / 41</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42900" y="396875"/>
            <a:ext cx="6172200" cy="1651000"/>
          </a:xfrm>
          <a:prstGeom prst="rect">
            <a:avLst/>
          </a:prstGeom>
        </p:spPr>
        <p:txBody>
          <a:bodyPr/>
          <a:lstStyle/>
          <a:p>
            <a:r>
              <a:rPr lang="zh-CN" altLang="en-US" dirty="0"/>
              <a:t>单击此处编辑母版标题样式</a:t>
            </a:r>
          </a:p>
        </p:txBody>
      </p:sp>
      <p:sp>
        <p:nvSpPr>
          <p:cNvPr id="3" name="内容占位符 2"/>
          <p:cNvSpPr>
            <a:spLocks noGrp="1"/>
          </p:cNvSpPr>
          <p:nvPr>
            <p:ph idx="1"/>
          </p:nvPr>
        </p:nvSpPr>
        <p:spPr>
          <a:xfrm>
            <a:off x="342900" y="2311400"/>
            <a:ext cx="6172200" cy="65373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xfrm>
            <a:off x="5157788" y="9417050"/>
            <a:ext cx="1428750" cy="501650"/>
          </a:xfrm>
          <a:prstGeom prst="rect">
            <a:avLst/>
          </a:prstGeom>
        </p:spPr>
        <p:txBody>
          <a:bodyPr/>
          <a:lstStyle>
            <a:lvl1pPr>
              <a:defRPr/>
            </a:lvl1pPr>
          </a:lstStyle>
          <a:p>
            <a:pPr>
              <a:defRPr/>
            </a:pPr>
            <a:fld id="{E649F374-7233-4B6B-8F94-8D32D8F188FC}" type="slidenum">
              <a:rPr lang="en-US"/>
              <a:t>‹#›</a:t>
            </a:fld>
            <a:r>
              <a:rPr lang="en-US"/>
              <a:t> / 41</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41338" y="6365875"/>
            <a:ext cx="5829300" cy="1966913"/>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541338" y="4198938"/>
            <a:ext cx="5829300" cy="21669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sldNum" sz="quarter" idx="10"/>
          </p:nvPr>
        </p:nvSpPr>
        <p:spPr>
          <a:xfrm>
            <a:off x="5157788" y="9417050"/>
            <a:ext cx="1428750" cy="501650"/>
          </a:xfrm>
          <a:prstGeom prst="rect">
            <a:avLst/>
          </a:prstGeom>
        </p:spPr>
        <p:txBody>
          <a:bodyPr/>
          <a:lstStyle>
            <a:lvl1pPr>
              <a:defRPr/>
            </a:lvl1pPr>
          </a:lstStyle>
          <a:p>
            <a:pPr>
              <a:defRPr/>
            </a:pPr>
            <a:fld id="{3CAE04CE-74C5-45F3-BE5E-B9E37069C06B}" type="slidenum">
              <a:rPr lang="en-US"/>
              <a:t>‹#›</a:t>
            </a:fld>
            <a:r>
              <a:rPr lang="en-US"/>
              <a:t> / 41</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42900" y="421680"/>
            <a:ext cx="6172200" cy="1651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342900" y="2311400"/>
            <a:ext cx="3009900" cy="65373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3505200" y="2311400"/>
            <a:ext cx="3009900" cy="65373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a:xfrm>
            <a:off x="5157788" y="9417050"/>
            <a:ext cx="1428750" cy="501650"/>
          </a:xfrm>
          <a:prstGeom prst="rect">
            <a:avLst/>
          </a:prstGeom>
        </p:spPr>
        <p:txBody>
          <a:bodyPr/>
          <a:lstStyle>
            <a:lvl1pPr>
              <a:defRPr/>
            </a:lvl1pPr>
          </a:lstStyle>
          <a:p>
            <a:pPr>
              <a:defRPr/>
            </a:pPr>
            <a:fld id="{0F6D39BF-E078-4993-8B2C-CB905E901E13}" type="slidenum">
              <a:rPr lang="en-US"/>
              <a:t>‹#›</a:t>
            </a:fld>
            <a:r>
              <a:rPr lang="en-US" dirty="0"/>
              <a:t> / 41</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342900" y="396875"/>
            <a:ext cx="6172200" cy="1651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342900" y="2217738"/>
            <a:ext cx="3030538" cy="9239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342900" y="3141663"/>
            <a:ext cx="3030538" cy="570706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3484563" y="2217738"/>
            <a:ext cx="3030537" cy="9239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3484563" y="3141663"/>
            <a:ext cx="3030537" cy="570706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sldNum" sz="quarter" idx="10"/>
          </p:nvPr>
        </p:nvSpPr>
        <p:spPr>
          <a:xfrm>
            <a:off x="5157788" y="9417050"/>
            <a:ext cx="1428750" cy="501650"/>
          </a:xfrm>
          <a:prstGeom prst="rect">
            <a:avLst/>
          </a:prstGeom>
        </p:spPr>
        <p:txBody>
          <a:bodyPr/>
          <a:lstStyle>
            <a:lvl1pPr>
              <a:defRPr/>
            </a:lvl1pPr>
          </a:lstStyle>
          <a:p>
            <a:pPr>
              <a:defRPr/>
            </a:pPr>
            <a:fld id="{5FEBD9CE-8F40-4D46-8915-A08015897A90}" type="slidenum">
              <a:rPr lang="en-US"/>
              <a:t>‹#›</a:t>
            </a:fld>
            <a:r>
              <a:rPr lang="en-US"/>
              <a:t> / 41</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900" y="396875"/>
            <a:ext cx="6172200" cy="1651000"/>
          </a:xfrm>
          <a:prstGeom prst="rect">
            <a:avLst/>
          </a:prstGeom>
        </p:spPr>
        <p:txBody>
          <a:bodyPr/>
          <a:lstStyle/>
          <a:p>
            <a:r>
              <a:rPr lang="zh-CN" altLang="en-US"/>
              <a:t>单击此处编辑母版标题样式</a:t>
            </a:r>
          </a:p>
        </p:txBody>
      </p:sp>
      <p:sp>
        <p:nvSpPr>
          <p:cNvPr id="3" name="Rectangle 6"/>
          <p:cNvSpPr>
            <a:spLocks noGrp="1" noChangeArrowheads="1"/>
          </p:cNvSpPr>
          <p:nvPr>
            <p:ph type="sldNum" sz="quarter" idx="10"/>
          </p:nvPr>
        </p:nvSpPr>
        <p:spPr>
          <a:xfrm>
            <a:off x="5157788" y="9417050"/>
            <a:ext cx="1428750" cy="501650"/>
          </a:xfrm>
          <a:prstGeom prst="rect">
            <a:avLst/>
          </a:prstGeom>
        </p:spPr>
        <p:txBody>
          <a:bodyPr/>
          <a:lstStyle>
            <a:lvl1pPr>
              <a:defRPr/>
            </a:lvl1pPr>
          </a:lstStyle>
          <a:p>
            <a:pPr>
              <a:defRPr/>
            </a:pPr>
            <a:fld id="{756B72A8-9766-4110-937D-A83E21BB1021}" type="slidenum">
              <a:rPr lang="en-US"/>
              <a:t>‹#›</a:t>
            </a:fld>
            <a:r>
              <a:rPr lang="en-US"/>
              <a:t> / 41</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xfrm>
            <a:off x="5157788" y="9417050"/>
            <a:ext cx="1428750" cy="501650"/>
          </a:xfrm>
          <a:prstGeom prst="rect">
            <a:avLst/>
          </a:prstGeom>
        </p:spPr>
        <p:txBody>
          <a:bodyPr/>
          <a:lstStyle>
            <a:lvl1pPr>
              <a:defRPr/>
            </a:lvl1pPr>
          </a:lstStyle>
          <a:p>
            <a:pPr>
              <a:defRPr/>
            </a:pPr>
            <a:fld id="{F38E415D-8E57-4571-9872-E932C2248985}" type="slidenum">
              <a:rPr lang="en-US" smtClean="0"/>
              <a:pPr>
                <a:defRPr/>
              </a:pPr>
              <a:t>‹#›</a:t>
            </a:fld>
            <a:r>
              <a:rPr lang="en-US" dirty="0"/>
              <a:t> /48</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42900" y="396875"/>
            <a:ext cx="6172200" cy="1651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42900" y="2311400"/>
            <a:ext cx="6172200" cy="65373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99543822-1FD6-4258-BADC-3172BF08F95C}" type="datetime1">
              <a:rPr lang="ko-KR" altLang="en-US"/>
              <a:t>2018-10-11</a:t>
            </a:fld>
            <a:endParaRPr lang="en-US" dirty="0"/>
          </a:p>
        </p:txBody>
      </p:sp>
      <p:sp>
        <p:nvSpPr>
          <p:cNvPr id="5" name="Rectangle 6"/>
          <p:cNvSpPr>
            <a:spLocks noGrp="1" noChangeArrowheads="1"/>
          </p:cNvSpPr>
          <p:nvPr>
            <p:ph type="sldNum" sz="quarter" idx="11"/>
          </p:nvPr>
        </p:nvSpPr>
        <p:spPr/>
        <p:txBody>
          <a:bodyPr/>
          <a:lstStyle>
            <a:lvl1pPr>
              <a:defRPr/>
            </a:lvl1pPr>
          </a:lstStyle>
          <a:p>
            <a:pPr>
              <a:defRPr/>
            </a:pPr>
            <a:fld id="{10FBA258-E2D2-4D2D-B9AF-9CE056347C48}" type="slidenum">
              <a:rPr lang="en-US" smtClean="0"/>
              <a:pPr>
                <a:defRPr/>
              </a:pPr>
              <a:t>‹#›</a:t>
            </a:fld>
            <a:r>
              <a:rPr lang="en-US" dirty="0"/>
              <a:t>/48</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342900" y="396875"/>
            <a:ext cx="6172200" cy="1651000"/>
          </a:xfrm>
          <a:prstGeom prst="rect">
            <a:avLst/>
          </a:prstGeom>
        </p:spPr>
        <p:txBody>
          <a:bodyPr/>
          <a:lstStyle/>
          <a:p>
            <a:r>
              <a:rPr lang="zh-CN" altLang="en-US"/>
              <a:t>单击此处编辑母版标题样式</a:t>
            </a:r>
          </a:p>
        </p:txBody>
      </p:sp>
      <p:sp>
        <p:nvSpPr>
          <p:cNvPr id="3" name="灯片编号占位符 2"/>
          <p:cNvSpPr>
            <a:spLocks noGrp="1"/>
          </p:cNvSpPr>
          <p:nvPr>
            <p:ph type="sldNum" sz="quarter" idx="10"/>
          </p:nvPr>
        </p:nvSpPr>
        <p:spPr>
          <a:xfrm>
            <a:off x="5157788" y="9417050"/>
            <a:ext cx="1428750" cy="501650"/>
          </a:xfrm>
          <a:prstGeom prst="rect">
            <a:avLst/>
          </a:prstGeom>
        </p:spPr>
        <p:txBody>
          <a:bodyPr/>
          <a:lstStyle/>
          <a:p>
            <a:pPr>
              <a:defRPr/>
            </a:pPr>
            <a:fld id="{7EE4B2B0-7B42-491E-BC43-AFF852D5843C}" type="slidenum">
              <a:rPr lang="en-US" smtClean="0"/>
              <a:t>‹#›</a:t>
            </a:fld>
            <a:r>
              <a:rPr lang="en-US"/>
              <a:t> / 41</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342900" y="396875"/>
            <a:ext cx="6172200" cy="1651000"/>
          </a:xfrm>
          <a:prstGeom prst="rect">
            <a:avLst/>
          </a:prstGeom>
        </p:spPr>
        <p:txBody>
          <a:bodyPr/>
          <a:lstStyle/>
          <a:p>
            <a:r>
              <a:rPr lang="zh-CN" altLang="en-US"/>
              <a:t>单击此处编辑母版标题样式</a:t>
            </a:r>
          </a:p>
        </p:txBody>
      </p:sp>
      <p:sp>
        <p:nvSpPr>
          <p:cNvPr id="3" name="灯片编号占位符 2"/>
          <p:cNvSpPr>
            <a:spLocks noGrp="1"/>
          </p:cNvSpPr>
          <p:nvPr>
            <p:ph type="sldNum" sz="quarter" idx="10"/>
          </p:nvPr>
        </p:nvSpPr>
        <p:spPr>
          <a:xfrm>
            <a:off x="5157788" y="9417050"/>
            <a:ext cx="1428750" cy="501650"/>
          </a:xfrm>
          <a:prstGeom prst="rect">
            <a:avLst/>
          </a:prstGeom>
        </p:spPr>
        <p:txBody>
          <a:bodyPr/>
          <a:lstStyle/>
          <a:p>
            <a:pPr>
              <a:defRPr/>
            </a:pPr>
            <a:fld id="{7EE4B2B0-7B42-491E-BC43-AFF852D5843C}" type="slidenum">
              <a:rPr lang="en-US" smtClean="0"/>
              <a:t>‹#›</a:t>
            </a:fld>
            <a:r>
              <a:rPr lang="en-US"/>
              <a:t> / 41</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344613" y="6934200"/>
            <a:ext cx="4114800" cy="8191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344613" y="885825"/>
            <a:ext cx="4114800" cy="594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344613" y="7753350"/>
            <a:ext cx="4114800" cy="11620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xfrm>
            <a:off x="5157788" y="9417050"/>
            <a:ext cx="1428750" cy="501650"/>
          </a:xfrm>
          <a:prstGeom prst="rect">
            <a:avLst/>
          </a:prstGeom>
        </p:spPr>
        <p:txBody>
          <a:bodyPr/>
          <a:lstStyle>
            <a:lvl1pPr>
              <a:defRPr/>
            </a:lvl1pPr>
          </a:lstStyle>
          <a:p>
            <a:pPr>
              <a:defRPr/>
            </a:pPr>
            <a:fld id="{1304360A-A941-4DE0-AE9D-ABBB959A06E9}" type="slidenum">
              <a:rPr lang="en-US"/>
              <a:t>‹#›</a:t>
            </a:fld>
            <a:r>
              <a:rPr lang="en-US"/>
              <a:t> / 41</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42900" y="396875"/>
            <a:ext cx="6172200" cy="1651000"/>
          </a:xfrm>
          <a:prstGeom prst="rect">
            <a:avLst/>
          </a:prstGeom>
        </p:spPr>
        <p:txBody>
          <a:bodyPr/>
          <a:lstStyle/>
          <a:p>
            <a:r>
              <a:rPr lang="zh-CN" altLang="en-US" dirty="0"/>
              <a:t>单击此处编辑母版标题样式</a:t>
            </a:r>
          </a:p>
        </p:txBody>
      </p:sp>
      <p:sp>
        <p:nvSpPr>
          <p:cNvPr id="3" name="竖排文字占位符 2"/>
          <p:cNvSpPr>
            <a:spLocks noGrp="1"/>
          </p:cNvSpPr>
          <p:nvPr>
            <p:ph type="body" orient="vert" idx="1"/>
          </p:nvPr>
        </p:nvSpPr>
        <p:spPr>
          <a:xfrm>
            <a:off x="342900" y="2311400"/>
            <a:ext cx="6172200" cy="65373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xfrm>
            <a:off x="5157788" y="9417050"/>
            <a:ext cx="1428750" cy="501650"/>
          </a:xfrm>
          <a:prstGeom prst="rect">
            <a:avLst/>
          </a:prstGeom>
        </p:spPr>
        <p:txBody>
          <a:bodyPr/>
          <a:lstStyle>
            <a:lvl1pPr>
              <a:defRPr/>
            </a:lvl1pPr>
          </a:lstStyle>
          <a:p>
            <a:pPr>
              <a:defRPr/>
            </a:pPr>
            <a:fld id="{E9844D90-673E-418D-A3EC-143EB5CA1372}" type="slidenum">
              <a:rPr lang="en-US"/>
              <a:t>‹#›</a:t>
            </a:fld>
            <a:r>
              <a:rPr lang="en-US"/>
              <a:t> / 41</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72050" y="396875"/>
            <a:ext cx="1543050" cy="8451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42900" y="396875"/>
            <a:ext cx="4476750" cy="8451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xfrm>
            <a:off x="5157788" y="9417050"/>
            <a:ext cx="1428750" cy="501650"/>
          </a:xfrm>
          <a:prstGeom prst="rect">
            <a:avLst/>
          </a:prstGeom>
        </p:spPr>
        <p:txBody>
          <a:bodyPr/>
          <a:lstStyle>
            <a:lvl1pPr>
              <a:defRPr/>
            </a:lvl1pPr>
          </a:lstStyle>
          <a:p>
            <a:pPr>
              <a:defRPr/>
            </a:pPr>
            <a:fld id="{494D5ADD-4C79-4B42-A9E9-929583F8F0ED}" type="slidenum">
              <a:rPr lang="en-US"/>
              <a:t>‹#›</a:t>
            </a:fld>
            <a:r>
              <a:rPr lang="en-US"/>
              <a:t> / 41</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41338" y="6365875"/>
            <a:ext cx="5829300" cy="1966913"/>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541338" y="4198938"/>
            <a:ext cx="5829300" cy="21669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9C69577F-4842-4A4C-9B78-C88B65C7882C}" type="datetime1">
              <a:rPr lang="ko-KR" altLang="en-US"/>
              <a:t>2018-10-11</a:t>
            </a:fld>
            <a:endParaRPr lang="en-US" dirty="0"/>
          </a:p>
        </p:txBody>
      </p:sp>
      <p:sp>
        <p:nvSpPr>
          <p:cNvPr id="5" name="Rectangle 6"/>
          <p:cNvSpPr>
            <a:spLocks noGrp="1" noChangeArrowheads="1"/>
          </p:cNvSpPr>
          <p:nvPr>
            <p:ph type="sldNum" sz="quarter" idx="11"/>
          </p:nvPr>
        </p:nvSpPr>
        <p:spPr/>
        <p:txBody>
          <a:bodyPr/>
          <a:lstStyle>
            <a:lvl1pPr>
              <a:defRPr/>
            </a:lvl1pPr>
          </a:lstStyle>
          <a:p>
            <a:pPr>
              <a:defRPr/>
            </a:pPr>
            <a:fld id="{C2728900-3071-4352-8013-A375A560D1D1}" type="slidenum">
              <a:rPr lang="en-US" smtClean="0"/>
              <a:pPr>
                <a:defRPr/>
              </a:pPr>
              <a:t>‹#›</a:t>
            </a:fld>
            <a:r>
              <a:rPr lang="en-US" dirty="0"/>
              <a:t>/48</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42900" y="396875"/>
            <a:ext cx="6172200" cy="1651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342900" y="2311400"/>
            <a:ext cx="3009900" cy="65373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3505200" y="2311400"/>
            <a:ext cx="3009900" cy="65373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fld id="{C71C3B6A-662C-4BA4-A81C-56E28317AFEC}" type="datetime1">
              <a:rPr lang="ko-KR" altLang="en-US"/>
              <a:t>2018-10-11</a:t>
            </a:fld>
            <a:endParaRPr lang="en-US" dirty="0"/>
          </a:p>
        </p:txBody>
      </p:sp>
      <p:sp>
        <p:nvSpPr>
          <p:cNvPr id="6" name="Rectangle 6"/>
          <p:cNvSpPr>
            <a:spLocks noGrp="1" noChangeArrowheads="1"/>
          </p:cNvSpPr>
          <p:nvPr>
            <p:ph type="sldNum" sz="quarter" idx="11"/>
          </p:nvPr>
        </p:nvSpPr>
        <p:spPr/>
        <p:txBody>
          <a:bodyPr/>
          <a:lstStyle>
            <a:lvl1pPr>
              <a:defRPr/>
            </a:lvl1pPr>
          </a:lstStyle>
          <a:p>
            <a:pPr>
              <a:defRPr/>
            </a:pPr>
            <a:fld id="{ECBC82B7-B6F5-40D0-8300-E3F0A2EF1150}" type="slidenum">
              <a:rPr lang="en-US" smtClean="0"/>
              <a:pPr>
                <a:defRPr/>
              </a:pPr>
              <a:t>‹#›</a:t>
            </a:fld>
            <a:r>
              <a:rPr lang="en-US" dirty="0"/>
              <a:t>/48</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342900" y="396875"/>
            <a:ext cx="6172200" cy="1651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342900" y="2217738"/>
            <a:ext cx="3030538" cy="9239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342900" y="3141663"/>
            <a:ext cx="3030538" cy="570706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3484563" y="2217738"/>
            <a:ext cx="3030537" cy="9239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3484563" y="3141663"/>
            <a:ext cx="3030537" cy="570706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a:defRPr/>
            </a:lvl1pPr>
          </a:lstStyle>
          <a:p>
            <a:pPr>
              <a:defRPr/>
            </a:pPr>
            <a:fld id="{F696DEF2-18A6-4A6A-9F32-298B53FA2B02}" type="datetime1">
              <a:rPr lang="ko-KR" altLang="en-US"/>
              <a:t>2018-10-11</a:t>
            </a:fld>
            <a:endParaRPr lang="en-US" dirty="0"/>
          </a:p>
        </p:txBody>
      </p:sp>
      <p:sp>
        <p:nvSpPr>
          <p:cNvPr id="8" name="Rectangle 6"/>
          <p:cNvSpPr>
            <a:spLocks noGrp="1" noChangeArrowheads="1"/>
          </p:cNvSpPr>
          <p:nvPr>
            <p:ph type="sldNum" sz="quarter" idx="11"/>
          </p:nvPr>
        </p:nvSpPr>
        <p:spPr/>
        <p:txBody>
          <a:bodyPr/>
          <a:lstStyle>
            <a:lvl1pPr>
              <a:defRPr/>
            </a:lvl1pPr>
          </a:lstStyle>
          <a:p>
            <a:pPr>
              <a:defRPr/>
            </a:pPr>
            <a:fld id="{F792C083-7AD3-4DA2-917C-23A80FDA0892}" type="slidenum">
              <a:rPr lang="en-US" smtClean="0"/>
              <a:pPr>
                <a:defRPr/>
              </a:pPr>
              <a:t>‹#›</a:t>
            </a:fld>
            <a:r>
              <a:rPr lang="en-US" dirty="0"/>
              <a:t>/48</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900" y="396875"/>
            <a:ext cx="6172200" cy="1651000"/>
          </a:xfrm>
          <a:prstGeom prst="rect">
            <a:avLst/>
          </a:prstGeom>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FCABEFAE-320A-49E4-A006-DFBA692160A8}" type="datetime1">
              <a:rPr lang="ko-KR" altLang="en-US"/>
              <a:t>2018-10-11</a:t>
            </a:fld>
            <a:endParaRPr lang="en-US" dirty="0"/>
          </a:p>
        </p:txBody>
      </p:sp>
      <p:sp>
        <p:nvSpPr>
          <p:cNvPr id="4" name="Rectangle 6"/>
          <p:cNvSpPr>
            <a:spLocks noGrp="1" noChangeArrowheads="1"/>
          </p:cNvSpPr>
          <p:nvPr>
            <p:ph type="sldNum" sz="quarter" idx="11"/>
          </p:nvPr>
        </p:nvSpPr>
        <p:spPr/>
        <p:txBody>
          <a:bodyPr/>
          <a:lstStyle>
            <a:lvl1pPr>
              <a:defRPr/>
            </a:lvl1pPr>
          </a:lstStyle>
          <a:p>
            <a:pPr>
              <a:defRPr/>
            </a:pPr>
            <a:fld id="{523311F2-D040-4688-98A6-8CE8E0265FB2}" type="slidenum">
              <a:rPr lang="en-US" smtClean="0"/>
              <a:pPr>
                <a:defRPr/>
              </a:pPr>
              <a:t>‹#›</a:t>
            </a:fld>
            <a:r>
              <a:rPr lang="en-US" dirty="0"/>
              <a:t>/48</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E4B30CA3-95DF-4A9F-85B3-2D4A55A4F8C5}" type="datetime1">
              <a:rPr lang="ko-KR" altLang="en-US"/>
              <a:t>2018-10-11</a:t>
            </a:fld>
            <a:endParaRPr lang="en-US" dirty="0"/>
          </a:p>
        </p:txBody>
      </p:sp>
      <p:sp>
        <p:nvSpPr>
          <p:cNvPr id="3" name="Rectangle 6"/>
          <p:cNvSpPr>
            <a:spLocks noGrp="1" noChangeArrowheads="1"/>
          </p:cNvSpPr>
          <p:nvPr>
            <p:ph type="sldNum" sz="quarter" idx="11"/>
          </p:nvPr>
        </p:nvSpPr>
        <p:spPr/>
        <p:txBody>
          <a:bodyPr/>
          <a:lstStyle>
            <a:lvl1pPr>
              <a:defRPr/>
            </a:lvl1pPr>
          </a:lstStyle>
          <a:p>
            <a:pPr>
              <a:defRPr/>
            </a:pPr>
            <a:fld id="{3E512985-2981-478B-90EB-4903CEDC64F6}" type="slidenum">
              <a:rPr lang="en-US" smtClean="0"/>
              <a:pPr>
                <a:defRPr/>
              </a:pPr>
              <a:t>‹#›</a:t>
            </a:fld>
            <a:r>
              <a:rPr lang="en-US" dirty="0"/>
              <a:t>/48</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342900" y="393700"/>
            <a:ext cx="2255838" cy="1679575"/>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2681288" y="393700"/>
            <a:ext cx="3833812" cy="8455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342900" y="2073275"/>
            <a:ext cx="2255838" cy="67754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F0F67E24-3E58-4ABE-B664-E86C5BF241BC}" type="datetime1">
              <a:rPr lang="ko-KR" altLang="en-US"/>
              <a:t>2018-10-11</a:t>
            </a:fld>
            <a:endParaRPr lang="en-US" dirty="0"/>
          </a:p>
        </p:txBody>
      </p:sp>
      <p:sp>
        <p:nvSpPr>
          <p:cNvPr id="6" name="Rectangle 6"/>
          <p:cNvSpPr>
            <a:spLocks noGrp="1" noChangeArrowheads="1"/>
          </p:cNvSpPr>
          <p:nvPr>
            <p:ph type="sldNum" sz="quarter" idx="11"/>
          </p:nvPr>
        </p:nvSpPr>
        <p:spPr/>
        <p:txBody>
          <a:bodyPr/>
          <a:lstStyle>
            <a:lvl1pPr>
              <a:defRPr/>
            </a:lvl1pPr>
          </a:lstStyle>
          <a:p>
            <a:pPr>
              <a:defRPr/>
            </a:pPr>
            <a:fld id="{B6838286-DBC2-4033-96DC-E8AF31DC627E}" type="slidenum">
              <a:rPr lang="en-US" smtClean="0"/>
              <a:pPr>
                <a:defRPr/>
              </a:pPr>
              <a:t>‹#›</a:t>
            </a:fld>
            <a:r>
              <a:rPr lang="en-US" dirty="0"/>
              <a:t>/48</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344613" y="6934200"/>
            <a:ext cx="4114800" cy="8191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344613" y="885825"/>
            <a:ext cx="4114800" cy="594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344613" y="7753350"/>
            <a:ext cx="4114800" cy="11620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F524B16C-557E-4F55-9BDF-C1E9FB524FEC}" type="datetime1">
              <a:rPr lang="ko-KR" altLang="en-US"/>
              <a:t>2018-10-11</a:t>
            </a:fld>
            <a:endParaRPr lang="en-US" dirty="0"/>
          </a:p>
        </p:txBody>
      </p:sp>
      <p:sp>
        <p:nvSpPr>
          <p:cNvPr id="6" name="Rectangle 6"/>
          <p:cNvSpPr>
            <a:spLocks noGrp="1" noChangeArrowheads="1"/>
          </p:cNvSpPr>
          <p:nvPr>
            <p:ph type="sldNum" sz="quarter" idx="11"/>
          </p:nvPr>
        </p:nvSpPr>
        <p:spPr/>
        <p:txBody>
          <a:bodyPr/>
          <a:lstStyle>
            <a:lvl1pPr>
              <a:defRPr/>
            </a:lvl1pPr>
          </a:lstStyle>
          <a:p>
            <a:pPr>
              <a:defRPr/>
            </a:pPr>
            <a:fld id="{949B6372-B1F0-4498-A8A8-AB43851E94CF}" type="slidenum">
              <a:rPr lang="en-US" smtClean="0"/>
              <a:pPr>
                <a:defRPr/>
              </a:pPr>
              <a:t>‹#›</a:t>
            </a:fld>
            <a:r>
              <a:rPr lang="en-US" dirty="0"/>
              <a:t>/48</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dt" sz="half" idx="2"/>
          </p:nvPr>
        </p:nvSpPr>
        <p:spPr bwMode="auto">
          <a:xfrm>
            <a:off x="514350" y="9024938"/>
            <a:ext cx="1428750" cy="660400"/>
          </a:xfrm>
          <a:prstGeom prst="rect">
            <a:avLst/>
          </a:prstGeom>
          <a:noFill/>
          <a:ln w="9525">
            <a:noFill/>
            <a:miter lim="800000"/>
          </a:ln>
        </p:spPr>
        <p:txBody>
          <a:bodyPr vert="horz" wrap="square" lIns="91440" tIns="45720" rIns="91440" bIns="45720" numCol="1" anchor="t" anchorCtr="0" compatLnSpc="1"/>
          <a:lstStyle>
            <a:lvl1pPr algn="l" latinLnBrk="1">
              <a:defRPr b="0">
                <a:ea typeface="Gulim" panose="020B0600000101010101" pitchFamily="34" charset="-127"/>
              </a:defRPr>
            </a:lvl1pPr>
          </a:lstStyle>
          <a:p>
            <a:pPr>
              <a:defRPr/>
            </a:pPr>
            <a:fld id="{7B9AE1F6-4434-4CF3-AB61-A13AACF90F4E}" type="datetime1">
              <a:rPr lang="ko-KR" altLang="en-US"/>
              <a:t>2018-10-11</a:t>
            </a:fld>
            <a:endParaRPr lang="en-US" dirty="0"/>
          </a:p>
        </p:txBody>
      </p:sp>
      <p:sp>
        <p:nvSpPr>
          <p:cNvPr id="1027" name="Rectangle 6"/>
          <p:cNvSpPr>
            <a:spLocks noGrp="1" noChangeArrowheads="1"/>
          </p:cNvSpPr>
          <p:nvPr>
            <p:ph type="sldNum" sz="quarter" idx="4"/>
          </p:nvPr>
        </p:nvSpPr>
        <p:spPr bwMode="auto">
          <a:xfrm>
            <a:off x="5157788" y="9417050"/>
            <a:ext cx="1428750" cy="501650"/>
          </a:xfrm>
          <a:prstGeom prst="rect">
            <a:avLst/>
          </a:prstGeom>
          <a:noFill/>
          <a:ln w="9525">
            <a:noFill/>
            <a:miter lim="800000"/>
          </a:ln>
        </p:spPr>
        <p:txBody>
          <a:bodyPr vert="horz" wrap="square" lIns="91440" tIns="45720" rIns="91440" bIns="45720" numCol="1" anchor="t" anchorCtr="0" compatLnSpc="1"/>
          <a:lstStyle>
            <a:lvl1pPr algn="r" latinLnBrk="1">
              <a:lnSpc>
                <a:spcPct val="110000"/>
              </a:lnSpc>
              <a:defRPr sz="1200" b="0">
                <a:latin typeface="+mn-lt"/>
                <a:ea typeface="Gulim" panose="020B0600000101010101" pitchFamily="34" charset="-127"/>
              </a:defRPr>
            </a:lvl1pPr>
          </a:lstStyle>
          <a:p>
            <a:pPr>
              <a:defRPr/>
            </a:pPr>
            <a:fld id="{8921F230-EAEC-4A43-A931-349D1AC13A32}" type="slidenum">
              <a:rPr lang="en-US" smtClean="0"/>
              <a:pPr>
                <a:defRPr/>
              </a:pPr>
              <a:t>‹#›</a:t>
            </a:fld>
            <a:r>
              <a:rPr lang="en-US" dirty="0"/>
              <a:t>/48</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latinLnBrk="1" hangingPunct="0">
        <a:spcBef>
          <a:spcPct val="0"/>
        </a:spcBef>
        <a:spcAft>
          <a:spcPct val="0"/>
        </a:spcAft>
        <a:defRPr sz="4400">
          <a:solidFill>
            <a:schemeClr val="tx2"/>
          </a:solidFill>
          <a:latin typeface="+mj-lt"/>
          <a:ea typeface="+mj-ea"/>
          <a:cs typeface="+mj-cs"/>
        </a:defRPr>
      </a:lvl1pPr>
      <a:lvl2pPr algn="ctr" rtl="0" eaLnBrk="0" fontAlgn="base" latinLnBrk="1" hangingPunct="0">
        <a:spcBef>
          <a:spcPct val="0"/>
        </a:spcBef>
        <a:spcAft>
          <a:spcPct val="0"/>
        </a:spcAft>
        <a:defRPr sz="4400">
          <a:solidFill>
            <a:schemeClr val="tx2"/>
          </a:solidFill>
          <a:latin typeface="Arial" panose="020B0604020202020204" pitchFamily="34" charset="0"/>
        </a:defRPr>
      </a:lvl2pPr>
      <a:lvl3pPr algn="ctr" rtl="0" eaLnBrk="0" fontAlgn="base" latinLnBrk="1" hangingPunct="0">
        <a:spcBef>
          <a:spcPct val="0"/>
        </a:spcBef>
        <a:spcAft>
          <a:spcPct val="0"/>
        </a:spcAft>
        <a:defRPr sz="4400">
          <a:solidFill>
            <a:schemeClr val="tx2"/>
          </a:solidFill>
          <a:latin typeface="Arial" panose="020B0604020202020204" pitchFamily="34" charset="0"/>
        </a:defRPr>
      </a:lvl3pPr>
      <a:lvl4pPr algn="ctr" rtl="0" eaLnBrk="0" fontAlgn="base" latinLnBrk="1" hangingPunct="0">
        <a:spcBef>
          <a:spcPct val="0"/>
        </a:spcBef>
        <a:spcAft>
          <a:spcPct val="0"/>
        </a:spcAft>
        <a:defRPr sz="4400">
          <a:solidFill>
            <a:schemeClr val="tx2"/>
          </a:solidFill>
          <a:latin typeface="Arial" panose="020B0604020202020204" pitchFamily="34" charset="0"/>
        </a:defRPr>
      </a:lvl4pPr>
      <a:lvl5pPr algn="ctr" rtl="0" eaLnBrk="0" fontAlgn="base" latinLnBrk="1" hangingPunct="0">
        <a:spcBef>
          <a:spcPct val="0"/>
        </a:spcBef>
        <a:spcAft>
          <a:spcPct val="0"/>
        </a:spcAft>
        <a:defRPr sz="4400">
          <a:solidFill>
            <a:schemeClr val="tx2"/>
          </a:solidFill>
          <a:latin typeface="Arial" panose="020B0604020202020204" pitchFamily="34" charset="0"/>
        </a:defRPr>
      </a:lvl5pPr>
      <a:lvl6pPr marL="457200" algn="ctr" rtl="0" eaLnBrk="0" fontAlgn="base" latinLnBrk="1" hangingPunct="0">
        <a:spcBef>
          <a:spcPct val="0"/>
        </a:spcBef>
        <a:spcAft>
          <a:spcPct val="0"/>
        </a:spcAft>
        <a:defRPr sz="4400">
          <a:solidFill>
            <a:schemeClr val="tx2"/>
          </a:solidFill>
          <a:latin typeface="Arial" panose="020B0604020202020204" pitchFamily="34" charset="0"/>
        </a:defRPr>
      </a:lvl6pPr>
      <a:lvl7pPr marL="914400" algn="ctr" rtl="0" eaLnBrk="0" fontAlgn="base" latinLnBrk="1" hangingPunct="0">
        <a:spcBef>
          <a:spcPct val="0"/>
        </a:spcBef>
        <a:spcAft>
          <a:spcPct val="0"/>
        </a:spcAft>
        <a:defRPr sz="4400">
          <a:solidFill>
            <a:schemeClr val="tx2"/>
          </a:solidFill>
          <a:latin typeface="Arial" panose="020B0604020202020204" pitchFamily="34" charset="0"/>
        </a:defRPr>
      </a:lvl7pPr>
      <a:lvl8pPr marL="1371600" algn="ctr" rtl="0" eaLnBrk="0" fontAlgn="base" latinLnBrk="1" hangingPunct="0">
        <a:spcBef>
          <a:spcPct val="0"/>
        </a:spcBef>
        <a:spcAft>
          <a:spcPct val="0"/>
        </a:spcAft>
        <a:defRPr sz="4400">
          <a:solidFill>
            <a:schemeClr val="tx2"/>
          </a:solidFill>
          <a:latin typeface="Arial" panose="020B0604020202020204" pitchFamily="34" charset="0"/>
        </a:defRPr>
      </a:lvl8pPr>
      <a:lvl9pPr marL="1828800" algn="ctr" rtl="0" eaLnBrk="0" fontAlgn="base" latinLnBrk="1"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latinLnBrk="1"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sz="2800">
          <a:solidFill>
            <a:schemeClr val="tx1"/>
          </a:solidFill>
          <a:latin typeface="+mn-lt"/>
        </a:defRPr>
      </a:lvl2pPr>
      <a:lvl3pPr marL="1143000" indent="-228600" algn="l" rtl="0" eaLnBrk="0" fontAlgn="base" latinLnBrk="1" hangingPunct="0">
        <a:spcBef>
          <a:spcPct val="20000"/>
        </a:spcBef>
        <a:spcAft>
          <a:spcPct val="0"/>
        </a:spcAft>
        <a:buChar char="•"/>
        <a:defRPr sz="2400">
          <a:solidFill>
            <a:schemeClr val="tx1"/>
          </a:solidFill>
          <a:latin typeface="+mn-lt"/>
        </a:defRPr>
      </a:lvl3pPr>
      <a:lvl4pPr marL="1600200" indent="-228600" algn="l" rtl="0" eaLnBrk="0" fontAlgn="base" latinLnBrk="1" hangingPunct="0">
        <a:spcBef>
          <a:spcPct val="20000"/>
        </a:spcBef>
        <a:spcAft>
          <a:spcPct val="0"/>
        </a:spcAft>
        <a:buChar char="–"/>
        <a:defRPr sz="2000">
          <a:solidFill>
            <a:schemeClr val="tx1"/>
          </a:solidFill>
          <a:latin typeface="+mn-lt"/>
        </a:defRPr>
      </a:lvl4pPr>
      <a:lvl5pPr marL="2057400" indent="-228600" algn="l" rtl="0" eaLnBrk="0" fontAlgn="base" latinLnBrk="1" hangingPunct="0">
        <a:spcBef>
          <a:spcPct val="20000"/>
        </a:spcBef>
        <a:spcAft>
          <a:spcPct val="0"/>
        </a:spcAft>
        <a:buChar char="»"/>
        <a:defRPr sz="2000">
          <a:solidFill>
            <a:schemeClr val="tx1"/>
          </a:solidFill>
          <a:latin typeface="+mn-lt"/>
        </a:defRPr>
      </a:lvl5pPr>
      <a:lvl6pPr marL="2514600" indent="-228600" algn="l" rtl="0" eaLnBrk="0" fontAlgn="base" latinLnBrk="1" hangingPunct="0">
        <a:spcBef>
          <a:spcPct val="20000"/>
        </a:spcBef>
        <a:spcAft>
          <a:spcPct val="0"/>
        </a:spcAft>
        <a:buChar char="»"/>
        <a:defRPr sz="2000">
          <a:solidFill>
            <a:schemeClr val="tx1"/>
          </a:solidFill>
          <a:latin typeface="+mn-lt"/>
        </a:defRPr>
      </a:lvl6pPr>
      <a:lvl7pPr marL="2971800" indent="-228600" algn="l" rtl="0" eaLnBrk="0" fontAlgn="base" latinLnBrk="1" hangingPunct="0">
        <a:spcBef>
          <a:spcPct val="20000"/>
        </a:spcBef>
        <a:spcAft>
          <a:spcPct val="0"/>
        </a:spcAft>
        <a:buChar char="»"/>
        <a:defRPr sz="2000">
          <a:solidFill>
            <a:schemeClr val="tx1"/>
          </a:solidFill>
          <a:latin typeface="+mn-lt"/>
        </a:defRPr>
      </a:lvl7pPr>
      <a:lvl8pPr marL="3429000" indent="-228600" algn="l" rtl="0" eaLnBrk="0" fontAlgn="base" latinLnBrk="1" hangingPunct="0">
        <a:spcBef>
          <a:spcPct val="20000"/>
        </a:spcBef>
        <a:spcAft>
          <a:spcPct val="0"/>
        </a:spcAft>
        <a:buChar char="»"/>
        <a:defRPr sz="2000">
          <a:solidFill>
            <a:schemeClr val="tx1"/>
          </a:solidFill>
          <a:latin typeface="+mn-lt"/>
        </a:defRPr>
      </a:lvl8pPr>
      <a:lvl9pPr marL="3886200" indent="-228600" algn="l" rtl="0" eaLnBrk="0" fontAlgn="base" latinLnBrk="1"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8"/>
          <p:cNvSpPr>
            <a:spLocks noChangeArrowheads="1"/>
          </p:cNvSpPr>
          <p:nvPr/>
        </p:nvSpPr>
        <p:spPr bwMode="auto">
          <a:xfrm>
            <a:off x="381000" y="633413"/>
            <a:ext cx="6176963" cy="269875"/>
          </a:xfrm>
          <a:prstGeom prst="rect">
            <a:avLst/>
          </a:prstGeom>
          <a:solidFill>
            <a:srgbClr val="C0C0C0"/>
          </a:solidFill>
          <a:ln w="9525">
            <a:solidFill>
              <a:schemeClr val="bg2"/>
            </a:solidFill>
            <a:miter lim="800000"/>
          </a:ln>
        </p:spPr>
        <p:txBody>
          <a:bodyPr wrap="none" anchor="ctr"/>
          <a:lstStyle/>
          <a:p>
            <a:pPr algn="ctr" latinLnBrk="1">
              <a:defRPr/>
            </a:pPr>
            <a:endParaRPr lang="ko-KR" altLang="en-US">
              <a:ea typeface="Gulim" panose="020B0600000101010101" pitchFamily="34" charset="-127"/>
            </a:endParaRPr>
          </a:p>
        </p:txBody>
      </p:sp>
      <p:sp>
        <p:nvSpPr>
          <p:cNvPr id="2052" name="Text Box 11"/>
          <p:cNvSpPr txBox="1">
            <a:spLocks noChangeArrowheads="1"/>
          </p:cNvSpPr>
          <p:nvPr/>
        </p:nvSpPr>
        <p:spPr bwMode="auto">
          <a:xfrm>
            <a:off x="2444750" y="620713"/>
            <a:ext cx="1793875" cy="274637"/>
          </a:xfrm>
          <a:prstGeom prst="rect">
            <a:avLst/>
          </a:prstGeom>
          <a:noFill/>
          <a:ln w="9525">
            <a:noFill/>
            <a:miter lim="800000"/>
          </a:ln>
        </p:spPr>
        <p:txBody>
          <a:bodyPr wrap="none">
            <a:spAutoFit/>
          </a:bodyPr>
          <a:lstStyle/>
          <a:p>
            <a:pPr latinLnBrk="1">
              <a:defRPr/>
            </a:pPr>
            <a:r>
              <a:rPr lang="en-US" altLang="zh-CN" sz="1200" dirty="0">
                <a:latin typeface="Arial" panose="020B0604020202020204" pitchFamily="34" charset="0"/>
                <a:ea typeface="Gulim" panose="020B0600000101010101" pitchFamily="34" charset="-127"/>
              </a:rPr>
              <a:t> Product Specification</a:t>
            </a:r>
          </a:p>
        </p:txBody>
      </p:sp>
      <p:sp>
        <p:nvSpPr>
          <p:cNvPr id="2053" name="Text Box 12"/>
          <p:cNvSpPr txBox="1">
            <a:spLocks noChangeArrowheads="1"/>
          </p:cNvSpPr>
          <p:nvPr/>
        </p:nvSpPr>
        <p:spPr bwMode="auto">
          <a:xfrm>
            <a:off x="5026821" y="146050"/>
            <a:ext cx="1526379" cy="400110"/>
          </a:xfrm>
          <a:prstGeom prst="rect">
            <a:avLst/>
          </a:prstGeom>
          <a:noFill/>
          <a:ln w="9525">
            <a:noFill/>
            <a:miter lim="800000"/>
          </a:ln>
        </p:spPr>
        <p:txBody>
          <a:bodyPr wrap="none">
            <a:spAutoFit/>
          </a:bodyPr>
          <a:lstStyle/>
          <a:p>
            <a:pPr algn="ctr" latinLnBrk="1">
              <a:defRPr/>
            </a:pPr>
            <a:r>
              <a:rPr lang="en-US" altLang="zh-CN" sz="1000" dirty="0">
                <a:solidFill>
                  <a:schemeClr val="tx1"/>
                </a:solidFill>
                <a:latin typeface="+mj-lt"/>
              </a:rPr>
              <a:t>BS062FBM-L00-6801</a:t>
            </a:r>
          </a:p>
          <a:p>
            <a:pPr algn="ctr" latinLnBrk="1">
              <a:defRPr/>
            </a:pPr>
            <a:r>
              <a:rPr lang="en-US" altLang="zh-CN" sz="1000" dirty="0">
                <a:solidFill>
                  <a:schemeClr val="tx1"/>
                </a:solidFill>
                <a:latin typeface="+mj-lt"/>
                <a:ea typeface="HY신명조"/>
                <a:cs typeface="HY신명조"/>
              </a:rPr>
              <a:t>Liquid Crystal Display</a:t>
            </a:r>
          </a:p>
        </p:txBody>
      </p:sp>
      <p:pic>
        <p:nvPicPr>
          <p:cNvPr id="12295" name="Picture 2"/>
          <p:cNvPicPr>
            <a:picLocks noChangeAspect="1" noChangeArrowheads="1"/>
          </p:cNvPicPr>
          <p:nvPr userDrawn="1"/>
        </p:nvPicPr>
        <p:blipFill>
          <a:blip r:embed="rId15"/>
          <a:srcRect/>
          <a:stretch>
            <a:fillRect/>
          </a:stretch>
        </p:blipFill>
        <p:spPr bwMode="auto">
          <a:xfrm>
            <a:off x="420688" y="187325"/>
            <a:ext cx="2381250" cy="342900"/>
          </a:xfrm>
          <a:prstGeom prst="rect">
            <a:avLst/>
          </a:prstGeom>
          <a:noFill/>
          <a:ln w="9525">
            <a:noFill/>
            <a:miter lim="800000"/>
            <a:headEnd/>
            <a:tailEnd/>
          </a:ln>
        </p:spPr>
      </p:pic>
      <p:sp>
        <p:nvSpPr>
          <p:cNvPr id="9" name="Rectangle 10"/>
          <p:cNvSpPr>
            <a:spLocks noChangeArrowheads="1"/>
          </p:cNvSpPr>
          <p:nvPr userDrawn="1"/>
        </p:nvSpPr>
        <p:spPr bwMode="auto">
          <a:xfrm>
            <a:off x="309166" y="9472954"/>
            <a:ext cx="6176963" cy="288032"/>
          </a:xfrm>
          <a:prstGeom prst="rect">
            <a:avLst/>
          </a:prstGeom>
          <a:solidFill>
            <a:srgbClr val="C0C0C0"/>
          </a:solidFill>
          <a:ln w="9525">
            <a:solidFill>
              <a:schemeClr val="bg2"/>
            </a:solidFill>
            <a:miter lim="800000"/>
          </a:ln>
        </p:spPr>
        <p:txBody>
          <a:bodyPr wrap="none" anchor="ctr"/>
          <a:lstStyle>
            <a:defPPr>
              <a:defRPr lang="ko-KR"/>
            </a:defPPr>
            <a:lvl1pPr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1pPr>
            <a:lvl2pPr marL="4572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2pPr>
            <a:lvl3pPr marL="9144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3pPr>
            <a:lvl4pPr marL="13716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4pPr>
            <a:lvl5pPr marL="18288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5pPr>
            <a:lvl6pPr marL="22860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6pPr>
            <a:lvl7pPr marL="27432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7pPr>
            <a:lvl8pPr marL="32004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8pPr>
            <a:lvl9pPr marL="36576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9pPr>
          </a:lstStyle>
          <a:p>
            <a:pPr algn="ctr" latinLnBrk="1">
              <a:defRPr/>
            </a:pPr>
            <a:endParaRPr lang="ko-KR" altLang="en-US">
              <a:ea typeface="Gulim" panose="020B0600000101010101" pitchFamily="34" charset="-127"/>
            </a:endParaRPr>
          </a:p>
        </p:txBody>
      </p:sp>
      <p:sp>
        <p:nvSpPr>
          <p:cNvPr id="10" name="Text Box 14"/>
          <p:cNvSpPr txBox="1">
            <a:spLocks noChangeArrowheads="1"/>
          </p:cNvSpPr>
          <p:nvPr userDrawn="1"/>
        </p:nvSpPr>
        <p:spPr bwMode="auto">
          <a:xfrm>
            <a:off x="177006" y="9417496"/>
            <a:ext cx="6503988" cy="415498"/>
          </a:xfrm>
          <a:prstGeom prst="rect">
            <a:avLst/>
          </a:prstGeom>
          <a:noFill/>
          <a:ln>
            <a:noFill/>
          </a:ln>
          <a:extLst/>
        </p:spPr>
        <p:txBody>
          <a:bodyPr>
            <a:spAutoFit/>
          </a:bodyPr>
          <a:lstStyle>
            <a:defPPr>
              <a:defRPr lang="ko-KR"/>
            </a:defPPr>
            <a:lvl1pPr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1pPr>
            <a:lvl2pPr marL="4572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2pPr>
            <a:lvl3pPr marL="9144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3pPr>
            <a:lvl4pPr marL="13716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4pPr>
            <a:lvl5pPr marL="1828800" algn="l" rtl="0" fontAlgn="base">
              <a:spcBef>
                <a:spcPct val="0"/>
              </a:spcBef>
              <a:spcAft>
                <a:spcPct val="0"/>
              </a:spcAft>
              <a:defRPr sz="1400" b="1" kern="1200">
                <a:solidFill>
                  <a:schemeClr val="tx1"/>
                </a:solidFill>
                <a:latin typeface="Book Antiqua" panose="02040602050305030304" pitchFamily="18" charset="0"/>
                <a:ea typeface="宋体" panose="02010600030101010101" pitchFamily="2" charset="-122"/>
                <a:cs typeface="+mn-cs"/>
              </a:defRPr>
            </a:lvl5pPr>
            <a:lvl6pPr marL="22860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6pPr>
            <a:lvl7pPr marL="27432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7pPr>
            <a:lvl8pPr marL="32004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8pPr>
            <a:lvl9pPr marL="3657600" algn="l" defTabSz="914400" rtl="0" eaLnBrk="1" latinLnBrk="0" hangingPunct="1">
              <a:defRPr sz="1400" b="1" kern="1200">
                <a:solidFill>
                  <a:schemeClr val="tx1"/>
                </a:solidFill>
                <a:latin typeface="Book Antiqua" panose="02040602050305030304" pitchFamily="18" charset="0"/>
                <a:ea typeface="宋体" panose="02010600030101010101" pitchFamily="2" charset="-122"/>
                <a:cs typeface="+mn-cs"/>
              </a:defRPr>
            </a:lvl9pPr>
          </a:lstStyle>
          <a:p>
            <a:pPr algn="ctr">
              <a:defRPr/>
            </a:pPr>
            <a:r>
              <a:rPr lang="en-US" altLang="zh-CN" sz="700" dirty="0">
                <a:latin typeface="+mn-lt"/>
              </a:rPr>
              <a:t>Motorola Mobility Confidential Restricted - Do Not Redistribute</a:t>
            </a:r>
            <a:endParaRPr lang="zh-CN" altLang="zh-CN" sz="700" dirty="0">
              <a:latin typeface="+mn-lt"/>
            </a:endParaRPr>
          </a:p>
          <a:p>
            <a:pPr algn="ctr">
              <a:defRPr/>
            </a:pPr>
            <a:r>
              <a:rPr lang="en-US" altLang="zh-CN" sz="700" dirty="0">
                <a:latin typeface="+mn-lt"/>
              </a:rPr>
              <a:t>Information contained on pages of this document cannot be reproduced or used in whole or in part without Motorola’s written consent.</a:t>
            </a:r>
            <a:endParaRPr lang="zh-CN" altLang="zh-CN" sz="700" dirty="0">
              <a:latin typeface="+mn-lt"/>
            </a:endParaRPr>
          </a:p>
          <a:p>
            <a:pPr algn="ctr">
              <a:defRPr/>
            </a:pPr>
            <a:r>
              <a:rPr lang="en-US" altLang="zh-CN" sz="700" dirty="0">
                <a:latin typeface="+mn-lt"/>
              </a:rPr>
              <a:t>  Printed copies of this document are not controlled.</a:t>
            </a:r>
            <a:endParaRPr lang="zh-CN" altLang="zh-CN" sz="700" dirty="0">
              <a:latin typeface="+mn-lt"/>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latinLnBrk="1" hangingPunct="0">
        <a:spcBef>
          <a:spcPct val="0"/>
        </a:spcBef>
        <a:spcAft>
          <a:spcPct val="0"/>
        </a:spcAft>
        <a:defRPr sz="4400">
          <a:solidFill>
            <a:schemeClr val="tx2"/>
          </a:solidFill>
          <a:latin typeface="+mj-lt"/>
          <a:ea typeface="+mj-ea"/>
          <a:cs typeface="+mj-cs"/>
        </a:defRPr>
      </a:lvl1pPr>
      <a:lvl2pPr algn="ctr" rtl="0" eaLnBrk="0" fontAlgn="base" latinLnBrk="1" hangingPunct="0">
        <a:spcBef>
          <a:spcPct val="0"/>
        </a:spcBef>
        <a:spcAft>
          <a:spcPct val="0"/>
        </a:spcAft>
        <a:defRPr sz="4400">
          <a:solidFill>
            <a:schemeClr val="tx2"/>
          </a:solidFill>
          <a:latin typeface="Arial" panose="020B0604020202020204" pitchFamily="34" charset="0"/>
        </a:defRPr>
      </a:lvl2pPr>
      <a:lvl3pPr algn="ctr" rtl="0" eaLnBrk="0" fontAlgn="base" latinLnBrk="1" hangingPunct="0">
        <a:spcBef>
          <a:spcPct val="0"/>
        </a:spcBef>
        <a:spcAft>
          <a:spcPct val="0"/>
        </a:spcAft>
        <a:defRPr sz="4400">
          <a:solidFill>
            <a:schemeClr val="tx2"/>
          </a:solidFill>
          <a:latin typeface="Arial" panose="020B0604020202020204" pitchFamily="34" charset="0"/>
        </a:defRPr>
      </a:lvl3pPr>
      <a:lvl4pPr algn="ctr" rtl="0" eaLnBrk="0" fontAlgn="base" latinLnBrk="1" hangingPunct="0">
        <a:spcBef>
          <a:spcPct val="0"/>
        </a:spcBef>
        <a:spcAft>
          <a:spcPct val="0"/>
        </a:spcAft>
        <a:defRPr sz="4400">
          <a:solidFill>
            <a:schemeClr val="tx2"/>
          </a:solidFill>
          <a:latin typeface="Arial" panose="020B0604020202020204" pitchFamily="34" charset="0"/>
        </a:defRPr>
      </a:lvl4pPr>
      <a:lvl5pPr algn="ctr" rtl="0" eaLnBrk="0" fontAlgn="base" latinLnBrk="1" hangingPunct="0">
        <a:spcBef>
          <a:spcPct val="0"/>
        </a:spcBef>
        <a:spcAft>
          <a:spcPct val="0"/>
        </a:spcAft>
        <a:defRPr sz="4400">
          <a:solidFill>
            <a:schemeClr val="tx2"/>
          </a:solidFill>
          <a:latin typeface="Arial" panose="020B0604020202020204" pitchFamily="34" charset="0"/>
        </a:defRPr>
      </a:lvl5pPr>
      <a:lvl6pPr marL="457200" algn="ctr" rtl="0" eaLnBrk="0" fontAlgn="base" latinLnBrk="1" hangingPunct="0">
        <a:spcBef>
          <a:spcPct val="0"/>
        </a:spcBef>
        <a:spcAft>
          <a:spcPct val="0"/>
        </a:spcAft>
        <a:defRPr sz="4400">
          <a:solidFill>
            <a:schemeClr val="tx2"/>
          </a:solidFill>
          <a:latin typeface="Arial" panose="020B0604020202020204" pitchFamily="34" charset="0"/>
        </a:defRPr>
      </a:lvl6pPr>
      <a:lvl7pPr marL="914400" algn="ctr" rtl="0" eaLnBrk="0" fontAlgn="base" latinLnBrk="1" hangingPunct="0">
        <a:spcBef>
          <a:spcPct val="0"/>
        </a:spcBef>
        <a:spcAft>
          <a:spcPct val="0"/>
        </a:spcAft>
        <a:defRPr sz="4400">
          <a:solidFill>
            <a:schemeClr val="tx2"/>
          </a:solidFill>
          <a:latin typeface="Arial" panose="020B0604020202020204" pitchFamily="34" charset="0"/>
        </a:defRPr>
      </a:lvl7pPr>
      <a:lvl8pPr marL="1371600" algn="ctr" rtl="0" eaLnBrk="0" fontAlgn="base" latinLnBrk="1" hangingPunct="0">
        <a:spcBef>
          <a:spcPct val="0"/>
        </a:spcBef>
        <a:spcAft>
          <a:spcPct val="0"/>
        </a:spcAft>
        <a:defRPr sz="4400">
          <a:solidFill>
            <a:schemeClr val="tx2"/>
          </a:solidFill>
          <a:latin typeface="Arial" panose="020B0604020202020204" pitchFamily="34" charset="0"/>
        </a:defRPr>
      </a:lvl8pPr>
      <a:lvl9pPr marL="1828800" algn="ctr" rtl="0" eaLnBrk="0" fontAlgn="base" latinLnBrk="1"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latinLnBrk="1"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sz="2800">
          <a:solidFill>
            <a:schemeClr val="tx1"/>
          </a:solidFill>
          <a:latin typeface="+mn-lt"/>
        </a:defRPr>
      </a:lvl2pPr>
      <a:lvl3pPr marL="1143000" indent="-228600" algn="l" rtl="0" eaLnBrk="0" fontAlgn="base" latinLnBrk="1" hangingPunct="0">
        <a:spcBef>
          <a:spcPct val="20000"/>
        </a:spcBef>
        <a:spcAft>
          <a:spcPct val="0"/>
        </a:spcAft>
        <a:buChar char="•"/>
        <a:defRPr sz="2400">
          <a:solidFill>
            <a:schemeClr val="tx1"/>
          </a:solidFill>
          <a:latin typeface="+mn-lt"/>
        </a:defRPr>
      </a:lvl3pPr>
      <a:lvl4pPr marL="1600200" indent="-228600" algn="l" rtl="0" eaLnBrk="0" fontAlgn="base" latinLnBrk="1" hangingPunct="0">
        <a:spcBef>
          <a:spcPct val="20000"/>
        </a:spcBef>
        <a:spcAft>
          <a:spcPct val="0"/>
        </a:spcAft>
        <a:buChar char="–"/>
        <a:defRPr sz="2000">
          <a:solidFill>
            <a:schemeClr val="tx1"/>
          </a:solidFill>
          <a:latin typeface="+mn-lt"/>
        </a:defRPr>
      </a:lvl4pPr>
      <a:lvl5pPr marL="2057400" indent="-228600" algn="l" rtl="0" eaLnBrk="0" fontAlgn="base" latinLnBrk="1" hangingPunct="0">
        <a:spcBef>
          <a:spcPct val="20000"/>
        </a:spcBef>
        <a:spcAft>
          <a:spcPct val="0"/>
        </a:spcAft>
        <a:buChar char="»"/>
        <a:defRPr sz="2000">
          <a:solidFill>
            <a:schemeClr val="tx1"/>
          </a:solidFill>
          <a:latin typeface="+mn-lt"/>
        </a:defRPr>
      </a:lvl5pPr>
      <a:lvl6pPr marL="2514600" indent="-228600" algn="l" rtl="0" eaLnBrk="0" fontAlgn="base" latinLnBrk="1" hangingPunct="0">
        <a:spcBef>
          <a:spcPct val="20000"/>
        </a:spcBef>
        <a:spcAft>
          <a:spcPct val="0"/>
        </a:spcAft>
        <a:buChar char="»"/>
        <a:defRPr sz="2000">
          <a:solidFill>
            <a:schemeClr val="tx1"/>
          </a:solidFill>
          <a:latin typeface="+mn-lt"/>
        </a:defRPr>
      </a:lvl6pPr>
      <a:lvl7pPr marL="2971800" indent="-228600" algn="l" rtl="0" eaLnBrk="0" fontAlgn="base" latinLnBrk="1" hangingPunct="0">
        <a:spcBef>
          <a:spcPct val="20000"/>
        </a:spcBef>
        <a:spcAft>
          <a:spcPct val="0"/>
        </a:spcAft>
        <a:buChar char="»"/>
        <a:defRPr sz="2000">
          <a:solidFill>
            <a:schemeClr val="tx1"/>
          </a:solidFill>
          <a:latin typeface="+mn-lt"/>
        </a:defRPr>
      </a:lvl7pPr>
      <a:lvl8pPr marL="3429000" indent="-228600" algn="l" rtl="0" eaLnBrk="0" fontAlgn="base" latinLnBrk="1" hangingPunct="0">
        <a:spcBef>
          <a:spcPct val="20000"/>
        </a:spcBef>
        <a:spcAft>
          <a:spcPct val="0"/>
        </a:spcAft>
        <a:buChar char="»"/>
        <a:defRPr sz="2000">
          <a:solidFill>
            <a:schemeClr val="tx1"/>
          </a:solidFill>
          <a:latin typeface="+mn-lt"/>
        </a:defRPr>
      </a:lvl8pPr>
      <a:lvl9pPr marL="3886200" indent="-228600" algn="l" rtl="0" eaLnBrk="0" fontAlgn="base" latinLnBrk="1"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1.bin"/><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57.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3.vml"/><Relationship Id="rId4" Type="http://schemas.openxmlformats.org/officeDocument/2006/relationships/image" Target="../media/image58.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64"/>
          <p:cNvSpPr>
            <a:spLocks noChangeArrowheads="1"/>
          </p:cNvSpPr>
          <p:nvPr/>
        </p:nvSpPr>
        <p:spPr bwMode="auto">
          <a:xfrm>
            <a:off x="381000" y="5689600"/>
            <a:ext cx="2897188" cy="3308350"/>
          </a:xfrm>
          <a:prstGeom prst="rect">
            <a:avLst/>
          </a:prstGeom>
          <a:noFill/>
          <a:ln w="9525">
            <a:solidFill>
              <a:schemeClr val="tx1"/>
            </a:solidFill>
            <a:miter lim="800000"/>
          </a:ln>
        </p:spPr>
        <p:txBody>
          <a:bodyPr wrap="none" anchor="ctr"/>
          <a:lstStyle/>
          <a:p>
            <a:pPr algn="ctr" latinLnBrk="1"/>
            <a:endParaRPr lang="ko-KR" altLang="en-US">
              <a:ea typeface="Gulim" panose="020B0600000101010101" pitchFamily="34" charset="-127"/>
            </a:endParaRPr>
          </a:p>
        </p:txBody>
      </p:sp>
      <p:sp>
        <p:nvSpPr>
          <p:cNvPr id="13315" name="Rectangle 465"/>
          <p:cNvSpPr>
            <a:spLocks noChangeArrowheads="1"/>
          </p:cNvSpPr>
          <p:nvPr/>
        </p:nvSpPr>
        <p:spPr bwMode="auto">
          <a:xfrm>
            <a:off x="3656013" y="5689600"/>
            <a:ext cx="2897187" cy="3308350"/>
          </a:xfrm>
          <a:prstGeom prst="rect">
            <a:avLst/>
          </a:prstGeom>
          <a:noFill/>
          <a:ln w="9525">
            <a:solidFill>
              <a:schemeClr val="tx1"/>
            </a:solidFill>
            <a:miter lim="800000"/>
          </a:ln>
        </p:spPr>
        <p:txBody>
          <a:bodyPr wrap="none" anchor="ctr"/>
          <a:lstStyle/>
          <a:p>
            <a:pPr algn="ctr" latinLnBrk="1"/>
            <a:endParaRPr lang="ko-KR" altLang="en-US">
              <a:ea typeface="Gulim" panose="020B0600000101010101" pitchFamily="34" charset="-127"/>
            </a:endParaRPr>
          </a:p>
        </p:txBody>
      </p:sp>
      <p:sp>
        <p:nvSpPr>
          <p:cNvPr id="13316" name="Text Box 466"/>
          <p:cNvSpPr txBox="1">
            <a:spLocks noChangeArrowheads="1"/>
          </p:cNvSpPr>
          <p:nvPr/>
        </p:nvSpPr>
        <p:spPr bwMode="auto">
          <a:xfrm>
            <a:off x="889000" y="5861050"/>
            <a:ext cx="931863" cy="246063"/>
          </a:xfrm>
          <a:prstGeom prst="rect">
            <a:avLst/>
          </a:prstGeom>
          <a:noFill/>
          <a:ln w="9525">
            <a:noFill/>
            <a:miter lim="800000"/>
          </a:ln>
        </p:spPr>
        <p:txBody>
          <a:bodyPr wrap="none">
            <a:spAutoFit/>
          </a:bodyPr>
          <a:lstStyle/>
          <a:p>
            <a:pPr latinLnBrk="1"/>
            <a:r>
              <a:rPr lang="en-US" altLang="zh-CN" sz="1000" dirty="0">
                <a:latin typeface="Arial" panose="020B0604020202020204" pitchFamily="34" charset="0"/>
                <a:ea typeface="Gulim" panose="020B0600000101010101" pitchFamily="34" charset="-127"/>
              </a:rPr>
              <a:t>SIGNATURE</a:t>
            </a:r>
          </a:p>
        </p:txBody>
      </p:sp>
      <p:sp>
        <p:nvSpPr>
          <p:cNvPr id="13317" name="Text Box 467"/>
          <p:cNvSpPr txBox="1">
            <a:spLocks noChangeArrowheads="1"/>
          </p:cNvSpPr>
          <p:nvPr/>
        </p:nvSpPr>
        <p:spPr bwMode="auto">
          <a:xfrm>
            <a:off x="2390775" y="5861050"/>
            <a:ext cx="530225" cy="246063"/>
          </a:xfrm>
          <a:prstGeom prst="rect">
            <a:avLst/>
          </a:prstGeom>
          <a:noFill/>
          <a:ln w="9525">
            <a:noFill/>
            <a:miter lim="800000"/>
          </a:ln>
        </p:spPr>
        <p:txBody>
          <a:bodyPr wrap="none">
            <a:spAutoFit/>
          </a:bodyPr>
          <a:lstStyle/>
          <a:p>
            <a:pPr latinLnBrk="1"/>
            <a:r>
              <a:rPr lang="en-US" altLang="zh-CN" sz="1000" dirty="0">
                <a:latin typeface="Arial" panose="020B0604020202020204" pitchFamily="34" charset="0"/>
                <a:ea typeface="Gulim" panose="020B0600000101010101" pitchFamily="34" charset="-127"/>
              </a:rPr>
              <a:t>DATE</a:t>
            </a:r>
          </a:p>
        </p:txBody>
      </p:sp>
      <p:sp>
        <p:nvSpPr>
          <p:cNvPr id="13318" name="Line 468"/>
          <p:cNvSpPr>
            <a:spLocks noChangeShapeType="1"/>
          </p:cNvSpPr>
          <p:nvPr/>
        </p:nvSpPr>
        <p:spPr bwMode="auto">
          <a:xfrm>
            <a:off x="685800" y="6629400"/>
            <a:ext cx="1322388" cy="0"/>
          </a:xfrm>
          <a:prstGeom prst="line">
            <a:avLst/>
          </a:prstGeom>
          <a:noFill/>
          <a:ln w="9525">
            <a:solidFill>
              <a:schemeClr val="tx1"/>
            </a:solidFill>
            <a:round/>
          </a:ln>
        </p:spPr>
        <p:txBody>
          <a:bodyPr wrap="none" anchor="ctr"/>
          <a:lstStyle/>
          <a:p>
            <a:endParaRPr lang="zh-CN" altLang="en-US"/>
          </a:p>
        </p:txBody>
      </p:sp>
      <p:sp>
        <p:nvSpPr>
          <p:cNvPr id="13319" name="Line 469"/>
          <p:cNvSpPr>
            <a:spLocks noChangeShapeType="1"/>
          </p:cNvSpPr>
          <p:nvPr/>
        </p:nvSpPr>
        <p:spPr bwMode="auto">
          <a:xfrm>
            <a:off x="2362200" y="6629400"/>
            <a:ext cx="609600" cy="0"/>
          </a:xfrm>
          <a:prstGeom prst="line">
            <a:avLst/>
          </a:prstGeom>
          <a:noFill/>
          <a:ln w="9525">
            <a:solidFill>
              <a:schemeClr val="tx1"/>
            </a:solidFill>
            <a:round/>
          </a:ln>
        </p:spPr>
        <p:txBody>
          <a:bodyPr wrap="none" anchor="ctr"/>
          <a:lstStyle/>
          <a:p>
            <a:endParaRPr lang="zh-CN" altLang="en-US"/>
          </a:p>
        </p:txBody>
      </p:sp>
      <p:sp>
        <p:nvSpPr>
          <p:cNvPr id="13320" name="Line 470"/>
          <p:cNvSpPr>
            <a:spLocks noChangeShapeType="1"/>
          </p:cNvSpPr>
          <p:nvPr/>
        </p:nvSpPr>
        <p:spPr bwMode="auto">
          <a:xfrm>
            <a:off x="685800" y="7451725"/>
            <a:ext cx="1322388" cy="0"/>
          </a:xfrm>
          <a:prstGeom prst="line">
            <a:avLst/>
          </a:prstGeom>
          <a:noFill/>
          <a:ln w="9525">
            <a:solidFill>
              <a:schemeClr val="tx1"/>
            </a:solidFill>
            <a:round/>
          </a:ln>
        </p:spPr>
        <p:txBody>
          <a:bodyPr wrap="none" anchor="ctr"/>
          <a:lstStyle/>
          <a:p>
            <a:endParaRPr lang="zh-CN" altLang="en-US"/>
          </a:p>
        </p:txBody>
      </p:sp>
      <p:sp>
        <p:nvSpPr>
          <p:cNvPr id="13321" name="Line 471"/>
          <p:cNvSpPr>
            <a:spLocks noChangeShapeType="1"/>
          </p:cNvSpPr>
          <p:nvPr/>
        </p:nvSpPr>
        <p:spPr bwMode="auto">
          <a:xfrm>
            <a:off x="2362200" y="7451725"/>
            <a:ext cx="609600" cy="0"/>
          </a:xfrm>
          <a:prstGeom prst="line">
            <a:avLst/>
          </a:prstGeom>
          <a:noFill/>
          <a:ln w="9525">
            <a:solidFill>
              <a:schemeClr val="tx1"/>
            </a:solidFill>
            <a:round/>
          </a:ln>
        </p:spPr>
        <p:txBody>
          <a:bodyPr wrap="none" anchor="ctr"/>
          <a:lstStyle/>
          <a:p>
            <a:endParaRPr lang="zh-CN" altLang="en-US"/>
          </a:p>
        </p:txBody>
      </p:sp>
      <p:sp>
        <p:nvSpPr>
          <p:cNvPr id="13322" name="Line 472"/>
          <p:cNvSpPr>
            <a:spLocks noChangeShapeType="1"/>
          </p:cNvSpPr>
          <p:nvPr/>
        </p:nvSpPr>
        <p:spPr bwMode="auto">
          <a:xfrm>
            <a:off x="685800" y="8197850"/>
            <a:ext cx="1322388" cy="0"/>
          </a:xfrm>
          <a:prstGeom prst="line">
            <a:avLst/>
          </a:prstGeom>
          <a:noFill/>
          <a:ln w="9525">
            <a:solidFill>
              <a:schemeClr val="tx1"/>
            </a:solidFill>
            <a:round/>
          </a:ln>
        </p:spPr>
        <p:txBody>
          <a:bodyPr wrap="none" anchor="ctr"/>
          <a:lstStyle/>
          <a:p>
            <a:endParaRPr lang="zh-CN" altLang="en-US"/>
          </a:p>
        </p:txBody>
      </p:sp>
      <p:sp>
        <p:nvSpPr>
          <p:cNvPr id="13323" name="Line 473"/>
          <p:cNvSpPr>
            <a:spLocks noChangeShapeType="1"/>
          </p:cNvSpPr>
          <p:nvPr/>
        </p:nvSpPr>
        <p:spPr bwMode="auto">
          <a:xfrm>
            <a:off x="2362200" y="8197850"/>
            <a:ext cx="609600" cy="0"/>
          </a:xfrm>
          <a:prstGeom prst="line">
            <a:avLst/>
          </a:prstGeom>
          <a:noFill/>
          <a:ln w="9525">
            <a:solidFill>
              <a:schemeClr val="tx1"/>
            </a:solidFill>
            <a:round/>
          </a:ln>
        </p:spPr>
        <p:txBody>
          <a:bodyPr wrap="none" anchor="ctr"/>
          <a:lstStyle/>
          <a:p>
            <a:endParaRPr lang="zh-CN" altLang="en-US"/>
          </a:p>
        </p:txBody>
      </p:sp>
      <p:sp>
        <p:nvSpPr>
          <p:cNvPr id="13324" name="Text Box 474"/>
          <p:cNvSpPr txBox="1">
            <a:spLocks noChangeArrowheads="1"/>
          </p:cNvSpPr>
          <p:nvPr/>
        </p:nvSpPr>
        <p:spPr bwMode="auto">
          <a:xfrm>
            <a:off x="1235075" y="6419850"/>
            <a:ext cx="219075" cy="246063"/>
          </a:xfrm>
          <a:prstGeom prst="rect">
            <a:avLst/>
          </a:prstGeom>
          <a:noFill/>
          <a:ln w="9525">
            <a:noFill/>
            <a:miter lim="800000"/>
          </a:ln>
        </p:spPr>
        <p:txBody>
          <a:bodyPr wrap="none">
            <a:spAutoFit/>
          </a:bodyPr>
          <a:lstStyle/>
          <a:p>
            <a:pPr latinLnBrk="1"/>
            <a:r>
              <a:rPr lang="en-US" altLang="zh-CN" sz="1000" b="0">
                <a:latin typeface="Arial" panose="020B0604020202020204" pitchFamily="34" charset="0"/>
                <a:ea typeface="Gulim" panose="020B0600000101010101" pitchFamily="34" charset="-127"/>
              </a:rPr>
              <a:t>/</a:t>
            </a:r>
          </a:p>
        </p:txBody>
      </p:sp>
      <p:sp>
        <p:nvSpPr>
          <p:cNvPr id="13325" name="Text Box 475"/>
          <p:cNvSpPr txBox="1">
            <a:spLocks noChangeArrowheads="1"/>
          </p:cNvSpPr>
          <p:nvPr/>
        </p:nvSpPr>
        <p:spPr bwMode="auto">
          <a:xfrm>
            <a:off x="1235075" y="7245350"/>
            <a:ext cx="219075" cy="246063"/>
          </a:xfrm>
          <a:prstGeom prst="rect">
            <a:avLst/>
          </a:prstGeom>
          <a:noFill/>
          <a:ln w="9525">
            <a:noFill/>
            <a:miter lim="800000"/>
          </a:ln>
        </p:spPr>
        <p:txBody>
          <a:bodyPr wrap="none">
            <a:spAutoFit/>
          </a:bodyPr>
          <a:lstStyle/>
          <a:p>
            <a:pPr latinLnBrk="1"/>
            <a:r>
              <a:rPr lang="en-US" altLang="zh-CN" sz="1000" b="0">
                <a:latin typeface="Arial" panose="020B0604020202020204" pitchFamily="34" charset="0"/>
                <a:ea typeface="Gulim" panose="020B0600000101010101" pitchFamily="34" charset="-127"/>
              </a:rPr>
              <a:t>/</a:t>
            </a:r>
          </a:p>
        </p:txBody>
      </p:sp>
      <p:sp>
        <p:nvSpPr>
          <p:cNvPr id="13326" name="Text Box 476"/>
          <p:cNvSpPr txBox="1">
            <a:spLocks noChangeArrowheads="1"/>
          </p:cNvSpPr>
          <p:nvPr/>
        </p:nvSpPr>
        <p:spPr bwMode="auto">
          <a:xfrm>
            <a:off x="1235075" y="7988300"/>
            <a:ext cx="219075" cy="246063"/>
          </a:xfrm>
          <a:prstGeom prst="rect">
            <a:avLst/>
          </a:prstGeom>
          <a:noFill/>
          <a:ln w="9525">
            <a:noFill/>
            <a:miter lim="800000"/>
          </a:ln>
        </p:spPr>
        <p:txBody>
          <a:bodyPr wrap="none">
            <a:spAutoFit/>
          </a:bodyPr>
          <a:lstStyle/>
          <a:p>
            <a:pPr latinLnBrk="1"/>
            <a:r>
              <a:rPr lang="en-US" altLang="zh-CN" sz="1000" b="0">
                <a:latin typeface="Arial" panose="020B0604020202020204" pitchFamily="34" charset="0"/>
                <a:ea typeface="Gulim" panose="020B0600000101010101" pitchFamily="34" charset="-127"/>
              </a:rPr>
              <a:t>/</a:t>
            </a:r>
          </a:p>
        </p:txBody>
      </p:sp>
      <p:sp>
        <p:nvSpPr>
          <p:cNvPr id="13327" name="Line 477"/>
          <p:cNvSpPr>
            <a:spLocks noChangeShapeType="1"/>
          </p:cNvSpPr>
          <p:nvPr/>
        </p:nvSpPr>
        <p:spPr bwMode="auto">
          <a:xfrm>
            <a:off x="381000" y="8420100"/>
            <a:ext cx="2895600" cy="0"/>
          </a:xfrm>
          <a:prstGeom prst="line">
            <a:avLst/>
          </a:prstGeom>
          <a:noFill/>
          <a:ln w="9525">
            <a:solidFill>
              <a:schemeClr val="tx1"/>
            </a:solidFill>
            <a:round/>
          </a:ln>
        </p:spPr>
        <p:txBody>
          <a:bodyPr wrap="none" anchor="ctr"/>
          <a:lstStyle/>
          <a:p>
            <a:endParaRPr lang="zh-CN" altLang="en-US"/>
          </a:p>
        </p:txBody>
      </p:sp>
      <p:sp>
        <p:nvSpPr>
          <p:cNvPr id="13328" name="Line 478"/>
          <p:cNvSpPr>
            <a:spLocks noChangeShapeType="1"/>
          </p:cNvSpPr>
          <p:nvPr/>
        </p:nvSpPr>
        <p:spPr bwMode="auto">
          <a:xfrm>
            <a:off x="3657600" y="8420100"/>
            <a:ext cx="2895600" cy="0"/>
          </a:xfrm>
          <a:prstGeom prst="line">
            <a:avLst/>
          </a:prstGeom>
          <a:noFill/>
          <a:ln w="9525">
            <a:solidFill>
              <a:schemeClr val="tx1"/>
            </a:solidFill>
            <a:round/>
          </a:ln>
        </p:spPr>
        <p:txBody>
          <a:bodyPr wrap="none" anchor="ctr"/>
          <a:lstStyle/>
          <a:p>
            <a:endParaRPr lang="zh-CN" altLang="en-US"/>
          </a:p>
        </p:txBody>
      </p:sp>
      <p:sp>
        <p:nvSpPr>
          <p:cNvPr id="13329" name="Text Box 481"/>
          <p:cNvSpPr txBox="1">
            <a:spLocks noChangeArrowheads="1"/>
          </p:cNvSpPr>
          <p:nvPr/>
        </p:nvSpPr>
        <p:spPr bwMode="auto">
          <a:xfrm>
            <a:off x="4062413" y="5861050"/>
            <a:ext cx="1106487" cy="246063"/>
          </a:xfrm>
          <a:prstGeom prst="rect">
            <a:avLst/>
          </a:prstGeom>
          <a:noFill/>
          <a:ln w="9525">
            <a:noFill/>
            <a:miter lim="800000"/>
          </a:ln>
        </p:spPr>
        <p:txBody>
          <a:bodyPr wrap="none">
            <a:spAutoFit/>
          </a:bodyPr>
          <a:lstStyle/>
          <a:p>
            <a:pPr latinLnBrk="1"/>
            <a:r>
              <a:rPr lang="en-US" altLang="zh-CN" sz="1000">
                <a:latin typeface="Arial" panose="020B0604020202020204" pitchFamily="34" charset="0"/>
                <a:ea typeface="Gulim" panose="020B0600000101010101" pitchFamily="34" charset="-127"/>
              </a:rPr>
              <a:t>APPROVED BY</a:t>
            </a:r>
          </a:p>
        </p:txBody>
      </p:sp>
      <p:sp>
        <p:nvSpPr>
          <p:cNvPr id="13330" name="Text Box 482"/>
          <p:cNvSpPr txBox="1">
            <a:spLocks noChangeArrowheads="1"/>
          </p:cNvSpPr>
          <p:nvPr/>
        </p:nvSpPr>
        <p:spPr bwMode="auto">
          <a:xfrm>
            <a:off x="5754688" y="5861050"/>
            <a:ext cx="530225" cy="246063"/>
          </a:xfrm>
          <a:prstGeom prst="rect">
            <a:avLst/>
          </a:prstGeom>
          <a:noFill/>
          <a:ln w="9525">
            <a:noFill/>
            <a:miter lim="800000"/>
          </a:ln>
        </p:spPr>
        <p:txBody>
          <a:bodyPr wrap="none">
            <a:spAutoFit/>
          </a:bodyPr>
          <a:lstStyle/>
          <a:p>
            <a:pPr latinLnBrk="1"/>
            <a:r>
              <a:rPr lang="en-US" altLang="zh-CN" sz="1000">
                <a:latin typeface="Arial" panose="020B0604020202020204" pitchFamily="34" charset="0"/>
                <a:ea typeface="Gulim" panose="020B0600000101010101" pitchFamily="34" charset="-127"/>
              </a:rPr>
              <a:t>DATE</a:t>
            </a:r>
          </a:p>
        </p:txBody>
      </p:sp>
      <p:sp>
        <p:nvSpPr>
          <p:cNvPr id="13331" name="Line 483"/>
          <p:cNvSpPr>
            <a:spLocks noChangeShapeType="1"/>
          </p:cNvSpPr>
          <p:nvPr/>
        </p:nvSpPr>
        <p:spPr bwMode="auto">
          <a:xfrm>
            <a:off x="5722938" y="6667500"/>
            <a:ext cx="609600" cy="0"/>
          </a:xfrm>
          <a:prstGeom prst="line">
            <a:avLst/>
          </a:prstGeom>
          <a:noFill/>
          <a:ln w="9525">
            <a:solidFill>
              <a:schemeClr val="tx1"/>
            </a:solidFill>
            <a:round/>
          </a:ln>
        </p:spPr>
        <p:txBody>
          <a:bodyPr wrap="none" anchor="ctr"/>
          <a:lstStyle/>
          <a:p>
            <a:endParaRPr lang="zh-CN" altLang="en-US"/>
          </a:p>
        </p:txBody>
      </p:sp>
      <p:sp>
        <p:nvSpPr>
          <p:cNvPr id="13332" name="Line 484"/>
          <p:cNvSpPr>
            <a:spLocks noChangeShapeType="1"/>
          </p:cNvSpPr>
          <p:nvPr/>
        </p:nvSpPr>
        <p:spPr bwMode="auto">
          <a:xfrm>
            <a:off x="5722938" y="7443788"/>
            <a:ext cx="609600" cy="0"/>
          </a:xfrm>
          <a:prstGeom prst="line">
            <a:avLst/>
          </a:prstGeom>
          <a:noFill/>
          <a:ln w="9525">
            <a:solidFill>
              <a:schemeClr val="tx1"/>
            </a:solidFill>
            <a:round/>
          </a:ln>
        </p:spPr>
        <p:txBody>
          <a:bodyPr wrap="none" anchor="ctr"/>
          <a:lstStyle/>
          <a:p>
            <a:endParaRPr lang="zh-CN" altLang="en-US"/>
          </a:p>
        </p:txBody>
      </p:sp>
      <p:sp>
        <p:nvSpPr>
          <p:cNvPr id="13333" name="Line 485"/>
          <p:cNvSpPr>
            <a:spLocks noChangeShapeType="1"/>
          </p:cNvSpPr>
          <p:nvPr/>
        </p:nvSpPr>
        <p:spPr bwMode="auto">
          <a:xfrm>
            <a:off x="5722938" y="8250238"/>
            <a:ext cx="609600" cy="0"/>
          </a:xfrm>
          <a:prstGeom prst="line">
            <a:avLst/>
          </a:prstGeom>
          <a:noFill/>
          <a:ln w="9525">
            <a:solidFill>
              <a:schemeClr val="tx1"/>
            </a:solidFill>
            <a:round/>
          </a:ln>
        </p:spPr>
        <p:txBody>
          <a:bodyPr wrap="none" anchor="ctr"/>
          <a:lstStyle/>
          <a:p>
            <a:endParaRPr lang="zh-CN" altLang="en-US"/>
          </a:p>
        </p:txBody>
      </p:sp>
      <p:sp>
        <p:nvSpPr>
          <p:cNvPr id="13334" name="Line 486"/>
          <p:cNvSpPr>
            <a:spLocks noChangeShapeType="1"/>
          </p:cNvSpPr>
          <p:nvPr/>
        </p:nvSpPr>
        <p:spPr bwMode="auto">
          <a:xfrm>
            <a:off x="3878263" y="6667500"/>
            <a:ext cx="1612900" cy="0"/>
          </a:xfrm>
          <a:prstGeom prst="line">
            <a:avLst/>
          </a:prstGeom>
          <a:noFill/>
          <a:ln w="9525">
            <a:solidFill>
              <a:schemeClr val="tx1"/>
            </a:solidFill>
            <a:round/>
          </a:ln>
        </p:spPr>
        <p:txBody>
          <a:bodyPr wrap="none" anchor="ctr"/>
          <a:lstStyle/>
          <a:p>
            <a:endParaRPr lang="zh-CN" altLang="en-US"/>
          </a:p>
        </p:txBody>
      </p:sp>
      <p:sp>
        <p:nvSpPr>
          <p:cNvPr id="13335" name="Line 487"/>
          <p:cNvSpPr>
            <a:spLocks noChangeShapeType="1"/>
          </p:cNvSpPr>
          <p:nvPr/>
        </p:nvSpPr>
        <p:spPr bwMode="auto">
          <a:xfrm>
            <a:off x="3878263" y="7443788"/>
            <a:ext cx="1612900" cy="0"/>
          </a:xfrm>
          <a:prstGeom prst="line">
            <a:avLst/>
          </a:prstGeom>
          <a:noFill/>
          <a:ln w="9525">
            <a:solidFill>
              <a:schemeClr val="tx1"/>
            </a:solidFill>
            <a:round/>
          </a:ln>
        </p:spPr>
        <p:txBody>
          <a:bodyPr wrap="none" anchor="ctr"/>
          <a:lstStyle/>
          <a:p>
            <a:endParaRPr lang="zh-CN" altLang="en-US"/>
          </a:p>
        </p:txBody>
      </p:sp>
      <p:sp>
        <p:nvSpPr>
          <p:cNvPr id="13336" name="Line 488"/>
          <p:cNvSpPr>
            <a:spLocks noChangeShapeType="1"/>
          </p:cNvSpPr>
          <p:nvPr/>
        </p:nvSpPr>
        <p:spPr bwMode="auto">
          <a:xfrm>
            <a:off x="3878263" y="8250238"/>
            <a:ext cx="1612900" cy="0"/>
          </a:xfrm>
          <a:prstGeom prst="line">
            <a:avLst/>
          </a:prstGeom>
          <a:noFill/>
          <a:ln w="9525">
            <a:solidFill>
              <a:schemeClr val="tx1"/>
            </a:solidFill>
            <a:round/>
          </a:ln>
        </p:spPr>
        <p:txBody>
          <a:bodyPr wrap="none" anchor="ctr"/>
          <a:lstStyle/>
          <a:p>
            <a:endParaRPr lang="zh-CN" altLang="en-US"/>
          </a:p>
        </p:txBody>
      </p:sp>
      <p:sp>
        <p:nvSpPr>
          <p:cNvPr id="13337" name="Text Box 492"/>
          <p:cNvSpPr txBox="1">
            <a:spLocks noChangeArrowheads="1"/>
          </p:cNvSpPr>
          <p:nvPr/>
        </p:nvSpPr>
        <p:spPr bwMode="auto">
          <a:xfrm>
            <a:off x="4157663" y="6681788"/>
            <a:ext cx="1071562" cy="246062"/>
          </a:xfrm>
          <a:prstGeom prst="rect">
            <a:avLst/>
          </a:prstGeom>
          <a:noFill/>
          <a:ln w="9525">
            <a:noFill/>
            <a:miter lim="800000"/>
          </a:ln>
        </p:spPr>
        <p:txBody>
          <a:bodyPr wrap="none">
            <a:spAutoFit/>
          </a:bodyPr>
          <a:lstStyle/>
          <a:p>
            <a:pPr latinLnBrk="1"/>
            <a:r>
              <a:rPr lang="en-US" altLang="zh-CN" sz="1000">
                <a:latin typeface="Arial" panose="020B0604020202020204" pitchFamily="34" charset="0"/>
                <a:ea typeface="Gulim" panose="020B0600000101010101" pitchFamily="34" charset="-127"/>
              </a:rPr>
              <a:t>REVIEWED BY</a:t>
            </a:r>
          </a:p>
        </p:txBody>
      </p:sp>
      <p:graphicFrame>
        <p:nvGraphicFramePr>
          <p:cNvPr id="4126" name="Group 30"/>
          <p:cNvGraphicFramePr>
            <a:graphicFrameLocks noGrp="1"/>
          </p:cNvGraphicFramePr>
          <p:nvPr>
            <p:extLst>
              <p:ext uri="{D42A27DB-BD31-4B8C-83A1-F6EECF244321}">
                <p14:modId xmlns:p14="http://schemas.microsoft.com/office/powerpoint/2010/main" val="3688571745"/>
              </p:ext>
            </p:extLst>
          </p:nvPr>
        </p:nvGraphicFramePr>
        <p:xfrm>
          <a:off x="519113" y="4521200"/>
          <a:ext cx="5959475" cy="836613"/>
        </p:xfrm>
        <a:graphic>
          <a:graphicData uri="http://schemas.openxmlformats.org/drawingml/2006/table">
            <a:tbl>
              <a:tblPr/>
              <a:tblGrid>
                <a:gridCol w="1614487">
                  <a:extLst>
                    <a:ext uri="{9D8B030D-6E8A-4147-A177-3AD203B41FA5}">
                      <a16:colId xmlns:a16="http://schemas.microsoft.com/office/drawing/2014/main" val="20000"/>
                    </a:ext>
                  </a:extLst>
                </a:gridCol>
                <a:gridCol w="4344988">
                  <a:extLst>
                    <a:ext uri="{9D8B030D-6E8A-4147-A177-3AD203B41FA5}">
                      <a16:colId xmlns:a16="http://schemas.microsoft.com/office/drawing/2014/main" val="20001"/>
                    </a:ext>
                  </a:extLst>
                </a:gridCol>
              </a:tblGrid>
              <a:tr h="279400">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SUPPLIER</a:t>
                      </a:r>
                      <a:endParaRPr kumimoji="0" lang="en-US" sz="1000" b="1" i="0" u="none" strike="noStrike" cap="none" normalizeH="0" baseline="0" dirty="0">
                        <a:ln>
                          <a:noFill/>
                        </a:ln>
                        <a:solidFill>
                          <a:schemeClr val="tx1"/>
                        </a:solidFill>
                        <a:effectLst/>
                        <a:latin typeface="Arial" panose="020B0604020202020204" pitchFamily="34" charset="0"/>
                      </a:endParaRPr>
                    </a:p>
                  </a:txBody>
                  <a:tcPr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rPr>
                        <a:t>BOE</a:t>
                      </a:r>
                    </a:p>
                  </a:txBody>
                  <a:tcPr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7813">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MODEL</a:t>
                      </a:r>
                      <a:endParaRPr kumimoji="0" lang="en-US" sz="1000" b="1" i="0" u="none" strike="noStrike" cap="none" normalizeH="0" baseline="0">
                        <a:ln>
                          <a:noFill/>
                        </a:ln>
                        <a:solidFill>
                          <a:schemeClr val="tx1"/>
                        </a:solidFill>
                        <a:effectLst/>
                        <a:latin typeface="Arial" panose="020B0604020202020204" pitchFamily="34" charset="0"/>
                      </a:endParaRPr>
                    </a:p>
                  </a:txBody>
                  <a:tcPr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defRPr/>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BS062FBM-L00-6801</a:t>
                      </a:r>
                      <a:endParaRPr kumimoji="0" lang="en-US" altLang="zh-CN" sz="1000" b="1" i="0" u="none" strike="noStrike" cap="none" normalizeH="0" baseline="0" dirty="0">
                        <a:ln>
                          <a:noFill/>
                        </a:ln>
                        <a:solidFill>
                          <a:schemeClr val="tx1"/>
                        </a:solidFill>
                        <a:effectLst/>
                        <a:latin typeface="Arial" panose="020B0604020202020204" pitchFamily="34" charset="0"/>
                      </a:endParaRPr>
                    </a:p>
                  </a:txBody>
                  <a:tcPr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9400">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Version</a:t>
                      </a:r>
                      <a:endParaRPr kumimoji="0" lang="en-US" sz="1000" b="1" i="0" u="none" strike="noStrike" cap="none" normalizeH="0" baseline="0">
                        <a:ln>
                          <a:noFill/>
                        </a:ln>
                        <a:solidFill>
                          <a:schemeClr val="tx1"/>
                        </a:solidFill>
                        <a:effectLst/>
                        <a:latin typeface="Arial" panose="020B0604020202020204" pitchFamily="34" charset="0"/>
                      </a:endParaRPr>
                    </a:p>
                  </a:txBody>
                  <a:tcPr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V0.0</a:t>
                      </a:r>
                      <a:endParaRPr kumimoji="0" lang="en-US" sz="1000" b="1" i="0" u="none" strike="noStrike" cap="none" normalizeH="0" baseline="0" dirty="0">
                        <a:ln>
                          <a:noFill/>
                        </a:ln>
                        <a:solidFill>
                          <a:schemeClr val="tx1"/>
                        </a:solidFill>
                        <a:effectLst/>
                        <a:latin typeface="Arial" panose="020B0604020202020204" pitchFamily="34" charset="0"/>
                      </a:endParaRPr>
                    </a:p>
                  </a:txBody>
                  <a:tcPr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3352" name="Text Box 602"/>
          <p:cNvSpPr txBox="1">
            <a:spLocks noChangeArrowheads="1"/>
          </p:cNvSpPr>
          <p:nvPr/>
        </p:nvSpPr>
        <p:spPr bwMode="auto">
          <a:xfrm>
            <a:off x="2460625" y="1384300"/>
            <a:ext cx="1949450" cy="1085850"/>
          </a:xfrm>
          <a:prstGeom prst="rect">
            <a:avLst/>
          </a:prstGeom>
          <a:noFill/>
          <a:ln w="9525">
            <a:noFill/>
            <a:miter lim="800000"/>
          </a:ln>
        </p:spPr>
        <p:txBody>
          <a:bodyPr wrap="none">
            <a:spAutoFit/>
          </a:bodyPr>
          <a:lstStyle/>
          <a:p>
            <a:pPr algn="ctr" latinLnBrk="1">
              <a:lnSpc>
                <a:spcPct val="120000"/>
              </a:lnSpc>
            </a:pPr>
            <a:r>
              <a:rPr lang="en-US" altLang="zh-CN" sz="1800" dirty="0">
                <a:latin typeface="Arial" panose="020B0604020202020204" pitchFamily="34" charset="0"/>
                <a:ea typeface="Gulim" panose="020B0600000101010101" pitchFamily="34" charset="-127"/>
              </a:rPr>
              <a:t>SPECIFICATION</a:t>
            </a:r>
          </a:p>
          <a:p>
            <a:pPr algn="ctr" latinLnBrk="1">
              <a:lnSpc>
                <a:spcPct val="120000"/>
              </a:lnSpc>
            </a:pPr>
            <a:r>
              <a:rPr lang="en-US" altLang="zh-CN" sz="1800" dirty="0">
                <a:latin typeface="Arial" panose="020B0604020202020204" pitchFamily="34" charset="0"/>
                <a:ea typeface="Gulim" panose="020B0600000101010101" pitchFamily="34" charset="-127"/>
              </a:rPr>
              <a:t>FOR</a:t>
            </a:r>
          </a:p>
          <a:p>
            <a:pPr algn="ctr" latinLnBrk="1">
              <a:lnSpc>
                <a:spcPct val="120000"/>
              </a:lnSpc>
            </a:pPr>
            <a:r>
              <a:rPr lang="en-US" altLang="zh-CN" sz="1800" dirty="0">
                <a:latin typeface="Arial" panose="020B0604020202020204" pitchFamily="34" charset="0"/>
                <a:ea typeface="Gulim" panose="020B0600000101010101" pitchFamily="34" charset="-127"/>
              </a:rPr>
              <a:t>APPROVAL</a:t>
            </a:r>
          </a:p>
        </p:txBody>
      </p:sp>
      <p:sp>
        <p:nvSpPr>
          <p:cNvPr id="13353" name="Text Box 603"/>
          <p:cNvSpPr txBox="1">
            <a:spLocks noChangeArrowheads="1"/>
          </p:cNvSpPr>
          <p:nvPr/>
        </p:nvSpPr>
        <p:spPr bwMode="auto">
          <a:xfrm>
            <a:off x="304800" y="2720975"/>
            <a:ext cx="1939925" cy="396875"/>
          </a:xfrm>
          <a:prstGeom prst="rect">
            <a:avLst/>
          </a:prstGeom>
          <a:noFill/>
          <a:ln w="9525">
            <a:noFill/>
            <a:miter lim="800000"/>
          </a:ln>
        </p:spPr>
        <p:txBody>
          <a:bodyPr wrap="none">
            <a:spAutoFit/>
          </a:bodyPr>
          <a:lstStyle/>
          <a:p>
            <a:pPr latinLnBrk="1"/>
            <a:r>
              <a:rPr lang="en-US" altLang="zh-CN" sz="1000" dirty="0">
                <a:latin typeface="Arial" panose="020B0604020202020204" pitchFamily="34" charset="0"/>
                <a:ea typeface="Gulim" panose="020B0600000101010101" pitchFamily="34" charset="-127"/>
              </a:rPr>
              <a:t>(</a:t>
            </a:r>
            <a:r>
              <a:rPr lang="en-US" altLang="zh-CN" sz="1000" dirty="0">
                <a:solidFill>
                  <a:schemeClr val="bg1"/>
                </a:solidFill>
                <a:latin typeface="Arial" panose="020B0604020202020204" pitchFamily="34" charset="0"/>
                <a:ea typeface="Gulim" panose="020B0600000101010101" pitchFamily="34" charset="-127"/>
              </a:rPr>
              <a:t>●</a:t>
            </a:r>
            <a:r>
              <a:rPr lang="en-US" altLang="zh-CN" sz="1000" dirty="0">
                <a:latin typeface="Arial" panose="020B0604020202020204" pitchFamily="34" charset="0"/>
                <a:ea typeface="Gulim" panose="020B0600000101010101" pitchFamily="34" charset="-127"/>
              </a:rPr>
              <a:t>) Preliminary Specification</a:t>
            </a:r>
          </a:p>
          <a:p>
            <a:pPr latinLnBrk="1"/>
            <a:r>
              <a:rPr lang="en-US" altLang="zh-CN" sz="1000" dirty="0">
                <a:latin typeface="Arial" panose="020B0604020202020204" pitchFamily="34" charset="0"/>
                <a:ea typeface="Gulim" panose="020B0600000101010101" pitchFamily="34" charset="-127"/>
              </a:rPr>
              <a:t>(●) Final Specification</a:t>
            </a:r>
          </a:p>
        </p:txBody>
      </p:sp>
      <p:graphicFrame>
        <p:nvGraphicFramePr>
          <p:cNvPr id="4142" name="Group 46"/>
          <p:cNvGraphicFramePr>
            <a:graphicFrameLocks noGrp="1"/>
          </p:cNvGraphicFramePr>
          <p:nvPr>
            <p:extLst>
              <p:ext uri="{D42A27DB-BD31-4B8C-83A1-F6EECF244321}">
                <p14:modId xmlns:p14="http://schemas.microsoft.com/office/powerpoint/2010/main" val="414333026"/>
              </p:ext>
            </p:extLst>
          </p:nvPr>
        </p:nvGraphicFramePr>
        <p:xfrm>
          <a:off x="527050" y="3787775"/>
          <a:ext cx="4157663" cy="557213"/>
        </p:xfrm>
        <a:graphic>
          <a:graphicData uri="http://schemas.openxmlformats.org/drawingml/2006/table">
            <a:tbl>
              <a:tblPr/>
              <a:tblGrid>
                <a:gridCol w="1606550">
                  <a:extLst>
                    <a:ext uri="{9D8B030D-6E8A-4147-A177-3AD203B41FA5}">
                      <a16:colId xmlns:a16="http://schemas.microsoft.com/office/drawing/2014/main" val="20000"/>
                    </a:ext>
                  </a:extLst>
                </a:gridCol>
                <a:gridCol w="2551113">
                  <a:extLst>
                    <a:ext uri="{9D8B030D-6E8A-4147-A177-3AD203B41FA5}">
                      <a16:colId xmlns:a16="http://schemas.microsoft.com/office/drawing/2014/main" val="20001"/>
                    </a:ext>
                  </a:extLst>
                </a:gridCol>
              </a:tblGrid>
              <a:tr h="279400">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Customer</a:t>
                      </a:r>
                      <a:endParaRPr kumimoji="0" lang="en-US" sz="1000" b="1" i="0" u="none" strike="noStrike" cap="none" normalizeH="0" baseline="0" dirty="0">
                        <a:ln>
                          <a:noFill/>
                        </a:ln>
                        <a:solidFill>
                          <a:schemeClr val="tx1"/>
                        </a:solidFill>
                        <a:effectLst/>
                        <a:latin typeface="Arial" panose="020B0604020202020204" pitchFamily="34" charset="0"/>
                      </a:endParaRPr>
                    </a:p>
                  </a:txBody>
                  <a:tcPr marL="91434" marR="91434"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Lenovo</a:t>
                      </a:r>
                      <a:endParaRPr kumimoji="0" lang="en-US" sz="1000" b="1" i="0" u="none" strike="noStrike" cap="none" normalizeH="0" baseline="0" dirty="0">
                        <a:ln>
                          <a:noFill/>
                        </a:ln>
                        <a:solidFill>
                          <a:schemeClr val="tx1"/>
                        </a:solidFill>
                        <a:effectLst/>
                        <a:latin typeface="Arial" panose="020B0604020202020204" pitchFamily="34" charset="0"/>
                      </a:endParaRPr>
                    </a:p>
                  </a:txBody>
                  <a:tcPr marL="91434" marR="91434"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7813">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Part Number</a:t>
                      </a:r>
                      <a:endParaRPr kumimoji="0" lang="en-US" sz="1000" b="1" i="0" u="none" strike="noStrike" cap="none" normalizeH="0" baseline="0">
                        <a:ln>
                          <a:noFill/>
                        </a:ln>
                        <a:solidFill>
                          <a:schemeClr val="tx1"/>
                        </a:solidFill>
                        <a:effectLst/>
                        <a:latin typeface="Arial" panose="020B0604020202020204" pitchFamily="34" charset="0"/>
                      </a:endParaRPr>
                    </a:p>
                  </a:txBody>
                  <a:tcPr marL="91434" marR="91434"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lang="en-US" sz="1000" b="1" kern="1200" dirty="0">
                          <a:solidFill>
                            <a:schemeClr val="tx1"/>
                          </a:solidFill>
                          <a:latin typeface="+mn-lt"/>
                          <a:ea typeface="+mn-ea"/>
                          <a:cs typeface="+mn-cs"/>
                        </a:rPr>
                        <a:t>SD68C37284</a:t>
                      </a:r>
                      <a:endParaRPr kumimoji="0" lang="ko-KR" altLang="en-US"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endParaRPr>
                    </a:p>
                  </a:txBody>
                  <a:tcPr marL="91434" marR="91434"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3365" name="Text Box 630"/>
          <p:cNvSpPr txBox="1">
            <a:spLocks noChangeArrowheads="1"/>
          </p:cNvSpPr>
          <p:nvPr/>
        </p:nvSpPr>
        <p:spPr bwMode="auto">
          <a:xfrm>
            <a:off x="430213" y="8518525"/>
            <a:ext cx="2789237" cy="396875"/>
          </a:xfrm>
          <a:prstGeom prst="rect">
            <a:avLst/>
          </a:prstGeom>
          <a:noFill/>
          <a:ln w="9525">
            <a:noFill/>
            <a:miter lim="800000"/>
          </a:ln>
        </p:spPr>
        <p:txBody>
          <a:bodyPr wrap="none">
            <a:spAutoFit/>
          </a:bodyPr>
          <a:lstStyle/>
          <a:p>
            <a:pPr latinLnBrk="1"/>
            <a:r>
              <a:rPr lang="en-US" altLang="zh-CN" sz="1000" b="0">
                <a:latin typeface="Arial" panose="020B0604020202020204" pitchFamily="34" charset="0"/>
                <a:ea typeface="Gulim" panose="020B0600000101010101" pitchFamily="34" charset="-127"/>
              </a:rPr>
              <a:t>Please return 1 copy for your confirmation with</a:t>
            </a:r>
          </a:p>
          <a:p>
            <a:pPr latinLnBrk="1"/>
            <a:r>
              <a:rPr lang="en-US" altLang="zh-CN" sz="1000" b="0">
                <a:latin typeface="Arial" panose="020B0604020202020204" pitchFamily="34" charset="0"/>
                <a:ea typeface="Gulim" panose="020B0600000101010101" pitchFamily="34" charset="-127"/>
              </a:rPr>
              <a:t>your signature and comments.</a:t>
            </a:r>
          </a:p>
        </p:txBody>
      </p:sp>
      <p:sp>
        <p:nvSpPr>
          <p:cNvPr id="13366" name="슬라이드 번호 개체 틀 43"/>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1/57</a:t>
            </a:r>
          </a:p>
        </p:txBody>
      </p:sp>
      <p:graphicFrame>
        <p:nvGraphicFramePr>
          <p:cNvPr id="36" name="表格 35"/>
          <p:cNvGraphicFramePr>
            <a:graphicFrameLocks noGrp="1"/>
          </p:cNvGraphicFramePr>
          <p:nvPr/>
        </p:nvGraphicFramePr>
        <p:xfrm>
          <a:off x="500063" y="3225800"/>
          <a:ext cx="6005512" cy="369887"/>
        </p:xfrm>
        <a:graphic>
          <a:graphicData uri="http://schemas.openxmlformats.org/drawingml/2006/table">
            <a:tbl>
              <a:tblPr firstRow="1" bandRow="1">
                <a:tableStyleId>{5940675A-B579-460E-94D1-54222C63F5DA}</a:tableStyleId>
              </a:tblPr>
              <a:tblGrid>
                <a:gridCol w="1584593">
                  <a:extLst>
                    <a:ext uri="{9D8B030D-6E8A-4147-A177-3AD203B41FA5}">
                      <a16:colId xmlns:a16="http://schemas.microsoft.com/office/drawing/2014/main" val="20000"/>
                    </a:ext>
                  </a:extLst>
                </a:gridCol>
                <a:gridCol w="4420919">
                  <a:extLst>
                    <a:ext uri="{9D8B030D-6E8A-4147-A177-3AD203B41FA5}">
                      <a16:colId xmlns:a16="http://schemas.microsoft.com/office/drawing/2014/main" val="20001"/>
                    </a:ext>
                  </a:extLst>
                </a:gridCol>
              </a:tblGrid>
              <a:tr h="369887">
                <a:tc>
                  <a:txBody>
                    <a:bodyPr/>
                    <a:lstStyle/>
                    <a:p>
                      <a:pPr algn="ctr"/>
                      <a:r>
                        <a:rPr kumimoji="1" lang="en-US" altLang="zh-CN" sz="1600" b="1" kern="1200" dirty="0">
                          <a:solidFill>
                            <a:schemeClr val="tx1"/>
                          </a:solidFill>
                          <a:latin typeface="Arial" panose="020B0604020202020204" pitchFamily="34" charset="0"/>
                          <a:ea typeface="Gulim" panose="020B0600000101010101" pitchFamily="34" charset="-127"/>
                          <a:cs typeface="+mn-cs"/>
                        </a:rPr>
                        <a:t>Title</a:t>
                      </a:r>
                      <a:endParaRPr kumimoji="1" lang="zh-CN" altLang="en-US" sz="1600" b="1" kern="1200" dirty="0">
                        <a:solidFill>
                          <a:schemeClr val="tx1"/>
                        </a:solidFill>
                        <a:latin typeface="Arial" panose="020B0604020202020204" pitchFamily="34" charset="0"/>
                        <a:ea typeface="Gulim" panose="020B0600000101010101" pitchFamily="34" charset="-127"/>
                        <a:cs typeface="+mn-cs"/>
                      </a:endParaRPr>
                    </a:p>
                  </a:txBody>
                  <a:tcPr marL="91452" marR="91452" marT="45603" marB="45603"/>
                </a:tc>
                <a:tc>
                  <a:txBody>
                    <a:bodyPr/>
                    <a:lstStyle/>
                    <a:p>
                      <a:r>
                        <a:rPr lang="en-US" altLang="zh-CN" sz="1800" dirty="0"/>
                        <a:t>Cus</a:t>
                      </a:r>
                      <a:r>
                        <a:rPr lang="en-US" altLang="zh-CN" sz="1800" baseline="0" dirty="0"/>
                        <a:t>tomer Approval Sheet for Lenovo</a:t>
                      </a:r>
                      <a:endParaRPr lang="zh-CN" altLang="en-US" sz="1800" dirty="0"/>
                    </a:p>
                  </a:txBody>
                  <a:tcPr marL="91452" marR="91452" marT="45603" marB="45603"/>
                </a:tc>
                <a:extLst>
                  <a:ext uri="{0D108BD9-81ED-4DB2-BD59-A6C34878D82A}">
                    <a16:rowId xmlns:a16="http://schemas.microsoft.com/office/drawing/2014/main" val="10000"/>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449263" y="1468438"/>
            <a:ext cx="6043612" cy="244475"/>
          </a:xfrm>
          <a:prstGeom prst="rect">
            <a:avLst/>
          </a:prstGeom>
          <a:noFill/>
          <a:ln w="9525">
            <a:noFill/>
            <a:miter lim="800000"/>
          </a:ln>
        </p:spPr>
        <p:txBody>
          <a:bodyPr wrap="none">
            <a:spAutoFit/>
          </a:bodyPr>
          <a:lstStyle/>
          <a:p>
            <a:pPr latinLnBrk="1"/>
            <a:r>
              <a:rPr lang="en-US" altLang="zh-CN" sz="1000" b="0">
                <a:latin typeface="Arial" panose="020B0604020202020204" pitchFamily="34" charset="0"/>
                <a:ea typeface="Gulim" panose="020B0600000101010101" pitchFamily="34" charset="-127"/>
              </a:rPr>
              <a:t>The following are maximum values which, if exceeded, may cause faulty operation or damage to the unit.</a:t>
            </a:r>
          </a:p>
        </p:txBody>
      </p:sp>
      <p:sp>
        <p:nvSpPr>
          <p:cNvPr id="22598" name="Text Box 48"/>
          <p:cNvSpPr txBox="1">
            <a:spLocks noChangeArrowheads="1"/>
          </p:cNvSpPr>
          <p:nvPr/>
        </p:nvSpPr>
        <p:spPr bwMode="auto">
          <a:xfrm>
            <a:off x="2051050" y="1712913"/>
            <a:ext cx="2455863" cy="246062"/>
          </a:xfrm>
          <a:prstGeom prst="rect">
            <a:avLst/>
          </a:prstGeom>
          <a:noFill/>
          <a:ln w="9525">
            <a:noFill/>
            <a:miter lim="800000"/>
          </a:ln>
        </p:spPr>
        <p:txBody>
          <a:bodyPr wrap="none">
            <a:spAutoFit/>
          </a:bodyPr>
          <a:lstStyle/>
          <a:p>
            <a:pPr latinLnBrk="1"/>
            <a:r>
              <a:rPr lang="en-US" altLang="zh-CN" sz="1000" dirty="0">
                <a:latin typeface="Arial" panose="020B0604020202020204" pitchFamily="34" charset="0"/>
                <a:ea typeface="Gulim" panose="020B0600000101010101" pitchFamily="34" charset="-127"/>
              </a:rPr>
              <a:t>Table 2.1  Absolute Maximum Ratings</a:t>
            </a:r>
          </a:p>
        </p:txBody>
      </p:sp>
      <p:sp>
        <p:nvSpPr>
          <p:cNvPr id="22599" name="TextBox 13"/>
          <p:cNvSpPr txBox="1">
            <a:spLocks noChangeArrowheads="1"/>
          </p:cNvSpPr>
          <p:nvPr/>
        </p:nvSpPr>
        <p:spPr bwMode="auto">
          <a:xfrm>
            <a:off x="360363" y="1065213"/>
            <a:ext cx="2882900" cy="306387"/>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2-1. Absolute Maximum Ratings</a:t>
            </a:r>
            <a:endParaRPr lang="ko-KR" altLang="en-US">
              <a:latin typeface="Arial" panose="020B0604020202020204" pitchFamily="34" charset="0"/>
              <a:ea typeface="Gulim" panose="020B0600000101010101" pitchFamily="34" charset="-127"/>
            </a:endParaRPr>
          </a:p>
        </p:txBody>
      </p:sp>
      <p:graphicFrame>
        <p:nvGraphicFramePr>
          <p:cNvPr id="7" name="Group 6">
            <a:extLst>
              <a:ext uri="{FF2B5EF4-FFF2-40B4-BE49-F238E27FC236}">
                <a16:creationId xmlns:a16="http://schemas.microsoft.com/office/drawing/2014/main" id="{80B52094-1B0F-4B6D-ADB2-B2CEA666E868}"/>
              </a:ext>
            </a:extLst>
          </p:cNvPr>
          <p:cNvGraphicFramePr>
            <a:graphicFrameLocks noGrp="1"/>
          </p:cNvGraphicFramePr>
          <p:nvPr>
            <p:extLst>
              <p:ext uri="{D42A27DB-BD31-4B8C-83A1-F6EECF244321}">
                <p14:modId xmlns:p14="http://schemas.microsoft.com/office/powerpoint/2010/main" val="1353301382"/>
              </p:ext>
            </p:extLst>
          </p:nvPr>
        </p:nvGraphicFramePr>
        <p:xfrm>
          <a:off x="342900" y="2017713"/>
          <a:ext cx="6172200" cy="1981203"/>
        </p:xfrm>
        <a:graphic>
          <a:graphicData uri="http://schemas.openxmlformats.org/drawingml/2006/table">
            <a:tbl>
              <a:tblPr/>
              <a:tblGrid>
                <a:gridCol w="1828800">
                  <a:extLst>
                    <a:ext uri="{9D8B030D-6E8A-4147-A177-3AD203B41FA5}">
                      <a16:colId xmlns:a16="http://schemas.microsoft.com/office/drawing/2014/main" val="1386341751"/>
                    </a:ext>
                  </a:extLst>
                </a:gridCol>
                <a:gridCol w="914400">
                  <a:extLst>
                    <a:ext uri="{9D8B030D-6E8A-4147-A177-3AD203B41FA5}">
                      <a16:colId xmlns:a16="http://schemas.microsoft.com/office/drawing/2014/main" val="3236712873"/>
                    </a:ext>
                  </a:extLst>
                </a:gridCol>
                <a:gridCol w="914400">
                  <a:extLst>
                    <a:ext uri="{9D8B030D-6E8A-4147-A177-3AD203B41FA5}">
                      <a16:colId xmlns:a16="http://schemas.microsoft.com/office/drawing/2014/main" val="3268998449"/>
                    </a:ext>
                  </a:extLst>
                </a:gridCol>
                <a:gridCol w="914400">
                  <a:extLst>
                    <a:ext uri="{9D8B030D-6E8A-4147-A177-3AD203B41FA5}">
                      <a16:colId xmlns:a16="http://schemas.microsoft.com/office/drawing/2014/main" val="1487470099"/>
                    </a:ext>
                  </a:extLst>
                </a:gridCol>
                <a:gridCol w="762000">
                  <a:extLst>
                    <a:ext uri="{9D8B030D-6E8A-4147-A177-3AD203B41FA5}">
                      <a16:colId xmlns:a16="http://schemas.microsoft.com/office/drawing/2014/main" val="3803418468"/>
                    </a:ext>
                  </a:extLst>
                </a:gridCol>
                <a:gridCol w="838200">
                  <a:extLst>
                    <a:ext uri="{9D8B030D-6E8A-4147-A177-3AD203B41FA5}">
                      <a16:colId xmlns:a16="http://schemas.microsoft.com/office/drawing/2014/main" val="2278406234"/>
                    </a:ext>
                  </a:extLst>
                </a:gridCol>
              </a:tblGrid>
              <a:tr h="246063">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Parameter</a:t>
                      </a:r>
                    </a:p>
                  </a:txBody>
                  <a:tcPr marL="0" marR="90000" marT="46812" marB="468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Symbol</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grid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Values</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hMerge="1">
                  <a:txBody>
                    <a:bodyPr/>
                    <a:lstStyle/>
                    <a:p>
                      <a:endParaRPr lang="zh-CN" altLang="en-US"/>
                    </a:p>
                  </a:txBody>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Units</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Notes</a:t>
                      </a:r>
                    </a:p>
                  </a:txBody>
                  <a:tcPr marL="0" marR="90000" marT="46812" marB="4681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extLst>
                  <a:ext uri="{0D108BD9-81ED-4DB2-BD59-A6C34878D82A}">
                    <a16:rowId xmlns:a16="http://schemas.microsoft.com/office/drawing/2014/main" val="2178137675"/>
                  </a:ext>
                </a:extLst>
              </a:tr>
              <a:tr h="246063">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Min</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Max </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357281959"/>
                  </a:ext>
                </a:extLst>
              </a:tr>
              <a:tr h="246063">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  LCD Analog Voltage</a:t>
                      </a:r>
                    </a:p>
                  </a:txBody>
                  <a:tcPr marL="0" marR="90000" marT="46812" marB="468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V</a:t>
                      </a:r>
                      <a:r>
                        <a:rPr kumimoji="0" lang="zh-CN" altLang="en-US"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SP</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+5.4</a:t>
                      </a:r>
                      <a:endParaRPr kumimoji="0" lang="zh-CN" altLang="en-US"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sym typeface="Arial" panose="020B0604020202020204" pitchFamily="34" charset="0"/>
                        </a:rPr>
                        <a:t>+6</a:t>
                      </a:r>
                      <a:endParaRPr kumimoji="0" lang="zh-CN" altLang="en-US"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sym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zh-CN" altLang="en-US"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V</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0" lang="ko-KR" altLang="en-US" sz="1000" b="1" i="0" u="none" strike="noStrike" kern="1200" cap="none" normalizeH="0" baseline="0">
                        <a:ln>
                          <a:noFill/>
                        </a:ln>
                        <a:solidFill>
                          <a:schemeClr val="tx1"/>
                        </a:solidFill>
                        <a:effectLst/>
                        <a:latin typeface="Arial" panose="020B0604020202020204" pitchFamily="34" charset="0"/>
                        <a:ea typeface="Gulim" panose="020B0600000101010101" pitchFamily="34" charset="-127"/>
                        <a:cs typeface="+mn-cs"/>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9473290"/>
                  </a:ext>
                </a:extLst>
              </a:tr>
              <a:tr h="24606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V</a:t>
                      </a:r>
                      <a:r>
                        <a:rPr kumimoji="0" lang="zh-CN" altLang="en-US"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SN</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-5.4</a:t>
                      </a:r>
                      <a:endParaRPr kumimoji="0" lang="zh-CN" altLang="en-US"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sym typeface="Arial" panose="020B0604020202020204" pitchFamily="34" charset="0"/>
                        </a:rPr>
                        <a:t>-6</a:t>
                      </a:r>
                      <a:endParaRPr kumimoji="0" lang="zh-CN" altLang="en-US"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sym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V</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0" lang="ko-KR" altLang="en-US" sz="1000" b="1" i="0" u="none" strike="noStrike" kern="1200" cap="none" normalizeH="0" baseline="0">
                        <a:ln>
                          <a:noFill/>
                        </a:ln>
                        <a:solidFill>
                          <a:schemeClr val="tx1"/>
                        </a:solidFill>
                        <a:effectLst/>
                        <a:latin typeface="Arial" panose="020B0604020202020204" pitchFamily="34" charset="0"/>
                        <a:ea typeface="Gulim" panose="020B0600000101010101" pitchFamily="34" charset="-127"/>
                        <a:cs typeface="+mn-cs"/>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1716414"/>
                  </a:ext>
                </a:extLst>
              </a:tr>
              <a:tr h="246063">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  LCD I/O Voltage</a:t>
                      </a:r>
                    </a:p>
                  </a:txBody>
                  <a:tcPr marL="0" marR="90000" marT="46812" marB="468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IOVCC</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+1.65</a:t>
                      </a:r>
                      <a:endParaRPr kumimoji="0" lang="zh-CN" altLang="en-US"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sym typeface="Arial" panose="020B0604020202020204" pitchFamily="34" charset="0"/>
                        </a:rPr>
                        <a:t>+1.95</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V</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0" lang="ko-KR" altLang="en-US" sz="1000" b="1" i="0" u="none" strike="noStrike" kern="1200" cap="none" normalizeH="0" baseline="0">
                        <a:ln>
                          <a:noFill/>
                        </a:ln>
                        <a:solidFill>
                          <a:schemeClr val="tx1"/>
                        </a:solidFill>
                        <a:effectLst/>
                        <a:latin typeface="Arial" panose="020B0604020202020204" pitchFamily="34" charset="0"/>
                        <a:ea typeface="Gulim" panose="020B0600000101010101" pitchFamily="34" charset="-127"/>
                        <a:cs typeface="+mn-cs"/>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0446169"/>
                  </a:ext>
                </a:extLst>
              </a:tr>
              <a:tr h="258762">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  LED Current</a:t>
                      </a:r>
                    </a:p>
                  </a:txBody>
                  <a:tcPr marL="0" marR="90000" marT="46812" marB="468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ILED</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25</a:t>
                      </a:r>
                      <a:endParaRPr kumimoji="0" lang="zh-CN" altLang="en-US"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mA</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80863056"/>
                  </a:ext>
                </a:extLst>
              </a:tr>
              <a:tr h="246063">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  Storage Humidity</a:t>
                      </a:r>
                    </a:p>
                  </a:txBody>
                  <a:tcPr marL="0" marR="90000" marT="46812" marB="468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Hstg</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90</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a:ln>
                            <a:noFill/>
                          </a:ln>
                          <a:solidFill>
                            <a:schemeClr val="tx1"/>
                          </a:solidFill>
                          <a:effectLst/>
                          <a:latin typeface="Arial" panose="020B0604020202020204" pitchFamily="34" charset="0"/>
                          <a:ea typeface="宋体" panose="02010600030101010101" pitchFamily="2" charset="-122"/>
                          <a:cs typeface="+mn-cs"/>
                        </a:rPr>
                        <a:t>%RH</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6697314"/>
                  </a:ext>
                </a:extLst>
              </a:tr>
              <a:tr h="246063">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  Storage Temperature</a:t>
                      </a:r>
                    </a:p>
                  </a:txBody>
                  <a:tcPr marL="0" marR="90000" marT="46812" marB="468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err="1">
                          <a:ln>
                            <a:noFill/>
                          </a:ln>
                          <a:solidFill>
                            <a:schemeClr val="tx1"/>
                          </a:solidFill>
                          <a:effectLst/>
                          <a:latin typeface="Arial" panose="020B0604020202020204" pitchFamily="34" charset="0"/>
                          <a:ea typeface="宋体" panose="02010600030101010101" pitchFamily="2" charset="-122"/>
                          <a:cs typeface="+mn-cs"/>
                        </a:rPr>
                        <a:t>Tstg</a:t>
                      </a:r>
                      <a:endPar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-30℃</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70</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a:t>
                      </a:r>
                    </a:p>
                  </a:txBody>
                  <a:tcPr marL="0" marR="90000" marT="46812" marB="468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endParaRPr>
                    </a:p>
                  </a:txBody>
                  <a:tcPr marL="0" marR="90000" marT="46812" marB="4681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1416315"/>
                  </a:ext>
                </a:extLst>
              </a:tr>
            </a:tbl>
          </a:graphicData>
        </a:graphic>
      </p:graphicFrame>
      <p:sp>
        <p:nvSpPr>
          <p:cNvPr id="8" name="슬라이드 번호 개체 틀 43">
            <a:extLst>
              <a:ext uri="{FF2B5EF4-FFF2-40B4-BE49-F238E27FC236}">
                <a16:creationId xmlns:a16="http://schemas.microsoft.com/office/drawing/2014/main" id="{3EBF4463-84F9-47D8-8303-5E78ACF85011}"/>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10/57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Group 2"/>
          <p:cNvGraphicFramePr>
            <a:graphicFrameLocks noGrp="1"/>
          </p:cNvGraphicFramePr>
          <p:nvPr>
            <p:extLst>
              <p:ext uri="{D42A27DB-BD31-4B8C-83A1-F6EECF244321}">
                <p14:modId xmlns:p14="http://schemas.microsoft.com/office/powerpoint/2010/main" val="151319678"/>
              </p:ext>
            </p:extLst>
          </p:nvPr>
        </p:nvGraphicFramePr>
        <p:xfrm>
          <a:off x="214313" y="1720850"/>
          <a:ext cx="6483962" cy="4372871"/>
        </p:xfrm>
        <a:graphic>
          <a:graphicData uri="http://schemas.openxmlformats.org/drawingml/2006/table">
            <a:tbl>
              <a:tblPr/>
              <a:tblGrid>
                <a:gridCol w="1008062">
                  <a:extLst>
                    <a:ext uri="{9D8B030D-6E8A-4147-A177-3AD203B41FA5}">
                      <a16:colId xmlns:a16="http://schemas.microsoft.com/office/drawing/2014/main" val="20000"/>
                    </a:ext>
                  </a:extLst>
                </a:gridCol>
                <a:gridCol w="1044575">
                  <a:extLst>
                    <a:ext uri="{9D8B030D-6E8A-4147-A177-3AD203B41FA5}">
                      <a16:colId xmlns:a16="http://schemas.microsoft.com/office/drawing/2014/main" val="20001"/>
                    </a:ext>
                  </a:extLst>
                </a:gridCol>
                <a:gridCol w="883263">
                  <a:extLst>
                    <a:ext uri="{9D8B030D-6E8A-4147-A177-3AD203B41FA5}">
                      <a16:colId xmlns:a16="http://schemas.microsoft.com/office/drawing/2014/main" val="20002"/>
                    </a:ext>
                  </a:extLst>
                </a:gridCol>
                <a:gridCol w="781050">
                  <a:extLst>
                    <a:ext uri="{9D8B030D-6E8A-4147-A177-3AD203B41FA5}">
                      <a16:colId xmlns:a16="http://schemas.microsoft.com/office/drawing/2014/main" val="20003"/>
                    </a:ext>
                  </a:extLst>
                </a:gridCol>
                <a:gridCol w="542925">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450850">
                  <a:extLst>
                    <a:ext uri="{9D8B030D-6E8A-4147-A177-3AD203B41FA5}">
                      <a16:colId xmlns:a16="http://schemas.microsoft.com/office/drawing/2014/main" val="20006"/>
                    </a:ext>
                  </a:extLst>
                </a:gridCol>
                <a:gridCol w="935037">
                  <a:extLst>
                    <a:ext uri="{9D8B030D-6E8A-4147-A177-3AD203B41FA5}">
                      <a16:colId xmlns:a16="http://schemas.microsoft.com/office/drawing/2014/main" val="20007"/>
                    </a:ext>
                  </a:extLst>
                </a:gridCol>
              </a:tblGrid>
              <a:tr h="258763">
                <a:tc rowSpan="2" grid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Parameter</a:t>
                      </a:r>
                      <a:endPar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90000" marR="90000"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rowSpan="2" hMerge="1">
                  <a:txBody>
                    <a:bodyPr/>
                    <a:lstStyle/>
                    <a:p>
                      <a:endParaRPr lang="zh-CN"/>
                    </a:p>
                  </a:txBody>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Symbol</a:t>
                      </a:r>
                      <a:endPar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gridSpan="3">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Values</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hMerge="1">
                  <a:txBody>
                    <a:bodyPr/>
                    <a:lstStyle/>
                    <a:p>
                      <a:endParaRPr lang="zh-CN"/>
                    </a:p>
                  </a:txBody>
                  <a:tcPr/>
                </a:tc>
                <a:tc hMerge="1">
                  <a:txBody>
                    <a:bodyPr/>
                    <a:lstStyle/>
                    <a:p>
                      <a:endParaRPr lang="zh-CN"/>
                    </a:p>
                  </a:txBody>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Units</a:t>
                      </a:r>
                      <a:endPar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Notes</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extLst>
                  <a:ext uri="{0D108BD9-81ED-4DB2-BD59-A6C34878D82A}">
                    <a16:rowId xmlns:a16="http://schemas.microsoft.com/office/drawing/2014/main" val="10000"/>
                  </a:ext>
                </a:extLst>
              </a:tr>
              <a:tr h="246063">
                <a:tc gridSpan="2" vMerge="1">
                  <a:txBody>
                    <a:bodyPr/>
                    <a:lstStyle/>
                    <a:p>
                      <a:endParaRPr lang="zh-CN"/>
                    </a:p>
                  </a:txBody>
                  <a:tcPr/>
                </a:tc>
                <a:tc hMerge="1"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Min</a:t>
                      </a:r>
                      <a:endPar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Arial" panose="020B0604020202020204" pitchFamily="34" charset="0"/>
                          <a:ea typeface="Gulim" panose="020B0600000101010101" pitchFamily="34" charset="-127"/>
                        </a:rPr>
                        <a:t>Typ</a:t>
                      </a:r>
                      <a:endPar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Max</a:t>
                      </a:r>
                      <a:endPar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1"/>
                  </a:ext>
                </a:extLst>
              </a:tr>
              <a:tr h="258763">
                <a:tc rowSpan="2" gridSpan="2">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LCD Input Analog Voltage</a:t>
                      </a:r>
                    </a:p>
                  </a:txBody>
                  <a:tcPr marL="90000" marR="90000"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zh-CN"/>
                    </a:p>
                  </a:txBody>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VSP-</a:t>
                      </a:r>
                      <a:r>
                        <a:rPr kumimoji="0" lang="en-US" altLang="zh-CN" sz="1000" b="0" i="0" u="none" strike="noStrike" cap="none" normalizeH="0" baseline="0" dirty="0" err="1">
                          <a:ln>
                            <a:noFill/>
                          </a:ln>
                          <a:solidFill>
                            <a:schemeClr val="tx1"/>
                          </a:solidFill>
                          <a:effectLst/>
                          <a:latin typeface="Arial" panose="020B0604020202020204" pitchFamily="34" charset="0"/>
                          <a:ea typeface="Gulim" panose="020B0600000101010101" pitchFamily="34" charset="-127"/>
                        </a:rPr>
                        <a:t>Vss</a:t>
                      </a:r>
                      <a:endPar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5.4</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5.5</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6</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V</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gridSpan="2" vMerge="1">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90000" marR="90000"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vMerge="1">
                  <a:txBody>
                    <a:bodyPr/>
                    <a:lstStyle/>
                    <a:p>
                      <a:endParaRPr lang="zh-CN"/>
                    </a:p>
                  </a:txBody>
                  <a:tcPr/>
                </a:tc>
                <a:tc>
                  <a:txBody>
                    <a:bodyPr/>
                    <a:lstStyle/>
                    <a:p>
                      <a:pPr marL="0" marR="0" lvl="0" indent="0" algn="l" defTabSz="914400" rtl="0" eaLnBrk="1" fontAlgn="base" latinLnBrk="1" hangingPunct="1">
                        <a:lnSpc>
                          <a:spcPct val="100000"/>
                        </a:lnSpc>
                        <a:spcBef>
                          <a:spcPct val="20000"/>
                        </a:spcBef>
                        <a:spcAft>
                          <a:spcPct val="0"/>
                        </a:spcAft>
                        <a:buClrTx/>
                        <a:buSzTx/>
                        <a:buFontTx/>
                        <a:buNone/>
                        <a:tabLst/>
                        <a:defRPr/>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VSN-</a:t>
                      </a:r>
                      <a:r>
                        <a:rPr kumimoji="0" lang="en-US" altLang="zh-CN" sz="1000" b="0" i="0" u="none" strike="noStrike" cap="none" normalizeH="0" baseline="0" dirty="0" err="1">
                          <a:ln>
                            <a:noFill/>
                          </a:ln>
                          <a:solidFill>
                            <a:schemeClr val="tx1"/>
                          </a:solidFill>
                          <a:effectLst/>
                          <a:latin typeface="+mn-lt"/>
                          <a:ea typeface="Gulim" panose="020B0600000101010101" pitchFamily="34" charset="-127"/>
                        </a:rPr>
                        <a:t>Vss</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-5.4</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-5.5</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-6</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V</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8763">
                <a:tc gridSpan="2">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LCD Logic I/O Voltage</a:t>
                      </a:r>
                    </a:p>
                  </a:txBody>
                  <a:tcPr marL="90000" marR="90000"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IOVCC-</a:t>
                      </a:r>
                      <a:r>
                        <a:rPr kumimoji="0" lang="en-US" altLang="zh-CN" sz="1000" b="0" i="0" u="none" strike="noStrike" cap="none" normalizeH="0" baseline="0" dirty="0" err="1">
                          <a:ln>
                            <a:noFill/>
                          </a:ln>
                          <a:solidFill>
                            <a:schemeClr val="tx1"/>
                          </a:solidFill>
                          <a:effectLst/>
                          <a:latin typeface="+mn-lt"/>
                          <a:ea typeface="Gulim" panose="020B0600000101010101" pitchFamily="34" charset="-127"/>
                        </a:rPr>
                        <a:t>Vss</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1.65</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1.8</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1.95</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V</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1463">
                <a:tc gridSpan="2">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LED Input Current</a:t>
                      </a:r>
                    </a:p>
                  </a:txBody>
                  <a:tcPr marL="90000" marR="90000"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I</a:t>
                      </a:r>
                      <a:r>
                        <a:rPr kumimoji="0" lang="en-US" altLang="zh-CN" sz="1000" b="0" i="0" u="none" strike="noStrike" cap="none" normalizeH="0" baseline="-25000" dirty="0">
                          <a:ln>
                            <a:noFill/>
                          </a:ln>
                          <a:solidFill>
                            <a:schemeClr val="tx1"/>
                          </a:solidFill>
                          <a:effectLst/>
                          <a:latin typeface="+mn-lt"/>
                          <a:ea typeface="Gulim" panose="020B0600000101010101" pitchFamily="34" charset="-127"/>
                        </a:rPr>
                        <a:t>LED</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20</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25</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mA</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1463">
                <a:tc gridSpan="2">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“H” Level Input Voltage</a:t>
                      </a:r>
                    </a:p>
                  </a:txBody>
                  <a:tcPr marL="90000" marR="90000"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V</a:t>
                      </a:r>
                      <a:r>
                        <a:rPr kumimoji="0" lang="en-US" altLang="zh-CN" sz="1000" b="0" i="0" u="none" strike="noStrike" cap="none" normalizeH="0" baseline="-25000" dirty="0">
                          <a:ln>
                            <a:noFill/>
                          </a:ln>
                          <a:solidFill>
                            <a:schemeClr val="tx1"/>
                          </a:solidFill>
                          <a:effectLst/>
                          <a:latin typeface="+mn-lt"/>
                          <a:ea typeface="Gulim" panose="020B0600000101010101" pitchFamily="34" charset="-127"/>
                        </a:rPr>
                        <a:t>IH</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mn-lt"/>
                          <a:ea typeface="宋体" panose="02010600030101010101" pitchFamily="2" charset="-122"/>
                        </a:rPr>
                        <a:t>0.</a:t>
                      </a:r>
                      <a:r>
                        <a:rPr kumimoji="0" lang="en-US" altLang="zh-CN" sz="1000" b="0" i="0" u="none" strike="noStrike" cap="none" normalizeH="0" baseline="0" dirty="0">
                          <a:ln>
                            <a:noFill/>
                          </a:ln>
                          <a:solidFill>
                            <a:schemeClr val="tx1"/>
                          </a:solidFill>
                          <a:effectLst/>
                          <a:latin typeface="+mn-lt"/>
                          <a:ea typeface="宋体" panose="02010600030101010101" pitchFamily="2" charset="-122"/>
                        </a:rPr>
                        <a:t>8</a:t>
                      </a:r>
                      <a:r>
                        <a:rPr kumimoji="0" lang="zh-CN" altLang="en-US" sz="1000" b="0" i="0" u="none" strike="noStrike" cap="none" normalizeH="0" baseline="0" dirty="0">
                          <a:ln>
                            <a:noFill/>
                          </a:ln>
                          <a:solidFill>
                            <a:schemeClr val="tx1"/>
                          </a:solidFill>
                          <a:effectLst/>
                          <a:latin typeface="+mn-lt"/>
                          <a:ea typeface="宋体" panose="02010600030101010101" pitchFamily="2" charset="-122"/>
                        </a:rPr>
                        <a:t>IOVCC</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mn-lt"/>
                          <a:ea typeface="宋体" panose="02010600030101010101" pitchFamily="2" charset="-122"/>
                        </a:rPr>
                        <a:t>-</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zh-CN" altLang="en-US" sz="1000" b="0" i="0" u="none" strike="noStrike" cap="none" normalizeH="0" baseline="0">
                          <a:ln>
                            <a:noFill/>
                          </a:ln>
                          <a:solidFill>
                            <a:schemeClr val="tx1"/>
                          </a:solidFill>
                          <a:effectLst/>
                          <a:latin typeface="+mn-lt"/>
                          <a:ea typeface="宋体" panose="02010600030101010101" pitchFamily="2" charset="-122"/>
                        </a:rPr>
                        <a:t>IOVCC</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V</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9875">
                <a:tc gridSpan="2">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“L” Level Input Voltage</a:t>
                      </a:r>
                    </a:p>
                  </a:txBody>
                  <a:tcPr marL="90000" marR="90000"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V</a:t>
                      </a:r>
                      <a:r>
                        <a:rPr kumimoji="0" lang="en-US" altLang="zh-CN" sz="1000" b="0" i="0" u="none" strike="noStrike" cap="none" normalizeH="0" baseline="-25000" dirty="0">
                          <a:ln>
                            <a:noFill/>
                          </a:ln>
                          <a:solidFill>
                            <a:schemeClr val="tx1"/>
                          </a:solidFill>
                          <a:effectLst/>
                          <a:latin typeface="+mn-lt"/>
                          <a:ea typeface="Gulim" panose="020B0600000101010101" pitchFamily="34" charset="-127"/>
                        </a:rPr>
                        <a:t>IL</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宋体" panose="02010600030101010101" pitchFamily="2" charset="-122"/>
                        </a:rPr>
                        <a:t>0</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mn-lt"/>
                          <a:ea typeface="宋体" panose="02010600030101010101" pitchFamily="2" charset="-122"/>
                        </a:rPr>
                        <a:t>-</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mn-lt"/>
                          <a:ea typeface="宋体" panose="02010600030101010101" pitchFamily="2" charset="-122"/>
                        </a:rPr>
                        <a:t>0.</a:t>
                      </a:r>
                      <a:r>
                        <a:rPr kumimoji="0" lang="en-US" altLang="zh-CN" sz="1000" b="0" i="0" u="none" strike="noStrike" cap="none" normalizeH="0" baseline="0" dirty="0">
                          <a:ln>
                            <a:noFill/>
                          </a:ln>
                          <a:solidFill>
                            <a:schemeClr val="tx1"/>
                          </a:solidFill>
                          <a:effectLst/>
                          <a:latin typeface="+mn-lt"/>
                          <a:ea typeface="宋体" panose="02010600030101010101" pitchFamily="2" charset="-122"/>
                        </a:rPr>
                        <a:t>2</a:t>
                      </a:r>
                      <a:r>
                        <a:rPr kumimoji="0" lang="zh-CN" altLang="en-US" sz="1000" b="0" i="0" u="none" strike="noStrike" cap="none" normalizeH="0" baseline="0" dirty="0">
                          <a:ln>
                            <a:noFill/>
                          </a:ln>
                          <a:solidFill>
                            <a:schemeClr val="tx1"/>
                          </a:solidFill>
                          <a:effectLst/>
                          <a:latin typeface="+mn-lt"/>
                          <a:ea typeface="宋体" panose="02010600030101010101" pitchFamily="2" charset="-122"/>
                        </a:rPr>
                        <a:t>IOVCC</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V</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1463">
                <a:tc gridSpan="2">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“H” Level Output Voltage</a:t>
                      </a:r>
                    </a:p>
                  </a:txBody>
                  <a:tcPr marL="90000" marR="90000"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V</a:t>
                      </a:r>
                      <a:r>
                        <a:rPr kumimoji="0" lang="en-US" altLang="zh-CN" sz="1000" b="0" i="0" u="none" strike="noStrike" cap="none" normalizeH="0" baseline="-25000">
                          <a:ln>
                            <a:noFill/>
                          </a:ln>
                          <a:solidFill>
                            <a:schemeClr val="tx1"/>
                          </a:solidFill>
                          <a:effectLst/>
                          <a:latin typeface="+mn-lt"/>
                          <a:ea typeface="Gulim" panose="020B0600000101010101" pitchFamily="34" charset="-127"/>
                        </a:rPr>
                        <a:t>OH</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zh-CN" altLang="en-US" sz="1000" b="0" i="0" u="none" strike="noStrike" cap="none" normalizeH="0" baseline="0">
                          <a:ln>
                            <a:noFill/>
                          </a:ln>
                          <a:solidFill>
                            <a:schemeClr val="tx1"/>
                          </a:solidFill>
                          <a:effectLst/>
                          <a:latin typeface="+mn-lt"/>
                          <a:ea typeface="宋体" panose="02010600030101010101" pitchFamily="2" charset="-122"/>
                        </a:rPr>
                        <a:t>0.8IOVCC</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zh-CN" altLang="en-US" sz="1000" b="0" i="0" u="none" strike="noStrike" cap="none" normalizeH="0" baseline="0">
                          <a:ln>
                            <a:noFill/>
                          </a:ln>
                          <a:solidFill>
                            <a:schemeClr val="tx1"/>
                          </a:solidFill>
                          <a:effectLst/>
                          <a:latin typeface="+mn-lt"/>
                          <a:ea typeface="宋体" panose="02010600030101010101" pitchFamily="2" charset="-122"/>
                        </a:rPr>
                        <a:t>-</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mn-lt"/>
                          <a:ea typeface="宋体" panose="02010600030101010101" pitchFamily="2" charset="-122"/>
                        </a:rPr>
                        <a:t>IOVCC</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V</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1463">
                <a:tc gridSpan="2">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“L” Level Output Voltage</a:t>
                      </a:r>
                    </a:p>
                  </a:txBody>
                  <a:tcPr marL="90000" marR="90000"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V</a:t>
                      </a:r>
                      <a:r>
                        <a:rPr kumimoji="0" lang="en-US" altLang="zh-CN" sz="1000" b="0" i="0" u="none" strike="noStrike" cap="none" normalizeH="0" baseline="-25000" dirty="0">
                          <a:ln>
                            <a:noFill/>
                          </a:ln>
                          <a:solidFill>
                            <a:schemeClr val="tx1"/>
                          </a:solidFill>
                          <a:effectLst/>
                          <a:latin typeface="+mn-lt"/>
                          <a:ea typeface="Gulim" panose="020B0600000101010101" pitchFamily="34" charset="-127"/>
                        </a:rPr>
                        <a:t>OL</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zh-CN" altLang="en-US" sz="1000" b="0" i="0" u="none" strike="noStrike" cap="none" normalizeH="0" baseline="0">
                          <a:ln>
                            <a:noFill/>
                          </a:ln>
                          <a:solidFill>
                            <a:schemeClr val="tx1"/>
                          </a:solidFill>
                          <a:effectLst/>
                          <a:latin typeface="+mn-lt"/>
                          <a:ea typeface="宋体" panose="02010600030101010101" pitchFamily="2" charset="-122"/>
                        </a:rPr>
                        <a:t>0</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mn-lt"/>
                          <a:ea typeface="宋体" panose="02010600030101010101" pitchFamily="2" charset="-122"/>
                        </a:rPr>
                        <a:t>-</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zh-CN" altLang="en-US" sz="1000" b="0" i="0" u="none" strike="noStrike" cap="none" normalizeH="0" baseline="0">
                          <a:ln>
                            <a:noFill/>
                          </a:ln>
                          <a:solidFill>
                            <a:schemeClr val="tx1"/>
                          </a:solidFill>
                          <a:effectLst/>
                          <a:latin typeface="+mn-lt"/>
                          <a:ea typeface="宋体" panose="02010600030101010101" pitchFamily="2" charset="-122"/>
                        </a:rPr>
                        <a:t>0.2IOVCC</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V</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1463">
                <a:tc grid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Input high level leakage current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I </a:t>
                      </a:r>
                      <a:r>
                        <a:rPr kumimoji="0" lang="en-US" altLang="zh-CN" sz="800" b="0" i="0" u="none" strike="noStrike" kern="1200" cap="none" normalizeH="0" baseline="0" dirty="0">
                          <a:ln>
                            <a:noFill/>
                          </a:ln>
                          <a:solidFill>
                            <a:schemeClr val="tx1"/>
                          </a:solidFill>
                          <a:effectLst/>
                          <a:latin typeface="+mn-lt"/>
                          <a:ea typeface="Gulim" panose="020B0600000101010101" pitchFamily="34" charset="-127"/>
                          <a:cs typeface="+mn-cs"/>
                        </a:rPr>
                        <a:t>IH</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a:ln>
                            <a:noFill/>
                          </a:ln>
                          <a:solidFill>
                            <a:schemeClr val="tx1"/>
                          </a:solidFill>
                          <a:effectLst/>
                          <a:latin typeface="+mn-lt"/>
                          <a:ea typeface="Gulim" panose="020B0600000101010101" pitchFamily="34" charset="-127"/>
                          <a:cs typeface="+mn-cs"/>
                          <a:sym typeface="Arial" panose="020B0604020202020204" pitchFamily="34" charset="0"/>
                        </a:rPr>
                        <a:t>-</a:t>
                      </a: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a:ln>
                            <a:noFill/>
                          </a:ln>
                          <a:solidFill>
                            <a:schemeClr val="tx1"/>
                          </a:solidFill>
                          <a:effectLst/>
                          <a:latin typeface="+mn-lt"/>
                          <a:ea typeface="Gulim" panose="020B0600000101010101" pitchFamily="34" charset="-127"/>
                          <a:cs typeface="+mn-cs"/>
                          <a:sym typeface="Arial" panose="020B0604020202020204" pitchFamily="34" charset="0"/>
                        </a:rPr>
                        <a:t>-</a:t>
                      </a: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a:ln>
                            <a:noFill/>
                          </a:ln>
                          <a:solidFill>
                            <a:schemeClr val="tx1"/>
                          </a:solidFill>
                          <a:effectLst/>
                          <a:latin typeface="+mn-lt"/>
                          <a:ea typeface="Gulim" panose="020B0600000101010101" pitchFamily="34" charset="-127"/>
                          <a:cs typeface="+mn-cs"/>
                          <a:sym typeface="Arial" panose="020B0604020202020204" pitchFamily="34" charset="0"/>
                        </a:rPr>
                        <a:t>1</a:t>
                      </a: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a:ln>
                            <a:noFill/>
                          </a:ln>
                          <a:solidFill>
                            <a:schemeClr val="tx1"/>
                          </a:solidFill>
                          <a:effectLst/>
                          <a:latin typeface="+mn-lt"/>
                          <a:ea typeface="Gulim" panose="020B0600000101010101" pitchFamily="34" charset="-127"/>
                          <a:cs typeface="+mn-cs"/>
                        </a:rPr>
                        <a:t>µA</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Applicable </a:t>
                      </a:r>
                    </a:p>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Pin</a:t>
                      </a:r>
                      <a:r>
                        <a:rPr kumimoji="0" lang="zh-TW" altLang="en-US" sz="1000" b="0" i="0" u="none" strike="noStrike" kern="1200" cap="none" normalizeH="0" baseline="0" dirty="0">
                          <a:ln>
                            <a:noFill/>
                          </a:ln>
                          <a:solidFill>
                            <a:schemeClr val="tx1"/>
                          </a:solidFill>
                          <a:effectLst/>
                          <a:latin typeface="+mn-lt"/>
                          <a:ea typeface="Gulim" panose="020B0600000101010101" pitchFamily="34" charset="-127"/>
                          <a:cs typeface="+mn-cs"/>
                        </a:rPr>
                        <a:t>：</a:t>
                      </a: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 REST</a:t>
                      </a:r>
                    </a:p>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H </a:t>
                      </a:r>
                      <a:r>
                        <a:rPr kumimoji="0" lang="zh-TW" altLang="en-US" sz="1000" b="0" i="0" u="none" strike="noStrike" kern="1200" cap="none" normalizeH="0" baseline="0" dirty="0">
                          <a:ln>
                            <a:noFill/>
                          </a:ln>
                          <a:solidFill>
                            <a:schemeClr val="tx1"/>
                          </a:solidFill>
                          <a:effectLst/>
                          <a:latin typeface="+mn-lt"/>
                          <a:ea typeface="Gulim" panose="020B0600000101010101" pitchFamily="34" charset="-127"/>
                          <a:cs typeface="+mn-cs"/>
                        </a:rPr>
                        <a:t>：</a:t>
                      </a: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IOVCC</a:t>
                      </a:r>
                    </a:p>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L </a:t>
                      </a:r>
                      <a:r>
                        <a:rPr kumimoji="0" lang="zh-TW" altLang="en-US" sz="1000" b="0" i="0" u="none" strike="noStrike" kern="1200" cap="none" normalizeH="0" baseline="0" dirty="0">
                          <a:ln>
                            <a:noFill/>
                          </a:ln>
                          <a:solidFill>
                            <a:schemeClr val="tx1"/>
                          </a:solidFill>
                          <a:effectLst/>
                          <a:latin typeface="+mn-lt"/>
                          <a:ea typeface="Gulim" panose="020B0600000101010101" pitchFamily="34" charset="-127"/>
                          <a:cs typeface="+mn-cs"/>
                        </a:rPr>
                        <a:t>：</a:t>
                      </a:r>
                      <a:r>
                        <a:rPr kumimoji="0" lang="en-US" altLang="zh-CN" sz="1000" b="0" i="0" u="none" strike="noStrike" kern="1200" cap="none" normalizeH="0" baseline="0" dirty="0" err="1">
                          <a:ln>
                            <a:noFill/>
                          </a:ln>
                          <a:solidFill>
                            <a:schemeClr val="tx1"/>
                          </a:solidFill>
                          <a:effectLst/>
                          <a:latin typeface="+mn-lt"/>
                          <a:ea typeface="Gulim" panose="020B0600000101010101" pitchFamily="34" charset="-127"/>
                          <a:cs typeface="+mn-cs"/>
                        </a:rPr>
                        <a:t>Vss</a:t>
                      </a:r>
                      <a:endPar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1701608"/>
                  </a:ext>
                </a:extLst>
              </a:tr>
              <a:tr h="271463">
                <a:tc grid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Input low level leakage current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I </a:t>
                      </a:r>
                      <a:r>
                        <a:rPr kumimoji="0" lang="en-US" altLang="zh-CN" sz="800" b="0" i="0" u="none" strike="noStrike" kern="1200" cap="none" normalizeH="0" baseline="0" dirty="0">
                          <a:ln>
                            <a:noFill/>
                          </a:ln>
                          <a:solidFill>
                            <a:schemeClr val="tx1"/>
                          </a:solidFill>
                          <a:effectLst/>
                          <a:latin typeface="+mn-lt"/>
                          <a:ea typeface="Gulim" panose="020B0600000101010101" pitchFamily="34" charset="-127"/>
                          <a:cs typeface="+mn-cs"/>
                        </a:rPr>
                        <a:t>IL</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a:ln>
                            <a:noFill/>
                          </a:ln>
                          <a:solidFill>
                            <a:schemeClr val="tx1"/>
                          </a:solidFill>
                          <a:effectLst/>
                          <a:latin typeface="+mn-lt"/>
                          <a:ea typeface="Gulim" panose="020B0600000101010101" pitchFamily="34" charset="-127"/>
                          <a:cs typeface="+mn-cs"/>
                          <a:sym typeface="Arial" panose="020B0604020202020204" pitchFamily="34" charset="0"/>
                        </a:rPr>
                        <a:t>1</a:t>
                      </a: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sym typeface="Arial" panose="020B0604020202020204" pitchFamily="34" charset="0"/>
                        </a:rPr>
                        <a:t>-</a:t>
                      </a: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a:ln>
                            <a:noFill/>
                          </a:ln>
                          <a:solidFill>
                            <a:schemeClr val="tx1"/>
                          </a:solidFill>
                          <a:effectLst/>
                          <a:latin typeface="+mn-lt"/>
                          <a:ea typeface="Gulim" panose="020B0600000101010101" pitchFamily="34" charset="-127"/>
                          <a:cs typeface="+mn-cs"/>
                          <a:sym typeface="Arial" panose="020B0604020202020204" pitchFamily="34" charset="0"/>
                        </a:rPr>
                        <a:t>-</a:t>
                      </a: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µA</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7281318"/>
                  </a:ext>
                </a:extLst>
              </a:tr>
              <a:tr h="271463">
                <a:tc rowSpan="3">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LCD</a:t>
                      </a:r>
                    </a:p>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Power </a:t>
                      </a:r>
                    </a:p>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Consumption</a:t>
                      </a:r>
                    </a:p>
                  </a:txBody>
                  <a:tcPr marL="90000" marR="90000"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Normal</a:t>
                      </a:r>
                    </a:p>
                  </a:txBody>
                  <a:tcPr marL="90000" marR="90000"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P</a:t>
                      </a:r>
                      <a:r>
                        <a:rPr kumimoji="0" lang="en-US" altLang="zh-CN" sz="1000" b="0" i="0" u="none" strike="noStrike" cap="none" normalizeH="0" baseline="-25000" dirty="0">
                          <a:ln>
                            <a:noFill/>
                          </a:ln>
                          <a:solidFill>
                            <a:schemeClr val="tx1"/>
                          </a:solidFill>
                          <a:effectLst/>
                          <a:latin typeface="+mn-lt"/>
                          <a:ea typeface="Gulim" panose="020B0600000101010101" pitchFamily="34" charset="-127"/>
                        </a:rPr>
                        <a:t>N</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lt"/>
                          <a:ea typeface="Gulim" panose="020B0600000101010101" pitchFamily="34" charset="-127"/>
                          <a:cs typeface="Arial" panose="020B0604020202020204" pitchFamily="34" charset="0"/>
                          <a:sym typeface="Arial" panose="020B0604020202020204" pitchFamily="34" charset="0"/>
                        </a:rPr>
                        <a:t>138</a:t>
                      </a: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lt"/>
                          <a:ea typeface="Gulim" panose="020B0600000101010101" pitchFamily="34" charset="-127"/>
                          <a:cs typeface="Arial" panose="020B0604020202020204" pitchFamily="34" charset="0"/>
                          <a:sym typeface="Arial" panose="020B0604020202020204" pitchFamily="34" charset="0"/>
                        </a:rPr>
                        <a:t>143</a:t>
                      </a:r>
                      <a:endParaRPr kumimoji="0" lang="zh-CN" altLang="en-US" sz="1000" b="0"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lt"/>
                          <a:ea typeface="Gulim" panose="020B0600000101010101" pitchFamily="34" charset="-127"/>
                          <a:cs typeface="Arial" panose="020B0604020202020204" pitchFamily="34" charset="0"/>
                          <a:sym typeface="Arial" panose="020B0604020202020204" pitchFamily="34" charset="0"/>
                        </a:rPr>
                        <a:t>153</a:t>
                      </a:r>
                      <a:endParaRPr kumimoji="0" lang="zh-CN" altLang="en-US" sz="1000" b="0"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err="1">
                          <a:ln>
                            <a:noFill/>
                          </a:ln>
                          <a:solidFill>
                            <a:schemeClr val="tx1"/>
                          </a:solidFill>
                          <a:effectLst/>
                          <a:latin typeface="+mn-lt"/>
                          <a:ea typeface="Gulim" panose="020B0600000101010101" pitchFamily="34" charset="-127"/>
                        </a:rPr>
                        <a:t>mW</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1</a:t>
                      </a: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98463">
                <a:tc vMerge="1">
                  <a:txBody>
                    <a:bodyPr/>
                    <a:lstStyle/>
                    <a:p>
                      <a:endParaRPr lang="zh-CN"/>
                    </a:p>
                  </a:txBody>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Sleep in</a:t>
                      </a:r>
                    </a:p>
                  </a:txBody>
                  <a:tcPr marL="90000" marR="90000"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P</a:t>
                      </a:r>
                      <a:r>
                        <a:rPr kumimoji="0" lang="en-US" altLang="zh-CN" sz="1000" b="0" i="0" u="none" strike="noStrike" cap="none" normalizeH="0" baseline="-25000">
                          <a:ln>
                            <a:noFill/>
                          </a:ln>
                          <a:solidFill>
                            <a:schemeClr val="tx1"/>
                          </a:solidFill>
                          <a:effectLst/>
                          <a:latin typeface="+mn-lt"/>
                          <a:ea typeface="Gulim" panose="020B0600000101010101" pitchFamily="34" charset="-127"/>
                        </a:rPr>
                        <a:t>D</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lt"/>
                          <a:ea typeface="Gulim" panose="020B0600000101010101" pitchFamily="34" charset="-127"/>
                          <a:cs typeface="Arial" panose="020B0604020202020204" pitchFamily="34" charset="0"/>
                          <a:sym typeface="Arial" panose="020B0604020202020204" pitchFamily="34" charset="0"/>
                        </a:rPr>
                        <a:t>645</a:t>
                      </a: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675</a:t>
                      </a:r>
                      <a:endParaRPr kumimoji="0" lang="zh-CN" altLang="en-US" sz="1000" b="0"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708</a:t>
                      </a:r>
                      <a:endParaRPr kumimoji="0" lang="zh-CN" altLang="en-US" sz="1000" b="0"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err="1">
                          <a:ln>
                            <a:noFill/>
                          </a:ln>
                          <a:solidFill>
                            <a:schemeClr val="tx1"/>
                          </a:solidFill>
                          <a:effectLst/>
                          <a:latin typeface="+mn-lt"/>
                          <a:ea typeface="Gulim" panose="020B0600000101010101" pitchFamily="34" charset="-127"/>
                        </a:rPr>
                        <a:t>uW</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1463">
                <a:tc vMerge="1">
                  <a:txBody>
                    <a:bodyPr/>
                    <a:lstStyle/>
                    <a:p>
                      <a:endParaRPr lang="zh-CN"/>
                    </a:p>
                  </a:txBody>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BLU</a:t>
                      </a:r>
                    </a:p>
                  </a:txBody>
                  <a:tcPr marL="90000" marR="90000"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a:ln>
                            <a:noFill/>
                          </a:ln>
                          <a:solidFill>
                            <a:schemeClr val="tx1"/>
                          </a:solidFill>
                          <a:effectLst/>
                          <a:latin typeface="+mn-lt"/>
                          <a:ea typeface="Gulim" panose="020B0600000101010101" pitchFamily="34" charset="-127"/>
                        </a:rPr>
                        <a:t>P</a:t>
                      </a:r>
                      <a:r>
                        <a:rPr kumimoji="0" lang="en-US" altLang="zh-CN" sz="1000" b="0" i="0" u="none" strike="noStrike" cap="none" normalizeH="0" baseline="-25000">
                          <a:ln>
                            <a:noFill/>
                          </a:ln>
                          <a:solidFill>
                            <a:schemeClr val="tx1"/>
                          </a:solidFill>
                          <a:effectLst/>
                          <a:latin typeface="+mn-lt"/>
                          <a:ea typeface="Gulim" panose="020B0600000101010101" pitchFamily="34" charset="-127"/>
                        </a:rPr>
                        <a:t>B</a:t>
                      </a: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lt"/>
                          <a:ea typeface="Gulim" panose="020B0600000101010101" pitchFamily="34" charset="-127"/>
                          <a:cs typeface="Arial" panose="020B0604020202020204" pitchFamily="34" charset="0"/>
                          <a:sym typeface="Arial" panose="020B0604020202020204" pitchFamily="34" charset="0"/>
                        </a:rPr>
                        <a:t>-</a:t>
                      </a: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92</a:t>
                      </a:r>
                      <a:r>
                        <a:rPr kumimoji="0" lang="en-US" altLang="zh-CN" sz="1000" b="0"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8</a:t>
                      </a:r>
                      <a:endParaRPr kumimoji="0" lang="zh-CN" altLang="en-US" sz="1000" b="0"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8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960</a:t>
                      </a:r>
                      <a:endParaRPr kumimoji="0" lang="zh-CN" altLang="en-US" sz="1000" b="0"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L="90000" marR="90000"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err="1">
                          <a:ln>
                            <a:noFill/>
                          </a:ln>
                          <a:solidFill>
                            <a:schemeClr val="tx1"/>
                          </a:solidFill>
                          <a:effectLst/>
                          <a:latin typeface="+mn-lt"/>
                          <a:ea typeface="Gulim" panose="020B0600000101010101" pitchFamily="34" charset="-127"/>
                        </a:rPr>
                        <a:t>mW</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0000" marR="90000"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2</a:t>
                      </a:r>
                    </a:p>
                  </a:txBody>
                  <a:tcPr marL="90000" marR="90000"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23672" name="Text Box 55"/>
          <p:cNvSpPr txBox="1">
            <a:spLocks noChangeArrowheads="1"/>
          </p:cNvSpPr>
          <p:nvPr/>
        </p:nvSpPr>
        <p:spPr bwMode="auto">
          <a:xfrm>
            <a:off x="304800" y="1136650"/>
            <a:ext cx="3441700" cy="307975"/>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3-1. ELECTRICAL CHARACTERISTICS</a:t>
            </a:r>
          </a:p>
        </p:txBody>
      </p:sp>
      <p:sp>
        <p:nvSpPr>
          <p:cNvPr id="23674" name="Text Box 103"/>
          <p:cNvSpPr txBox="1">
            <a:spLocks noChangeArrowheads="1"/>
          </p:cNvSpPr>
          <p:nvPr/>
        </p:nvSpPr>
        <p:spPr bwMode="auto">
          <a:xfrm>
            <a:off x="1646238" y="1408113"/>
            <a:ext cx="3562350" cy="246062"/>
          </a:xfrm>
          <a:prstGeom prst="rect">
            <a:avLst/>
          </a:prstGeom>
          <a:noFill/>
          <a:ln w="9525">
            <a:noFill/>
            <a:miter lim="800000"/>
          </a:ln>
        </p:spPr>
        <p:txBody>
          <a:bodyPr wrap="none">
            <a:spAutoFit/>
          </a:bodyPr>
          <a:lstStyle/>
          <a:p>
            <a:pPr algn="ctr" latinLnBrk="1"/>
            <a:r>
              <a:rPr lang="en-US" altLang="zh-CN" sz="1000">
                <a:latin typeface="Arial" panose="020B0604020202020204" pitchFamily="34" charset="0"/>
                <a:ea typeface="Gulim" panose="020B0600000101010101" pitchFamily="34" charset="-127"/>
              </a:rPr>
              <a:t>Table 3.1  Electrical Characteristics Of TFT-LCD Module</a:t>
            </a:r>
          </a:p>
        </p:txBody>
      </p:sp>
      <p:sp>
        <p:nvSpPr>
          <p:cNvPr id="23743" name="Text Box 55"/>
          <p:cNvSpPr txBox="1">
            <a:spLocks noChangeArrowheads="1"/>
          </p:cNvSpPr>
          <p:nvPr/>
        </p:nvSpPr>
        <p:spPr bwMode="auto">
          <a:xfrm>
            <a:off x="304800" y="6989253"/>
            <a:ext cx="2808288" cy="307975"/>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3-2. Logic Power Consumption</a:t>
            </a:r>
          </a:p>
        </p:txBody>
      </p:sp>
      <p:graphicFrame>
        <p:nvGraphicFramePr>
          <p:cNvPr id="13" name="Group 129">
            <a:extLst>
              <a:ext uri="{FF2B5EF4-FFF2-40B4-BE49-F238E27FC236}">
                <a16:creationId xmlns:a16="http://schemas.microsoft.com/office/drawing/2014/main" id="{6DC20755-69F0-45DF-8BEA-C9B3762C79DB}"/>
              </a:ext>
            </a:extLst>
          </p:cNvPr>
          <p:cNvGraphicFramePr>
            <a:graphicFrameLocks noGrp="1"/>
          </p:cNvGraphicFramePr>
          <p:nvPr>
            <p:extLst>
              <p:ext uri="{D42A27DB-BD31-4B8C-83A1-F6EECF244321}">
                <p14:modId xmlns:p14="http://schemas.microsoft.com/office/powerpoint/2010/main" val="2517516277"/>
              </p:ext>
            </p:extLst>
          </p:nvPr>
        </p:nvGraphicFramePr>
        <p:xfrm>
          <a:off x="401150" y="7393965"/>
          <a:ext cx="6110287" cy="1979189"/>
        </p:xfrm>
        <a:graphic>
          <a:graphicData uri="http://schemas.openxmlformats.org/drawingml/2006/table">
            <a:tbl>
              <a:tblPr/>
              <a:tblGrid>
                <a:gridCol w="2020887">
                  <a:extLst>
                    <a:ext uri="{9D8B030D-6E8A-4147-A177-3AD203B41FA5}">
                      <a16:colId xmlns:a16="http://schemas.microsoft.com/office/drawing/2014/main" val="4291040298"/>
                    </a:ext>
                  </a:extLst>
                </a:gridCol>
                <a:gridCol w="923925">
                  <a:extLst>
                    <a:ext uri="{9D8B030D-6E8A-4147-A177-3AD203B41FA5}">
                      <a16:colId xmlns:a16="http://schemas.microsoft.com/office/drawing/2014/main" val="942965095"/>
                    </a:ext>
                  </a:extLst>
                </a:gridCol>
                <a:gridCol w="749300">
                  <a:extLst>
                    <a:ext uri="{9D8B030D-6E8A-4147-A177-3AD203B41FA5}">
                      <a16:colId xmlns:a16="http://schemas.microsoft.com/office/drawing/2014/main" val="3314194212"/>
                    </a:ext>
                  </a:extLst>
                </a:gridCol>
                <a:gridCol w="811213">
                  <a:extLst>
                    <a:ext uri="{9D8B030D-6E8A-4147-A177-3AD203B41FA5}">
                      <a16:colId xmlns:a16="http://schemas.microsoft.com/office/drawing/2014/main" val="3677282638"/>
                    </a:ext>
                  </a:extLst>
                </a:gridCol>
                <a:gridCol w="601662">
                  <a:extLst>
                    <a:ext uri="{9D8B030D-6E8A-4147-A177-3AD203B41FA5}">
                      <a16:colId xmlns:a16="http://schemas.microsoft.com/office/drawing/2014/main" val="818152788"/>
                    </a:ext>
                  </a:extLst>
                </a:gridCol>
                <a:gridCol w="1003300">
                  <a:extLst>
                    <a:ext uri="{9D8B030D-6E8A-4147-A177-3AD203B41FA5}">
                      <a16:colId xmlns:a16="http://schemas.microsoft.com/office/drawing/2014/main" val="1182158118"/>
                    </a:ext>
                  </a:extLst>
                </a:gridCol>
              </a:tblGrid>
              <a:tr h="241300">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dirty="0">
                          <a:ln>
                            <a:noFill/>
                          </a:ln>
                          <a:solidFill>
                            <a:schemeClr val="tx1"/>
                          </a:solidFill>
                          <a:effectLst/>
                          <a:latin typeface="+mn-ea"/>
                          <a:ea typeface="+mn-ea"/>
                        </a:rPr>
                        <a:t>Parameter</a:t>
                      </a:r>
                    </a:p>
                  </a:txBody>
                  <a:tcPr marL="89987" marR="89987" marT="46801" marB="46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Symbol</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grid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Arial" panose="020B0604020202020204" pitchFamily="34" charset="0"/>
                          <a:ea typeface="Gulim" panose="020B0600000101010101" pitchFamily="34" charset="-127"/>
                        </a:rPr>
                        <a:t>Values</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hMerge="1">
                  <a:txBody>
                    <a:bodyPr/>
                    <a:lstStyle/>
                    <a:p>
                      <a:endParaRPr lang="zh-CN" altLang="en-US"/>
                    </a:p>
                  </a:txBody>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Units</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Notes</a:t>
                      </a:r>
                    </a:p>
                  </a:txBody>
                  <a:tcPr marL="89987" marR="89987"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extLst>
                  <a:ext uri="{0D108BD9-81ED-4DB2-BD59-A6C34878D82A}">
                    <a16:rowId xmlns:a16="http://schemas.microsoft.com/office/drawing/2014/main" val="3688975387"/>
                  </a:ext>
                </a:extLst>
              </a:tr>
              <a:tr h="215900">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Typ</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Max</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073145424"/>
                  </a:ext>
                </a:extLst>
              </a:tr>
              <a:tr h="234950">
                <a:tc row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dirty="0">
                          <a:ln>
                            <a:noFill/>
                          </a:ln>
                          <a:solidFill>
                            <a:schemeClr val="tx1"/>
                          </a:solidFill>
                          <a:effectLst/>
                          <a:latin typeface="+mn-ea"/>
                          <a:ea typeface="+mn-ea"/>
                        </a:rPr>
                        <a:t>Normal Mode</a:t>
                      </a:r>
                    </a:p>
                  </a:txBody>
                  <a:tcPr marL="89987" marR="89987"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dirty="0">
                          <a:ln>
                            <a:noFill/>
                          </a:ln>
                          <a:solidFill>
                            <a:schemeClr val="tx1"/>
                          </a:solidFill>
                          <a:effectLst/>
                          <a:latin typeface="+mn-ea"/>
                          <a:ea typeface="+mn-ea"/>
                        </a:rPr>
                        <a:t>I</a:t>
                      </a:r>
                      <a:r>
                        <a:rPr kumimoji="0" lang="en-US" altLang="zh-TW" sz="1000" b="0" i="0" u="none" strike="noStrike" cap="none" normalizeH="0" baseline="-25000" dirty="0">
                          <a:ln>
                            <a:noFill/>
                          </a:ln>
                          <a:solidFill>
                            <a:schemeClr val="tx1"/>
                          </a:solidFill>
                          <a:effectLst/>
                          <a:latin typeface="+mn-ea"/>
                          <a:ea typeface="+mn-ea"/>
                        </a:rPr>
                        <a:t>IOVCC</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dirty="0">
                          <a:ln>
                            <a:noFill/>
                          </a:ln>
                          <a:solidFill>
                            <a:schemeClr val="tx1"/>
                          </a:solidFill>
                          <a:effectLst/>
                          <a:latin typeface="+mn-ea"/>
                          <a:ea typeface="+mn-ea"/>
                        </a:rPr>
                        <a:t>29.08</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ea"/>
                          <a:ea typeface="+mn-ea"/>
                        </a:rPr>
                        <a:t>30</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mA</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White Pattern</a:t>
                      </a:r>
                    </a:p>
                  </a:txBody>
                  <a:tcPr marL="89987" marR="89987"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33333384"/>
                  </a:ext>
                </a:extLst>
              </a:tr>
              <a:tr h="238125">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I</a:t>
                      </a:r>
                      <a:r>
                        <a:rPr kumimoji="0" lang="en-US" altLang="zh-TW" sz="1000" b="0" i="0" u="none" strike="noStrike" cap="none" normalizeH="0" baseline="-25000">
                          <a:ln>
                            <a:noFill/>
                          </a:ln>
                          <a:solidFill>
                            <a:schemeClr val="tx1"/>
                          </a:solidFill>
                          <a:effectLst/>
                          <a:latin typeface="+mn-ea"/>
                          <a:ea typeface="+mn-ea"/>
                        </a:rPr>
                        <a:t>V</a:t>
                      </a:r>
                      <a:r>
                        <a:rPr kumimoji="0" lang="zh-CN" altLang="en-US" sz="1000" b="0" i="0" u="none" strike="noStrike" cap="none" normalizeH="0" baseline="-25000">
                          <a:ln>
                            <a:noFill/>
                          </a:ln>
                          <a:solidFill>
                            <a:schemeClr val="tx1"/>
                          </a:solidFill>
                          <a:effectLst/>
                          <a:latin typeface="+mn-ea"/>
                          <a:ea typeface="+mn-ea"/>
                        </a:rPr>
                        <a:t>sp</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dirty="0">
                          <a:ln>
                            <a:noFill/>
                          </a:ln>
                          <a:solidFill>
                            <a:schemeClr val="tx1"/>
                          </a:solidFill>
                          <a:effectLst/>
                          <a:latin typeface="+mn-ea"/>
                          <a:ea typeface="+mn-ea"/>
                        </a:rPr>
                        <a:t>10.16</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ea"/>
                          <a:ea typeface="+mn-ea"/>
                        </a:rPr>
                        <a:t>11</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zh-CN" altLang="en-US" sz="1000" b="0" i="0" u="none" strike="noStrike" cap="none" normalizeH="0" baseline="0">
                          <a:ln>
                            <a:noFill/>
                          </a:ln>
                          <a:solidFill>
                            <a:schemeClr val="tx1"/>
                          </a:solidFill>
                          <a:effectLst/>
                          <a:latin typeface="+mn-ea"/>
                          <a:ea typeface="+mn-ea"/>
                        </a:rPr>
                        <a:t>mA</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extLst>
                  <a:ext uri="{0D108BD9-81ED-4DB2-BD59-A6C34878D82A}">
                    <a16:rowId xmlns:a16="http://schemas.microsoft.com/office/drawing/2014/main" val="3120658249"/>
                  </a:ext>
                </a:extLst>
              </a:tr>
              <a:tr h="238125">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I</a:t>
                      </a:r>
                      <a:r>
                        <a:rPr kumimoji="0" lang="en-US" altLang="zh-TW" sz="1000" b="0" i="0" u="none" strike="noStrike" cap="none" normalizeH="0" baseline="-25000">
                          <a:ln>
                            <a:noFill/>
                          </a:ln>
                          <a:solidFill>
                            <a:schemeClr val="tx1"/>
                          </a:solidFill>
                          <a:effectLst/>
                          <a:latin typeface="+mn-ea"/>
                          <a:ea typeface="+mn-ea"/>
                        </a:rPr>
                        <a:t>V</a:t>
                      </a:r>
                      <a:r>
                        <a:rPr kumimoji="0" lang="zh-CN" altLang="en-US" sz="1000" b="0" i="0" u="none" strike="noStrike" cap="none" normalizeH="0" baseline="-25000">
                          <a:ln>
                            <a:noFill/>
                          </a:ln>
                          <a:solidFill>
                            <a:schemeClr val="tx1"/>
                          </a:solidFill>
                          <a:effectLst/>
                          <a:latin typeface="+mn-ea"/>
                          <a:ea typeface="+mn-ea"/>
                        </a:rPr>
                        <a:t>sn</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dirty="0">
                          <a:ln>
                            <a:noFill/>
                          </a:ln>
                          <a:solidFill>
                            <a:schemeClr val="tx1"/>
                          </a:solidFill>
                          <a:effectLst/>
                          <a:latin typeface="+mn-ea"/>
                          <a:ea typeface="+mn-ea"/>
                        </a:rPr>
                        <a:t>6.44</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ea"/>
                          <a:ea typeface="+mn-ea"/>
                        </a:rPr>
                        <a:t>7</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mA</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ltLang="en-US"/>
                    </a:p>
                  </a:txBody>
                  <a:tcPr/>
                </a:tc>
                <a:extLst>
                  <a:ext uri="{0D108BD9-81ED-4DB2-BD59-A6C34878D82A}">
                    <a16:rowId xmlns:a16="http://schemas.microsoft.com/office/drawing/2014/main" val="328483882"/>
                  </a:ext>
                </a:extLst>
              </a:tr>
              <a:tr h="238125">
                <a:tc row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dirty="0">
                          <a:ln>
                            <a:noFill/>
                          </a:ln>
                          <a:solidFill>
                            <a:schemeClr val="tx1"/>
                          </a:solidFill>
                          <a:effectLst/>
                          <a:latin typeface="+mn-ea"/>
                          <a:ea typeface="+mn-ea"/>
                        </a:rPr>
                        <a:t>Sleep Mode</a:t>
                      </a:r>
                    </a:p>
                  </a:txBody>
                  <a:tcPr marL="89987" marR="89987"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I</a:t>
                      </a:r>
                      <a:r>
                        <a:rPr kumimoji="0" lang="en-US" altLang="zh-TW" sz="1000" b="0" i="0" u="none" strike="noStrike" cap="none" normalizeH="0" baseline="-25000">
                          <a:ln>
                            <a:noFill/>
                          </a:ln>
                          <a:solidFill>
                            <a:schemeClr val="tx1"/>
                          </a:solidFill>
                          <a:effectLst/>
                          <a:latin typeface="+mn-ea"/>
                          <a:ea typeface="+mn-ea"/>
                        </a:rPr>
                        <a:t>IOVCC</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dirty="0">
                          <a:ln>
                            <a:noFill/>
                          </a:ln>
                          <a:solidFill>
                            <a:schemeClr val="tx1"/>
                          </a:solidFill>
                          <a:effectLst/>
                          <a:latin typeface="+mn-ea"/>
                          <a:ea typeface="+mn-ea"/>
                        </a:rPr>
                        <a:t>199</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ea"/>
                          <a:ea typeface="+mn-ea"/>
                        </a:rPr>
                        <a:t>220</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uA</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0" lang="en-US" altLang="zh-TW" sz="1000" b="0" i="0" u="none" strike="noStrike" cap="none" normalizeH="0" baseline="0">
                        <a:ln>
                          <a:noFill/>
                        </a:ln>
                        <a:solidFill>
                          <a:schemeClr val="tx1"/>
                        </a:solidFill>
                        <a:effectLst/>
                        <a:latin typeface="+mn-ea"/>
                        <a:ea typeface="+mn-ea"/>
                      </a:endParaRPr>
                    </a:p>
                  </a:txBody>
                  <a:tcPr marL="89987" marR="89987"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21905661"/>
                  </a:ext>
                </a:extLst>
              </a:tr>
              <a:tr h="257175">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I</a:t>
                      </a:r>
                      <a:r>
                        <a:rPr kumimoji="0" lang="en-US" altLang="zh-TW" sz="1000" b="0" i="0" u="none" strike="noStrike" cap="none" normalizeH="0" baseline="-25000">
                          <a:ln>
                            <a:noFill/>
                          </a:ln>
                          <a:solidFill>
                            <a:schemeClr val="tx1"/>
                          </a:solidFill>
                          <a:effectLst/>
                          <a:latin typeface="+mn-ea"/>
                          <a:ea typeface="+mn-ea"/>
                        </a:rPr>
                        <a:t>V</a:t>
                      </a:r>
                      <a:r>
                        <a:rPr kumimoji="0" lang="zh-CN" altLang="en-US" sz="1000" b="0" i="0" u="none" strike="noStrike" cap="none" normalizeH="0" baseline="-25000">
                          <a:ln>
                            <a:noFill/>
                          </a:ln>
                          <a:solidFill>
                            <a:schemeClr val="tx1"/>
                          </a:solidFill>
                          <a:effectLst/>
                          <a:latin typeface="+mn-ea"/>
                          <a:ea typeface="+mn-ea"/>
                        </a:rPr>
                        <a:t>sp</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dirty="0">
                          <a:ln>
                            <a:noFill/>
                          </a:ln>
                          <a:solidFill>
                            <a:schemeClr val="tx1"/>
                          </a:solidFill>
                          <a:effectLst/>
                          <a:latin typeface="+mn-ea"/>
                          <a:ea typeface="+mn-ea"/>
                        </a:rPr>
                        <a:t>40</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ea"/>
                          <a:ea typeface="+mn-ea"/>
                        </a:rPr>
                        <a:t>43</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zh-CN" altLang="en-US" sz="1000" b="0" i="0" u="none" strike="noStrike" cap="none" normalizeH="0" baseline="0" dirty="0">
                          <a:ln>
                            <a:noFill/>
                          </a:ln>
                          <a:solidFill>
                            <a:schemeClr val="tx1"/>
                          </a:solidFill>
                          <a:effectLst/>
                          <a:latin typeface="+mn-ea"/>
                          <a:ea typeface="+mn-ea"/>
                        </a:rPr>
                        <a:t>uA</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0" lang="en-US" altLang="zh-TW" sz="1000" b="0" i="0" u="none" strike="noStrike" cap="none" normalizeH="0" baseline="0">
                        <a:ln>
                          <a:noFill/>
                        </a:ln>
                        <a:solidFill>
                          <a:schemeClr val="tx1"/>
                        </a:solidFill>
                        <a:effectLst/>
                        <a:latin typeface="+mn-ea"/>
                        <a:ea typeface="+mn-ea"/>
                      </a:endParaRPr>
                    </a:p>
                  </a:txBody>
                  <a:tcPr marL="89987" marR="89987"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15266752"/>
                  </a:ext>
                </a:extLst>
              </a:tr>
              <a:tr h="236538">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a:ln>
                            <a:noFill/>
                          </a:ln>
                          <a:solidFill>
                            <a:schemeClr val="tx1"/>
                          </a:solidFill>
                          <a:effectLst/>
                          <a:latin typeface="+mn-ea"/>
                          <a:ea typeface="+mn-ea"/>
                        </a:rPr>
                        <a:t>I</a:t>
                      </a:r>
                      <a:r>
                        <a:rPr kumimoji="0" lang="en-US" altLang="zh-TW" sz="1000" b="0" i="0" u="none" strike="noStrike" cap="none" normalizeH="0" baseline="-25000">
                          <a:ln>
                            <a:noFill/>
                          </a:ln>
                          <a:solidFill>
                            <a:schemeClr val="tx1"/>
                          </a:solidFill>
                          <a:effectLst/>
                          <a:latin typeface="+mn-ea"/>
                          <a:ea typeface="+mn-ea"/>
                        </a:rPr>
                        <a:t>V</a:t>
                      </a:r>
                      <a:r>
                        <a:rPr kumimoji="0" lang="zh-CN" altLang="en-US" sz="1000" b="0" i="0" u="none" strike="noStrike" cap="none" normalizeH="0" baseline="-25000">
                          <a:ln>
                            <a:noFill/>
                          </a:ln>
                          <a:solidFill>
                            <a:schemeClr val="tx1"/>
                          </a:solidFill>
                          <a:effectLst/>
                          <a:latin typeface="+mn-ea"/>
                          <a:ea typeface="+mn-ea"/>
                        </a:rPr>
                        <a:t>sn</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dirty="0">
                          <a:ln>
                            <a:noFill/>
                          </a:ln>
                          <a:solidFill>
                            <a:schemeClr val="tx1"/>
                          </a:solidFill>
                          <a:effectLst/>
                          <a:latin typeface="+mn-ea"/>
                          <a:ea typeface="+mn-ea"/>
                        </a:rPr>
                        <a:t>18</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CN" sz="1000" b="0" i="0" u="none" strike="noStrike" cap="none" normalizeH="0" baseline="0" dirty="0">
                          <a:ln>
                            <a:noFill/>
                          </a:ln>
                          <a:solidFill>
                            <a:schemeClr val="tx1"/>
                          </a:solidFill>
                          <a:effectLst/>
                          <a:latin typeface="+mn-ea"/>
                          <a:ea typeface="+mn-ea"/>
                        </a:rPr>
                        <a:t>20</a:t>
                      </a: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r>
                        <a:rPr kumimoji="0" lang="en-US" altLang="zh-TW" sz="1000" b="0" i="0" u="none" strike="noStrike" cap="none" normalizeH="0" baseline="0" dirty="0" err="1">
                          <a:ln>
                            <a:noFill/>
                          </a:ln>
                          <a:solidFill>
                            <a:schemeClr val="tx1"/>
                          </a:solidFill>
                          <a:effectLst/>
                          <a:latin typeface="+mn-ea"/>
                          <a:ea typeface="+mn-ea"/>
                        </a:rPr>
                        <a:t>uA</a:t>
                      </a:r>
                      <a:endParaRPr kumimoji="0" lang="en-US" altLang="zh-TW" sz="1000" b="0" i="0" u="none" strike="noStrike" cap="none" normalizeH="0" baseline="0" dirty="0">
                        <a:ln>
                          <a:noFill/>
                        </a:ln>
                        <a:solidFill>
                          <a:schemeClr val="tx1"/>
                        </a:solidFill>
                        <a:effectLst/>
                        <a:latin typeface="+mn-ea"/>
                        <a:ea typeface="+mn-ea"/>
                      </a:endParaRPr>
                    </a:p>
                  </a:txBody>
                  <a:tcPr marL="89987" marR="89987" marT="46801" marB="4680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1" hangingPunct="1">
                        <a:lnSpc>
                          <a:spcPct val="100000"/>
                        </a:lnSpc>
                        <a:spcBef>
                          <a:spcPct val="20000"/>
                        </a:spcBef>
                        <a:spcAft>
                          <a:spcPct val="0"/>
                        </a:spcAft>
                        <a:buClrTx/>
                        <a:buSzTx/>
                        <a:buFontTx/>
                        <a:buNone/>
                        <a:tabLst/>
                      </a:pPr>
                      <a:endParaRPr kumimoji="0" lang="en-US" altLang="zh-TW" sz="1000" b="0" i="0" u="none" strike="noStrike" cap="none" normalizeH="0" baseline="0" dirty="0">
                        <a:ln>
                          <a:noFill/>
                        </a:ln>
                        <a:solidFill>
                          <a:schemeClr val="tx1"/>
                        </a:solidFill>
                        <a:effectLst/>
                        <a:latin typeface="+mn-ea"/>
                        <a:ea typeface="+mn-ea"/>
                      </a:endParaRPr>
                    </a:p>
                  </a:txBody>
                  <a:tcPr marL="89987" marR="89987" marT="46801" marB="46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23903065"/>
                  </a:ext>
                </a:extLst>
              </a:tr>
            </a:tbl>
          </a:graphicData>
        </a:graphic>
      </p:graphicFrame>
      <p:sp>
        <p:nvSpPr>
          <p:cNvPr id="14" name="Text Box 56">
            <a:extLst>
              <a:ext uri="{FF2B5EF4-FFF2-40B4-BE49-F238E27FC236}">
                <a16:creationId xmlns:a16="http://schemas.microsoft.com/office/drawing/2014/main" id="{7621A694-CC9B-450D-AE70-201B60C68DB0}"/>
              </a:ext>
            </a:extLst>
          </p:cNvPr>
          <p:cNvSpPr txBox="1">
            <a:spLocks noChangeArrowheads="1"/>
          </p:cNvSpPr>
          <p:nvPr/>
        </p:nvSpPr>
        <p:spPr bwMode="auto">
          <a:xfrm>
            <a:off x="159725" y="6082791"/>
            <a:ext cx="62087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r>
              <a:rPr lang="en-US" altLang="zh-CN" sz="800" b="0" dirty="0">
                <a:latin typeface="Arial" panose="020B0604020202020204" pitchFamily="34" charset="0"/>
              </a:rPr>
              <a:t>Notes: </a:t>
            </a:r>
          </a:p>
          <a:p>
            <a:pPr eaLnBrk="1" latinLnBrk="1" hangingPunct="1"/>
            <a:r>
              <a:rPr lang="en-US" altLang="zh-CN" sz="800" b="0" dirty="0">
                <a:latin typeface="Arial" panose="020B0604020202020204" pitchFamily="34" charset="0"/>
              </a:rPr>
              <a:t> (1) The specified current and power consumption are under the conditions at V</a:t>
            </a:r>
            <a:r>
              <a:rPr lang="zh-CN" altLang="en-US" sz="800" b="0" dirty="0">
                <a:latin typeface="Arial" panose="020B0604020202020204" pitchFamily="34" charset="0"/>
                <a:ea typeface="宋体" panose="02010600030101010101" pitchFamily="2" charset="-122"/>
              </a:rPr>
              <a:t>SP</a:t>
            </a:r>
            <a:r>
              <a:rPr lang="en-US" altLang="zh-CN" sz="800" b="0" dirty="0">
                <a:latin typeface="Arial" panose="020B0604020202020204" pitchFamily="34" charset="0"/>
              </a:rPr>
              <a:t> = </a:t>
            </a:r>
            <a:r>
              <a:rPr lang="zh-CN" altLang="en-US" sz="800" b="0" dirty="0">
                <a:latin typeface="Arial" panose="020B0604020202020204" pitchFamily="34" charset="0"/>
                <a:ea typeface="宋体" panose="02010600030101010101" pitchFamily="2" charset="-122"/>
              </a:rPr>
              <a:t>5</a:t>
            </a:r>
            <a:r>
              <a:rPr lang="en-US" altLang="zh-CN" sz="800" b="0" dirty="0">
                <a:latin typeface="Arial" panose="020B0604020202020204" pitchFamily="34" charset="0"/>
                <a:ea typeface="宋体" panose="02010600030101010101" pitchFamily="2" charset="-122"/>
              </a:rPr>
              <a:t>.5</a:t>
            </a:r>
            <a:r>
              <a:rPr lang="en-US" altLang="zh-CN" sz="800" b="0" dirty="0">
                <a:latin typeface="Arial" panose="020B0604020202020204" pitchFamily="34" charset="0"/>
              </a:rPr>
              <a:t>V,</a:t>
            </a:r>
            <a:r>
              <a:rPr lang="zh-CN" altLang="en-US" sz="800" b="0" dirty="0">
                <a:latin typeface="Arial" panose="020B0604020202020204" pitchFamily="34" charset="0"/>
                <a:ea typeface="宋体" panose="02010600030101010101" pitchFamily="2" charset="-122"/>
              </a:rPr>
              <a:t>VSN=-5</a:t>
            </a:r>
            <a:r>
              <a:rPr lang="en-US" altLang="zh-CN" sz="800" b="0" dirty="0">
                <a:latin typeface="Arial" panose="020B0604020202020204" pitchFamily="34" charset="0"/>
                <a:ea typeface="宋体" panose="02010600030101010101" pitchFamily="2" charset="-122"/>
              </a:rPr>
              <a:t>.5</a:t>
            </a:r>
            <a:r>
              <a:rPr lang="zh-CN" altLang="en-US" sz="800" b="0" dirty="0">
                <a:latin typeface="Arial" panose="020B0604020202020204" pitchFamily="34" charset="0"/>
                <a:ea typeface="宋体" panose="02010600030101010101" pitchFamily="2" charset="-122"/>
              </a:rPr>
              <a:t>V,</a:t>
            </a:r>
            <a:r>
              <a:rPr lang="en-US" altLang="zh-CN" sz="800" b="0" dirty="0">
                <a:latin typeface="Arial" panose="020B0604020202020204" pitchFamily="34" charset="0"/>
              </a:rPr>
              <a:t>IOVCC = 1.8V, T = 25°C, and </a:t>
            </a:r>
            <a:r>
              <a:rPr lang="en-US" altLang="zh-CN" sz="800" b="0" dirty="0" err="1">
                <a:latin typeface="Arial" panose="020B0604020202020204" pitchFamily="34" charset="0"/>
              </a:rPr>
              <a:t>fv</a:t>
            </a:r>
            <a:r>
              <a:rPr lang="en-US" altLang="zh-CN" sz="800" b="0" dirty="0">
                <a:latin typeface="Arial" panose="020B0604020202020204" pitchFamily="34" charset="0"/>
              </a:rPr>
              <a:t> = 60 Hz, at white pattern (TYP)</a:t>
            </a:r>
          </a:p>
          <a:p>
            <a:pPr eaLnBrk="1" latinLnBrk="1" hangingPunct="1"/>
            <a:r>
              <a:rPr lang="en-US" altLang="zh-CN" sz="800" b="0" dirty="0">
                <a:latin typeface="Arial" panose="020B0604020202020204" pitchFamily="34" charset="0"/>
              </a:rPr>
              <a:t>The specified current and power consumption are under the conditions at </a:t>
            </a:r>
            <a:r>
              <a:rPr lang="en-US" altLang="zh-CN" sz="800" b="0" dirty="0">
                <a:latin typeface="Arial" panose="020B0604020202020204" pitchFamily="34" charset="0"/>
                <a:sym typeface="Arial" panose="020B0604020202020204" pitchFamily="34" charset="0"/>
              </a:rPr>
              <a:t>V</a:t>
            </a:r>
            <a:r>
              <a:rPr lang="zh-CN" altLang="en-US" sz="800" b="0" dirty="0">
                <a:latin typeface="Arial" panose="020B0604020202020204" pitchFamily="34" charset="0"/>
                <a:sym typeface="Arial" panose="020B0604020202020204" pitchFamily="34" charset="0"/>
              </a:rPr>
              <a:t>SP</a:t>
            </a:r>
            <a:r>
              <a:rPr lang="en-US" altLang="zh-CN" sz="800" b="0" dirty="0">
                <a:latin typeface="Arial" panose="020B0604020202020204" pitchFamily="34" charset="0"/>
                <a:sym typeface="Arial" panose="020B0604020202020204" pitchFamily="34" charset="0"/>
              </a:rPr>
              <a:t> = </a:t>
            </a:r>
            <a:r>
              <a:rPr lang="zh-CN" altLang="en-US" sz="800" b="0" dirty="0">
                <a:latin typeface="Arial" panose="020B0604020202020204" pitchFamily="34" charset="0"/>
                <a:sym typeface="Arial" panose="020B0604020202020204" pitchFamily="34" charset="0"/>
              </a:rPr>
              <a:t>5</a:t>
            </a:r>
            <a:r>
              <a:rPr lang="en-US" altLang="zh-CN" sz="800" b="0" dirty="0">
                <a:latin typeface="Arial" panose="020B0604020202020204" pitchFamily="34" charset="0"/>
                <a:sym typeface="Arial" panose="020B0604020202020204" pitchFamily="34" charset="0"/>
              </a:rPr>
              <a:t>.5V,</a:t>
            </a:r>
            <a:r>
              <a:rPr lang="zh-CN" altLang="en-US" sz="800" b="0" dirty="0">
                <a:latin typeface="Arial" panose="020B0604020202020204" pitchFamily="34" charset="0"/>
                <a:sym typeface="Arial" panose="020B0604020202020204" pitchFamily="34" charset="0"/>
              </a:rPr>
              <a:t>VSN=-5</a:t>
            </a:r>
            <a:r>
              <a:rPr lang="en-US" altLang="zh-CN" sz="800" b="0" dirty="0">
                <a:latin typeface="Arial" panose="020B0604020202020204" pitchFamily="34" charset="0"/>
                <a:sym typeface="Arial" panose="020B0604020202020204" pitchFamily="34" charset="0"/>
              </a:rPr>
              <a:t>.5</a:t>
            </a:r>
            <a:r>
              <a:rPr lang="zh-CN" altLang="en-US" sz="800" b="0" dirty="0">
                <a:latin typeface="Arial" panose="020B0604020202020204" pitchFamily="34" charset="0"/>
                <a:sym typeface="Arial" panose="020B0604020202020204" pitchFamily="34" charset="0"/>
              </a:rPr>
              <a:t>V</a:t>
            </a:r>
            <a:r>
              <a:rPr lang="en-US" altLang="zh-CN" sz="800" b="0" dirty="0">
                <a:latin typeface="Arial" panose="020B0604020202020204" pitchFamily="34" charset="0"/>
              </a:rPr>
              <a:t>,IOVCC = 1.8V, T = 25°C, and </a:t>
            </a:r>
            <a:r>
              <a:rPr lang="en-US" altLang="zh-CN" sz="800" b="0" dirty="0" err="1">
                <a:latin typeface="Arial" panose="020B0604020202020204" pitchFamily="34" charset="0"/>
              </a:rPr>
              <a:t>fv</a:t>
            </a:r>
            <a:r>
              <a:rPr lang="en-US" altLang="zh-CN" sz="800" b="0" dirty="0">
                <a:latin typeface="Arial" panose="020B0604020202020204" pitchFamily="34" charset="0"/>
              </a:rPr>
              <a:t> = 60 Hz, at R/G/B pattern (MAX)</a:t>
            </a:r>
          </a:p>
          <a:p>
            <a:pPr eaLnBrk="1" latinLnBrk="1" hangingPunct="1"/>
            <a:r>
              <a:rPr lang="en-US" altLang="zh-CN" sz="800" b="0" dirty="0">
                <a:latin typeface="Arial" panose="020B0604020202020204" pitchFamily="34" charset="0"/>
              </a:rPr>
              <a:t> (2) </a:t>
            </a:r>
            <a:r>
              <a:rPr lang="en-US" altLang="zh-CN" sz="800" b="0" dirty="0">
                <a:latin typeface="Arial" panose="020B0604020202020204" pitchFamily="34" charset="0"/>
                <a:cs typeface="Arial" panose="020B0604020202020204" pitchFamily="34" charset="0"/>
              </a:rPr>
              <a:t>LED Backlight assumptions: 24 </a:t>
            </a:r>
            <a:r>
              <a:rPr lang="en-US" altLang="zh-CN" sz="800" b="0" dirty="0" err="1">
                <a:latin typeface="Arial" panose="020B0604020202020204" pitchFamily="34" charset="0"/>
                <a:cs typeface="Arial" panose="020B0604020202020204" pitchFamily="34" charset="0"/>
              </a:rPr>
              <a:t>Vf</a:t>
            </a:r>
            <a:r>
              <a:rPr lang="en-US" altLang="zh-CN" sz="800" b="0" dirty="0">
                <a:latin typeface="Arial" panose="020B0604020202020204" pitchFamily="34" charset="0"/>
                <a:cs typeface="Arial" panose="020B0604020202020204" pitchFamily="34" charset="0"/>
              </a:rPr>
              <a:t>(MAX), </a:t>
            </a:r>
            <a:r>
              <a:rPr lang="zh-CN" altLang="en-US" sz="800" b="0" dirty="0">
                <a:latin typeface="Arial" panose="020B0604020202020204" pitchFamily="34" charset="0"/>
                <a:ea typeface="宋体" panose="02010600030101010101" pitchFamily="2" charset="-122"/>
              </a:rPr>
              <a:t>4</a:t>
            </a:r>
            <a:r>
              <a:rPr lang="en-US" altLang="zh-CN" sz="800" b="0" dirty="0">
                <a:latin typeface="Arial" panose="020B0604020202020204" pitchFamily="34" charset="0"/>
                <a:cs typeface="Arial" panose="020B0604020202020204" pitchFamily="34" charset="0"/>
              </a:rPr>
              <a:t>0 mA. (8S2P LED Total Input</a:t>
            </a:r>
            <a:r>
              <a:rPr lang="en-US" altLang="zh-CN" sz="800" dirty="0">
                <a:latin typeface="Arial" panose="020B0604020202020204" pitchFamily="34" charset="0"/>
                <a:cs typeface="Arial" panose="020B0604020202020204" pitchFamily="34" charset="0"/>
              </a:rPr>
              <a:t> </a:t>
            </a:r>
            <a:r>
              <a:rPr lang="en-US" altLang="zh-CN" sz="800" b="0" dirty="0">
                <a:latin typeface="Arial" panose="020B0604020202020204" pitchFamily="34" charset="0"/>
                <a:cs typeface="Arial" panose="020B0604020202020204" pitchFamily="34" charset="0"/>
              </a:rPr>
              <a:t> )</a:t>
            </a:r>
            <a:endParaRPr lang="en-US" altLang="zh-CN" sz="800" b="0" dirty="0">
              <a:solidFill>
                <a:srgbClr val="FF0000"/>
              </a:solidFill>
              <a:latin typeface="Arial" panose="020B0604020202020204" pitchFamily="34" charset="0"/>
              <a:ea typeface="PMingLiU" panose="02020500000000000000" pitchFamily="18" charset="-120"/>
            </a:endParaRPr>
          </a:p>
        </p:txBody>
      </p:sp>
      <p:sp>
        <p:nvSpPr>
          <p:cNvPr id="9" name="슬라이드 번호 개체 틀 43">
            <a:extLst>
              <a:ext uri="{FF2B5EF4-FFF2-40B4-BE49-F238E27FC236}">
                <a16:creationId xmlns:a16="http://schemas.microsoft.com/office/drawing/2014/main" id="{7A6CEA40-6096-487E-9DD7-06C26BF0320E}"/>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11/57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88" y="6796735"/>
            <a:ext cx="5253508" cy="2548753"/>
          </a:xfrm>
          <a:prstGeom prst="rect">
            <a:avLst/>
          </a:prstGeom>
        </p:spPr>
      </p:pic>
      <p:sp>
        <p:nvSpPr>
          <p:cNvPr id="24578" name="Text Box 145"/>
          <p:cNvSpPr txBox="1">
            <a:spLocks noChangeArrowheads="1"/>
          </p:cNvSpPr>
          <p:nvPr/>
        </p:nvSpPr>
        <p:spPr bwMode="auto">
          <a:xfrm>
            <a:off x="304800" y="1136576"/>
            <a:ext cx="2116138" cy="307975"/>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3-3. BACK LIGHT UNIT</a:t>
            </a:r>
          </a:p>
        </p:txBody>
      </p:sp>
      <p:sp>
        <p:nvSpPr>
          <p:cNvPr id="24579" name="Text Box 146"/>
          <p:cNvSpPr txBox="1">
            <a:spLocks noChangeArrowheads="1"/>
          </p:cNvSpPr>
          <p:nvPr/>
        </p:nvSpPr>
        <p:spPr bwMode="auto">
          <a:xfrm>
            <a:off x="404813" y="1395338"/>
            <a:ext cx="5519737" cy="246063"/>
          </a:xfrm>
          <a:prstGeom prst="rect">
            <a:avLst/>
          </a:prstGeom>
          <a:noFill/>
          <a:ln w="9525">
            <a:noFill/>
            <a:miter lim="800000"/>
          </a:ln>
        </p:spPr>
        <p:txBody>
          <a:bodyPr wrap="none">
            <a:spAutoFit/>
          </a:bodyPr>
          <a:lstStyle/>
          <a:p>
            <a:pPr latinLnBrk="1"/>
            <a:r>
              <a:rPr lang="en-US" altLang="zh-CN" sz="1000" b="0" dirty="0">
                <a:latin typeface="Arial" panose="020B0604020202020204" pitchFamily="34" charset="0"/>
                <a:ea typeface="Gulim" panose="020B0600000101010101" pitchFamily="34" charset="-127"/>
              </a:rPr>
              <a:t>3-3-1 The edge-lighting type of back light unit consists of 16 LEDs which is connected in serial.</a:t>
            </a:r>
          </a:p>
        </p:txBody>
      </p:sp>
      <p:graphicFrame>
        <p:nvGraphicFramePr>
          <p:cNvPr id="15364" name="Group 4"/>
          <p:cNvGraphicFramePr>
            <a:graphicFrameLocks noGrp="1"/>
          </p:cNvGraphicFramePr>
          <p:nvPr>
            <p:extLst>
              <p:ext uri="{D42A27DB-BD31-4B8C-83A1-F6EECF244321}">
                <p14:modId xmlns:p14="http://schemas.microsoft.com/office/powerpoint/2010/main" val="558989285"/>
              </p:ext>
            </p:extLst>
          </p:nvPr>
        </p:nvGraphicFramePr>
        <p:xfrm>
          <a:off x="381000" y="1941438"/>
          <a:ext cx="6172200" cy="1017589"/>
        </p:xfrm>
        <a:graphic>
          <a:graphicData uri="http://schemas.openxmlformats.org/drawingml/2006/table">
            <a:tbl>
              <a:tblPr/>
              <a:tblGrid>
                <a:gridCol w="2057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595313">
                  <a:extLst>
                    <a:ext uri="{9D8B030D-6E8A-4147-A177-3AD203B41FA5}">
                      <a16:colId xmlns:a16="http://schemas.microsoft.com/office/drawing/2014/main" val="20003"/>
                    </a:ext>
                  </a:extLst>
                </a:gridCol>
                <a:gridCol w="636587">
                  <a:extLst>
                    <a:ext uri="{9D8B030D-6E8A-4147-A177-3AD203B41FA5}">
                      <a16:colId xmlns:a16="http://schemas.microsoft.com/office/drawing/2014/main" val="20004"/>
                    </a:ext>
                  </a:extLst>
                </a:gridCol>
                <a:gridCol w="795338">
                  <a:extLst>
                    <a:ext uri="{9D8B030D-6E8A-4147-A177-3AD203B41FA5}">
                      <a16:colId xmlns:a16="http://schemas.microsoft.com/office/drawing/2014/main" val="20005"/>
                    </a:ext>
                  </a:extLst>
                </a:gridCol>
                <a:gridCol w="715962">
                  <a:extLst>
                    <a:ext uri="{9D8B030D-6E8A-4147-A177-3AD203B41FA5}">
                      <a16:colId xmlns:a16="http://schemas.microsoft.com/office/drawing/2014/main" val="20006"/>
                    </a:ext>
                  </a:extLst>
                </a:gridCol>
              </a:tblGrid>
              <a:tr h="258763">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Parameter</a:t>
                      </a:r>
                      <a:endPar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49" marB="4574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Symbol</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49" marB="4574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gridSpan="3">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Values</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49" marB="4574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hMerge="1">
                  <a:txBody>
                    <a:bodyPr/>
                    <a:lstStyle/>
                    <a:p>
                      <a:endParaRPr lang="zh-CN"/>
                    </a:p>
                  </a:txBody>
                  <a:tcPr/>
                </a:tc>
                <a:tc hMerge="1">
                  <a:txBody>
                    <a:bodyPr/>
                    <a:lstStyle/>
                    <a:p>
                      <a:endParaRPr lang="zh-CN"/>
                    </a:p>
                  </a:txBody>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Units</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49" marB="4574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Notes</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49" marB="4574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extLst>
                  <a:ext uri="{0D108BD9-81ED-4DB2-BD59-A6C34878D82A}">
                    <a16:rowId xmlns:a16="http://schemas.microsoft.com/office/drawing/2014/main" val="10000"/>
                  </a:ext>
                </a:extLst>
              </a:tr>
              <a:tr h="246063">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Min</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49" marB="4574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Typ.</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49" marB="4574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Max</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49" marB="4574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LED Current</a:t>
                      </a:r>
                    </a:p>
                  </a:txBody>
                  <a:tcPr marT="45749" marB="4574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I</a:t>
                      </a:r>
                      <a:r>
                        <a:rPr kumimoji="0" lang="en-US" altLang="zh-CN" sz="1000" b="1" i="0" u="none" strike="noStrike" cap="none" normalizeH="0" baseline="-15000">
                          <a:ln>
                            <a:noFill/>
                          </a:ln>
                          <a:solidFill>
                            <a:schemeClr val="tx1"/>
                          </a:solidFill>
                          <a:effectLst/>
                          <a:latin typeface="Arial" panose="020B0604020202020204" pitchFamily="34" charset="0"/>
                          <a:ea typeface="Gulim" panose="020B0600000101010101" pitchFamily="34" charset="-127"/>
                        </a:rPr>
                        <a:t>LED</a:t>
                      </a:r>
                    </a:p>
                  </a:txBody>
                  <a:tcPr marT="45749" marB="4574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a:t>
                      </a:r>
                    </a:p>
                  </a:txBody>
                  <a:tcPr marT="45749" marB="457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20</a:t>
                      </a:r>
                      <a:endPar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49" marB="457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25</a:t>
                      </a:r>
                    </a:p>
                  </a:txBody>
                  <a:tcPr marT="45749" marB="457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mA</a:t>
                      </a:r>
                    </a:p>
                  </a:txBody>
                  <a:tcPr marT="45749" marB="457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49" marB="4574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5588">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LED Forward Voltage</a:t>
                      </a:r>
                    </a:p>
                  </a:txBody>
                  <a:tcPr marT="45749" marB="4574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V</a:t>
                      </a:r>
                      <a:r>
                        <a:rPr kumimoji="0" lang="en-US" altLang="zh-CN" sz="1000" b="1" i="0" u="none" strike="noStrike" cap="none" normalizeH="0" baseline="-15000">
                          <a:ln>
                            <a:noFill/>
                          </a:ln>
                          <a:solidFill>
                            <a:schemeClr val="tx1"/>
                          </a:solidFill>
                          <a:effectLst/>
                          <a:latin typeface="Arial" panose="020B0604020202020204" pitchFamily="34" charset="0"/>
                          <a:ea typeface="Gulim" panose="020B0600000101010101" pitchFamily="34" charset="-127"/>
                        </a:rPr>
                        <a:t>LED</a:t>
                      </a:r>
                    </a:p>
                  </a:txBody>
                  <a:tcPr marT="45749" marB="457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endParaRPr kumimoji="0" lang="zh-CN" altLang="en-US" sz="10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49" marB="457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2.9</a:t>
                      </a:r>
                    </a:p>
                  </a:txBody>
                  <a:tcPr marT="45749" marB="457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3.0</a:t>
                      </a:r>
                    </a:p>
                  </a:txBody>
                  <a:tcPr marT="45749" marB="457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V</a:t>
                      </a:r>
                    </a:p>
                  </a:txBody>
                  <a:tcPr marT="45749" marB="4574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49" marB="4574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4616" name="Text Box 184"/>
          <p:cNvSpPr txBox="1">
            <a:spLocks noChangeArrowheads="1"/>
          </p:cNvSpPr>
          <p:nvPr/>
        </p:nvSpPr>
        <p:spPr bwMode="auto">
          <a:xfrm>
            <a:off x="1625600" y="1630288"/>
            <a:ext cx="3598863" cy="246063"/>
          </a:xfrm>
          <a:prstGeom prst="rect">
            <a:avLst/>
          </a:prstGeom>
          <a:noFill/>
          <a:ln w="9525">
            <a:noFill/>
            <a:miter lim="800000"/>
          </a:ln>
        </p:spPr>
        <p:txBody>
          <a:bodyPr wrap="none">
            <a:spAutoFit/>
          </a:bodyPr>
          <a:lstStyle/>
          <a:p>
            <a:pPr algn="ctr" latinLnBrk="1"/>
            <a:r>
              <a:rPr lang="en-US" altLang="zh-CN" sz="1000" dirty="0">
                <a:latin typeface="Arial" panose="020B0604020202020204" pitchFamily="34" charset="0"/>
                <a:ea typeface="Gulim" panose="020B0600000101010101" pitchFamily="34" charset="-127"/>
              </a:rPr>
              <a:t>Table 2-3-1  Electrical Characteristics Of Back Light Unit</a:t>
            </a:r>
          </a:p>
        </p:txBody>
      </p:sp>
      <p:sp>
        <p:nvSpPr>
          <p:cNvPr id="24617" name="Text Box 146"/>
          <p:cNvSpPr txBox="1">
            <a:spLocks noChangeArrowheads="1"/>
          </p:cNvSpPr>
          <p:nvPr/>
        </p:nvSpPr>
        <p:spPr bwMode="auto">
          <a:xfrm>
            <a:off x="428625" y="4232920"/>
            <a:ext cx="1100138" cy="246062"/>
          </a:xfrm>
          <a:prstGeom prst="rect">
            <a:avLst/>
          </a:prstGeom>
          <a:noFill/>
          <a:ln w="9525">
            <a:noFill/>
            <a:miter lim="800000"/>
          </a:ln>
        </p:spPr>
        <p:txBody>
          <a:bodyPr wrap="none">
            <a:spAutoFit/>
          </a:bodyPr>
          <a:lstStyle/>
          <a:p>
            <a:pPr latinLnBrk="1"/>
            <a:r>
              <a:rPr lang="en-US" altLang="zh-CN" sz="1000" b="0" dirty="0">
                <a:latin typeface="Arial" panose="020B0604020202020204" pitchFamily="34" charset="0"/>
                <a:ea typeface="Gulim" panose="020B0600000101010101" pitchFamily="34" charset="-127"/>
              </a:rPr>
              <a:t>3-3-2 LED Rank</a:t>
            </a:r>
          </a:p>
        </p:txBody>
      </p:sp>
      <p:sp>
        <p:nvSpPr>
          <p:cNvPr id="15402" name="TextBox 1"/>
          <p:cNvSpPr txBox="1">
            <a:spLocks noChangeArrowheads="1"/>
          </p:cNvSpPr>
          <p:nvPr/>
        </p:nvSpPr>
        <p:spPr bwMode="auto">
          <a:xfrm>
            <a:off x="357188" y="4447232"/>
            <a:ext cx="6148387" cy="307975"/>
          </a:xfrm>
          <a:prstGeom prst="rect">
            <a:avLst/>
          </a:prstGeom>
          <a:noFill/>
          <a:ln w="9525">
            <a:noFill/>
            <a:miter lim="800000"/>
          </a:ln>
        </p:spPr>
        <p:txBody>
          <a:bodyPr>
            <a:spAutoFit/>
          </a:bodyPr>
          <a:lstStyle/>
          <a:p>
            <a:pPr algn="ctr" latinLnBrk="1">
              <a:defRPr/>
            </a:pPr>
            <a:r>
              <a:rPr lang="en-US" altLang="zh-CN" b="0" dirty="0">
                <a:latin typeface="+mj-lt"/>
                <a:ea typeface="微软雅黑" panose="020B0503020204020204" charset="-122"/>
              </a:rPr>
              <a:t>Luminous Flux Rank Chart</a:t>
            </a:r>
            <a:endParaRPr lang="zh-CN" altLang="en-US" b="0" dirty="0">
              <a:latin typeface="+mj-lt"/>
              <a:ea typeface="微软雅黑" panose="020B0503020204020204" charset="-122"/>
            </a:endParaRPr>
          </a:p>
        </p:txBody>
      </p:sp>
      <p:graphicFrame>
        <p:nvGraphicFramePr>
          <p:cNvPr id="11" name="表格 10"/>
          <p:cNvGraphicFramePr>
            <a:graphicFrameLocks noGrp="1"/>
          </p:cNvGraphicFramePr>
          <p:nvPr>
            <p:extLst>
              <p:ext uri="{D42A27DB-BD31-4B8C-83A1-F6EECF244321}">
                <p14:modId xmlns:p14="http://schemas.microsoft.com/office/powerpoint/2010/main" val="361182139"/>
              </p:ext>
            </p:extLst>
          </p:nvPr>
        </p:nvGraphicFramePr>
        <p:xfrm>
          <a:off x="857250" y="4804420"/>
          <a:ext cx="5157000" cy="1198880"/>
        </p:xfrm>
        <a:graphic>
          <a:graphicData uri="http://schemas.openxmlformats.org/drawingml/2006/table">
            <a:tbl>
              <a:tblPr firstRow="1" bandRow="1">
                <a:tableStyleId>{5940675A-B579-460E-94D1-54222C63F5DA}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728000">
                  <a:extLst>
                    <a:ext uri="{9D8B030D-6E8A-4147-A177-3AD203B41FA5}">
                      <a16:colId xmlns:a16="http://schemas.microsoft.com/office/drawing/2014/main" val="20003"/>
                    </a:ext>
                  </a:extLst>
                </a:gridCol>
              </a:tblGrid>
              <a:tr h="370840">
                <a:tc>
                  <a:txBody>
                    <a:bodyPr/>
                    <a:lstStyle/>
                    <a:p>
                      <a:pPr algn="ctr"/>
                      <a:r>
                        <a:rPr lang="en-US" altLang="zh-CN" sz="1200" b="1" kern="1200" baseline="0" dirty="0">
                          <a:solidFill>
                            <a:schemeClr val="tx1"/>
                          </a:solidFill>
                          <a:latin typeface="+mn-lt"/>
                          <a:ea typeface="+mn-ea"/>
                          <a:cs typeface="+mn-cs"/>
                        </a:rPr>
                        <a:t>BIN CODE</a:t>
                      </a:r>
                      <a:endParaRPr lang="zh-CN" altLang="en-US" sz="1200" b="1" dirty="0"/>
                    </a:p>
                  </a:txBody>
                  <a:tcPr anchor="ctr">
                    <a:solidFill>
                      <a:schemeClr val="bg2">
                        <a:lumMod val="40000"/>
                        <a:lumOff val="60000"/>
                      </a:schemeClr>
                    </a:solidFill>
                  </a:tcPr>
                </a:tc>
                <a:tc>
                  <a:txBody>
                    <a:bodyPr/>
                    <a:lstStyle/>
                    <a:p>
                      <a:pPr algn="ctr"/>
                      <a:r>
                        <a:rPr lang="en-US" altLang="zh-CN" sz="1200" b="1" kern="1200" baseline="0" dirty="0">
                          <a:solidFill>
                            <a:schemeClr val="tx1"/>
                          </a:solidFill>
                          <a:latin typeface="+mn-lt"/>
                          <a:ea typeface="+mn-ea"/>
                          <a:cs typeface="+mn-cs"/>
                        </a:rPr>
                        <a:t>MIN</a:t>
                      </a:r>
                    </a:p>
                    <a:p>
                      <a:pPr algn="ctr"/>
                      <a:r>
                        <a:rPr lang="en-US" altLang="zh-CN" sz="1200" b="0" kern="1200" baseline="0" dirty="0">
                          <a:solidFill>
                            <a:schemeClr val="tx1"/>
                          </a:solidFill>
                          <a:latin typeface="+mn-lt"/>
                          <a:ea typeface="+mn-ea"/>
                          <a:cs typeface="+mn-cs"/>
                        </a:rPr>
                        <a:t>Unit</a:t>
                      </a:r>
                      <a:r>
                        <a:rPr lang="zh-CN" altLang="en-US" sz="1200" b="0" kern="1200" baseline="0" dirty="0">
                          <a:solidFill>
                            <a:schemeClr val="tx1"/>
                          </a:solidFill>
                          <a:latin typeface="+mn-lt"/>
                          <a:ea typeface="+mn-ea"/>
                          <a:cs typeface="+mn-cs"/>
                        </a:rPr>
                        <a:t>：</a:t>
                      </a:r>
                      <a:r>
                        <a:rPr lang="en-US" altLang="zh-CN" sz="1200" b="0" kern="1200" baseline="0" dirty="0" err="1">
                          <a:solidFill>
                            <a:schemeClr val="tx1"/>
                          </a:solidFill>
                          <a:latin typeface="+mn-lt"/>
                          <a:ea typeface="+mn-ea"/>
                          <a:cs typeface="+mn-cs"/>
                        </a:rPr>
                        <a:t>mcd</a:t>
                      </a:r>
                      <a:endParaRPr lang="zh-CN" altLang="en-US" sz="1200" b="0" dirty="0"/>
                    </a:p>
                  </a:txBody>
                  <a:tcPr anchor="ctr">
                    <a:solidFill>
                      <a:schemeClr val="bg2">
                        <a:lumMod val="40000"/>
                        <a:lumOff val="60000"/>
                      </a:schemeClr>
                    </a:solidFill>
                  </a:tcPr>
                </a:tc>
                <a:tc>
                  <a:txBody>
                    <a:bodyPr/>
                    <a:lstStyle/>
                    <a:p>
                      <a:pPr algn="ctr"/>
                      <a:r>
                        <a:rPr lang="en-US" altLang="zh-CN" sz="1200" b="1" kern="1200" baseline="0" dirty="0">
                          <a:solidFill>
                            <a:schemeClr val="tx1"/>
                          </a:solidFill>
                          <a:latin typeface="+mn-lt"/>
                          <a:ea typeface="+mn-ea"/>
                          <a:cs typeface="+mn-cs"/>
                        </a:rPr>
                        <a:t>MAX</a:t>
                      </a:r>
                    </a:p>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200" baseline="0" dirty="0">
                          <a:solidFill>
                            <a:schemeClr val="tx1"/>
                          </a:solidFill>
                          <a:latin typeface="+mn-lt"/>
                          <a:ea typeface="+mn-ea"/>
                          <a:cs typeface="+mn-cs"/>
                        </a:rPr>
                        <a:t>Unit</a:t>
                      </a:r>
                      <a:r>
                        <a:rPr lang="zh-CN" altLang="en-US" sz="1200" b="0" kern="1200" baseline="0" dirty="0">
                          <a:solidFill>
                            <a:schemeClr val="tx1"/>
                          </a:solidFill>
                          <a:latin typeface="+mn-lt"/>
                          <a:ea typeface="+mn-ea"/>
                          <a:cs typeface="+mn-cs"/>
                        </a:rPr>
                        <a:t>：</a:t>
                      </a:r>
                      <a:r>
                        <a:rPr lang="en-US" altLang="zh-CN" sz="1200" b="0" kern="1200" baseline="0" dirty="0" err="1">
                          <a:solidFill>
                            <a:schemeClr val="tx1"/>
                          </a:solidFill>
                          <a:latin typeface="+mn-lt"/>
                          <a:ea typeface="+mn-ea"/>
                          <a:cs typeface="+mn-cs"/>
                        </a:rPr>
                        <a:t>mcd</a:t>
                      </a:r>
                      <a:endParaRPr lang="zh-CN" altLang="en-US" sz="1200" b="0" dirty="0"/>
                    </a:p>
                  </a:txBody>
                  <a:tcPr anchor="ctr">
                    <a:solidFill>
                      <a:schemeClr val="bg2">
                        <a:lumMod val="40000"/>
                        <a:lumOff val="60000"/>
                      </a:schemeClr>
                    </a:solidFill>
                  </a:tcPr>
                </a:tc>
                <a:tc>
                  <a:txBody>
                    <a:bodyPr/>
                    <a:lstStyle/>
                    <a:p>
                      <a:pPr algn="ctr"/>
                      <a:r>
                        <a:rPr lang="en-US" altLang="zh-CN" sz="1200" b="1" kern="1200" baseline="0" dirty="0">
                          <a:solidFill>
                            <a:schemeClr val="tx1"/>
                          </a:solidFill>
                          <a:latin typeface="+mn-lt"/>
                          <a:ea typeface="+mn-ea"/>
                          <a:cs typeface="+mn-cs"/>
                        </a:rPr>
                        <a:t>TEST CONDITION</a:t>
                      </a:r>
                      <a:endParaRPr lang="zh-CN" altLang="en-US" sz="1200" b="1" dirty="0"/>
                    </a:p>
                  </a:txBody>
                  <a:tcPr anchor="ctr">
                    <a:solidFill>
                      <a:schemeClr val="bg2">
                        <a:lumMod val="40000"/>
                        <a:lumOff val="60000"/>
                      </a:schemeClr>
                    </a:solidFill>
                  </a:tcPr>
                </a:tc>
                <a:extLst>
                  <a:ext uri="{0D108BD9-81ED-4DB2-BD59-A6C34878D82A}">
                    <a16:rowId xmlns:a16="http://schemas.microsoft.com/office/drawing/2014/main" val="10000"/>
                  </a:ext>
                </a:extLst>
              </a:tr>
              <a:tr h="370840">
                <a:tc>
                  <a:txBody>
                    <a:bodyPr/>
                    <a:lstStyle/>
                    <a:p>
                      <a:pPr algn="ctr"/>
                      <a:r>
                        <a:rPr lang="en-US" altLang="zh-CN" sz="1200" kern="1200" baseline="0" dirty="0">
                          <a:solidFill>
                            <a:schemeClr val="tx1"/>
                          </a:solidFill>
                          <a:latin typeface="+mn-lt"/>
                          <a:ea typeface="+mn-ea"/>
                          <a:cs typeface="+mn-cs"/>
                        </a:rPr>
                        <a:t>37</a:t>
                      </a:r>
                    </a:p>
                  </a:txBody>
                  <a:tcPr anchor="ctr"/>
                </a:tc>
                <a:tc>
                  <a:txBody>
                    <a:bodyPr/>
                    <a:lstStyle/>
                    <a:p>
                      <a:pPr algn="ctr"/>
                      <a:r>
                        <a:rPr lang="en-US" altLang="zh-CN" sz="1200" kern="1200" baseline="0" dirty="0">
                          <a:solidFill>
                            <a:schemeClr val="tx1"/>
                          </a:solidFill>
                          <a:latin typeface="+mn-lt"/>
                          <a:ea typeface="+mn-ea"/>
                          <a:cs typeface="+mn-cs"/>
                        </a:rPr>
                        <a:t>3000</a:t>
                      </a:r>
                      <a:endParaRPr lang="zh-CN" altLang="en-US" sz="1200" dirty="0"/>
                    </a:p>
                  </a:txBody>
                  <a:tcPr anchor="ctr"/>
                </a:tc>
                <a:tc>
                  <a:txBody>
                    <a:bodyPr/>
                    <a:lstStyle/>
                    <a:p>
                      <a:pPr algn="ctr"/>
                      <a:r>
                        <a:rPr lang="en-US" altLang="zh-CN" sz="1200" kern="1200" baseline="0" dirty="0">
                          <a:solidFill>
                            <a:schemeClr val="tx1"/>
                          </a:solidFill>
                          <a:latin typeface="+mn-lt"/>
                          <a:ea typeface="+mn-ea"/>
                          <a:cs typeface="+mn-cs"/>
                        </a:rPr>
                        <a:t>3100</a:t>
                      </a:r>
                      <a:endParaRPr lang="zh-CN" altLang="en-US" sz="1200" dirty="0"/>
                    </a:p>
                  </a:txBody>
                  <a:tcPr anchor="ctr"/>
                </a:tc>
                <a:tc rowSpan="2">
                  <a:txBody>
                    <a:bodyPr/>
                    <a:lstStyle/>
                    <a:p>
                      <a:pPr algn="ctr"/>
                      <a:r>
                        <a:rPr lang="en-US" altLang="zh-CN" sz="1200" kern="1200" baseline="0" dirty="0">
                          <a:solidFill>
                            <a:schemeClr val="tx1"/>
                          </a:solidFill>
                          <a:latin typeface="+mn-lt"/>
                          <a:ea typeface="+mn-ea"/>
                          <a:cs typeface="+mn-cs"/>
                        </a:rPr>
                        <a:t>IF=20mA</a:t>
                      </a:r>
                      <a:endParaRPr lang="zh-CN" altLang="en-US" sz="1200" dirty="0"/>
                    </a:p>
                  </a:txBody>
                  <a:tcPr anchor="ct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kern="1200" baseline="0" dirty="0">
                          <a:solidFill>
                            <a:schemeClr val="tx1"/>
                          </a:solidFill>
                          <a:latin typeface="+mn-lt"/>
                          <a:ea typeface="+mn-ea"/>
                          <a:cs typeface="+mn-cs"/>
                        </a:rPr>
                        <a:t>38</a:t>
                      </a:r>
                      <a:endParaRPr lang="zh-CN" altLang="en-US" sz="1200" dirty="0"/>
                    </a:p>
                  </a:txBody>
                  <a:tcPr anchor="ctr"/>
                </a:tc>
                <a:tc>
                  <a:txBody>
                    <a:bodyPr/>
                    <a:lstStyle/>
                    <a:p>
                      <a:pPr algn="ctr"/>
                      <a:r>
                        <a:rPr lang="en-US" altLang="zh-CN" sz="1200" kern="1200" baseline="0" dirty="0">
                          <a:solidFill>
                            <a:schemeClr val="tx1"/>
                          </a:solidFill>
                          <a:latin typeface="+mn-lt"/>
                          <a:ea typeface="+mn-ea"/>
                          <a:cs typeface="+mn-cs"/>
                        </a:rPr>
                        <a:t>3100</a:t>
                      </a:r>
                      <a:endParaRPr lang="zh-CN" altLang="en-US" sz="1200" dirty="0"/>
                    </a:p>
                  </a:txBody>
                  <a:tcPr anchor="ctr"/>
                </a:tc>
                <a:tc>
                  <a:txBody>
                    <a:bodyPr/>
                    <a:lstStyle/>
                    <a:p>
                      <a:pPr algn="ctr"/>
                      <a:r>
                        <a:rPr lang="en-US" altLang="zh-CN" sz="1200" kern="1200" baseline="0" dirty="0">
                          <a:solidFill>
                            <a:schemeClr val="tx1"/>
                          </a:solidFill>
                          <a:latin typeface="+mn-lt"/>
                          <a:ea typeface="+mn-ea"/>
                          <a:cs typeface="+mn-cs"/>
                        </a:rPr>
                        <a:t>3200</a:t>
                      </a:r>
                      <a:endParaRPr lang="zh-CN" altLang="en-US" sz="1200" dirty="0"/>
                    </a:p>
                  </a:txBody>
                  <a:tcPr anchor="ctr"/>
                </a:tc>
                <a:tc vMerge="1">
                  <a:txBody>
                    <a:bodyPr/>
                    <a:lstStyle/>
                    <a:p>
                      <a:endParaRPr lang="zh-CN"/>
                    </a:p>
                  </a:txBody>
                  <a:tcPr/>
                </a:tc>
                <a:extLst>
                  <a:ext uri="{0D108BD9-81ED-4DB2-BD59-A6C34878D82A}">
                    <a16:rowId xmlns:a16="http://schemas.microsoft.com/office/drawing/2014/main" val="10002"/>
                  </a:ext>
                </a:extLst>
              </a:tr>
            </a:tbl>
          </a:graphicData>
        </a:graphic>
      </p:graphicFrame>
      <p:pic>
        <p:nvPicPr>
          <p:cNvPr id="17" name="图片 1">
            <a:extLst>
              <a:ext uri="{FF2B5EF4-FFF2-40B4-BE49-F238E27FC236}">
                <a16:creationId xmlns:a16="http://schemas.microsoft.com/office/drawing/2014/main" id="{F2FF0AD3-F57B-4008-89A5-8AA71FF1E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3080792"/>
            <a:ext cx="60388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0">
            <a:extLst>
              <a:ext uri="{FF2B5EF4-FFF2-40B4-BE49-F238E27FC236}">
                <a16:creationId xmlns:a16="http://schemas.microsoft.com/office/drawing/2014/main" id="{71119DDF-E539-42C8-8368-4CA15EDE3FED}"/>
              </a:ext>
            </a:extLst>
          </p:cNvPr>
          <p:cNvSpPr txBox="1">
            <a:spLocks noChangeArrowheads="1"/>
          </p:cNvSpPr>
          <p:nvPr/>
        </p:nvSpPr>
        <p:spPr bwMode="auto">
          <a:xfrm>
            <a:off x="333375" y="6033120"/>
            <a:ext cx="6148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r>
              <a:rPr lang="en-US" altLang="zh-CN" b="0" dirty="0">
                <a:latin typeface="+mj-lt"/>
                <a:cs typeface="Arial" panose="020B0604020202020204" pitchFamily="34" charset="0"/>
              </a:rPr>
              <a:t>Color Rank Chart</a:t>
            </a:r>
            <a:endParaRPr lang="zh-CN" altLang="en-US" b="0" dirty="0">
              <a:latin typeface="+mj-lt"/>
              <a:cs typeface="Arial" panose="020B0604020202020204" pitchFamily="34" charset="0"/>
            </a:endParaRPr>
          </a:p>
        </p:txBody>
      </p:sp>
      <p:graphicFrame>
        <p:nvGraphicFramePr>
          <p:cNvPr id="20" name="Group 56">
            <a:extLst>
              <a:ext uri="{FF2B5EF4-FFF2-40B4-BE49-F238E27FC236}">
                <a16:creationId xmlns:a16="http://schemas.microsoft.com/office/drawing/2014/main" id="{712D581B-F8C7-485E-B85E-912CEC1A6CFB}"/>
              </a:ext>
            </a:extLst>
          </p:cNvPr>
          <p:cNvGraphicFramePr>
            <a:graphicFrameLocks noGrp="1"/>
          </p:cNvGraphicFramePr>
          <p:nvPr>
            <p:extLst>
              <p:ext uri="{D42A27DB-BD31-4B8C-83A1-F6EECF244321}">
                <p14:modId xmlns:p14="http://schemas.microsoft.com/office/powerpoint/2010/main" val="3190765782"/>
              </p:ext>
            </p:extLst>
          </p:nvPr>
        </p:nvGraphicFramePr>
        <p:xfrm>
          <a:off x="906463" y="6395442"/>
          <a:ext cx="2343150" cy="285750"/>
        </p:xfrm>
        <a:graphic>
          <a:graphicData uri="http://schemas.openxmlformats.org/drawingml/2006/table">
            <a:tbl>
              <a:tblPr/>
              <a:tblGrid>
                <a:gridCol w="971550">
                  <a:extLst>
                    <a:ext uri="{9D8B030D-6E8A-4147-A177-3AD203B41FA5}">
                      <a16:colId xmlns:a16="http://schemas.microsoft.com/office/drawing/2014/main" val="997661731"/>
                    </a:ext>
                  </a:extLst>
                </a:gridCol>
                <a:gridCol w="685800">
                  <a:extLst>
                    <a:ext uri="{9D8B030D-6E8A-4147-A177-3AD203B41FA5}">
                      <a16:colId xmlns:a16="http://schemas.microsoft.com/office/drawing/2014/main" val="3204021319"/>
                    </a:ext>
                  </a:extLst>
                </a:gridCol>
                <a:gridCol w="685800">
                  <a:extLst>
                    <a:ext uri="{9D8B030D-6E8A-4147-A177-3AD203B41FA5}">
                      <a16:colId xmlns:a16="http://schemas.microsoft.com/office/drawing/2014/main" val="2390128856"/>
                    </a:ext>
                  </a:extLst>
                </a:gridCol>
              </a:tblGrid>
              <a:tr h="285750">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Color Rank</a:t>
                      </a:r>
                      <a:endParaRPr kumimoji="0" lang="zh-CN" altLang="en-US"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anchor="ctr" horzOverflow="overflow">
                    <a:lnL w="6382" cap="flat" cmpd="sng" algn="ctr">
                      <a:solidFill>
                        <a:srgbClr val="000000"/>
                      </a:solidFill>
                      <a:prstDash val="solid"/>
                      <a:round/>
                      <a:headEnd type="none" w="med" len="med"/>
                      <a:tailEnd type="none" w="med" len="med"/>
                    </a:lnL>
                    <a:lnR w="6382" cap="flat" cmpd="sng" algn="ctr">
                      <a:solidFill>
                        <a:srgbClr val="000000"/>
                      </a:solidFill>
                      <a:prstDash val="solid"/>
                      <a:round/>
                      <a:headEnd type="none" w="med" len="med"/>
                      <a:tailEnd type="none" w="med" len="med"/>
                    </a:lnR>
                    <a:lnT w="6382" cap="flat" cmpd="sng" algn="ctr">
                      <a:solidFill>
                        <a:srgbClr val="000000"/>
                      </a:solidFill>
                      <a:prstDash val="solid"/>
                      <a:round/>
                      <a:headEnd type="none" w="med" len="med"/>
                      <a:tailEnd type="none" w="med" len="med"/>
                    </a:lnT>
                    <a:lnB w="6382"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2000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UL1</a:t>
                      </a:r>
                      <a:endParaRPr kumimoji="0" lang="zh-CN" altLang="en-US"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anchor="ctr" horzOverflow="overflow">
                    <a:lnL w="6382" cap="flat" cmpd="sng" algn="ctr">
                      <a:solidFill>
                        <a:srgbClr val="000000"/>
                      </a:solidFill>
                      <a:prstDash val="solid"/>
                      <a:round/>
                      <a:headEnd type="none" w="med" len="med"/>
                      <a:tailEnd type="none" w="med" len="med"/>
                    </a:lnL>
                    <a:lnR w="6382" cap="flat" cmpd="sng" algn="ctr">
                      <a:solidFill>
                        <a:srgbClr val="000000"/>
                      </a:solidFill>
                      <a:prstDash val="solid"/>
                      <a:round/>
                      <a:headEnd type="none" w="med" len="med"/>
                      <a:tailEnd type="none" w="med" len="med"/>
                    </a:lnR>
                    <a:lnT w="6382" cap="flat" cmpd="sng" algn="ctr">
                      <a:solidFill>
                        <a:srgbClr val="000000"/>
                      </a:solidFill>
                      <a:prstDash val="solid"/>
                      <a:round/>
                      <a:headEnd type="none" w="med" len="med"/>
                      <a:tailEnd type="none" w="med" len="med"/>
                    </a:lnT>
                    <a:lnB w="6382"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20000"/>
                        </a:spcBef>
                        <a:spcAft>
                          <a:spcPct val="0"/>
                        </a:spcAft>
                        <a:buClrTx/>
                        <a:buSzTx/>
                        <a:buFontTx/>
                        <a:buNone/>
                        <a:tabLst/>
                      </a:pPr>
                      <a:r>
                        <a:rPr kumimoji="0" lang="en-US" altLang="zh-CN"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rPr>
                        <a:t>UK2</a:t>
                      </a:r>
                      <a:endParaRPr kumimoji="0" lang="zh-CN" altLang="en-US" sz="1200" b="0" i="0" u="none" strike="noStrike" cap="none" normalizeH="0" baseline="0" dirty="0">
                        <a:ln>
                          <a:noFill/>
                        </a:ln>
                        <a:solidFill>
                          <a:schemeClr val="tx1"/>
                        </a:solidFill>
                        <a:effectLst/>
                        <a:latin typeface="宋体" panose="02010600030101010101" pitchFamily="2" charset="-122"/>
                        <a:ea typeface="宋体" panose="02010600030101010101" pitchFamily="2" charset="-122"/>
                        <a:sym typeface="宋体" panose="02010600030101010101" pitchFamily="2" charset="-122"/>
                      </a:endParaRPr>
                    </a:p>
                  </a:txBody>
                  <a:tcPr anchor="ctr" horzOverflow="overflow">
                    <a:lnL w="6382" cap="flat" cmpd="sng" algn="ctr">
                      <a:solidFill>
                        <a:srgbClr val="000000"/>
                      </a:solidFill>
                      <a:prstDash val="solid"/>
                      <a:round/>
                      <a:headEnd type="none" w="med" len="med"/>
                      <a:tailEnd type="none" w="med" len="med"/>
                    </a:lnL>
                    <a:lnR w="6382" cap="flat" cmpd="sng" algn="ctr">
                      <a:solidFill>
                        <a:srgbClr val="000000"/>
                      </a:solidFill>
                      <a:prstDash val="solid"/>
                      <a:round/>
                      <a:headEnd type="none" w="med" len="med"/>
                      <a:tailEnd type="none" w="med" len="med"/>
                    </a:lnR>
                    <a:lnT w="6382" cap="flat" cmpd="sng" algn="ctr">
                      <a:solidFill>
                        <a:srgbClr val="000000"/>
                      </a:solidFill>
                      <a:prstDash val="solid"/>
                      <a:round/>
                      <a:headEnd type="none" w="med" len="med"/>
                      <a:tailEnd type="none" w="med" len="med"/>
                    </a:lnT>
                    <a:lnB w="6382"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6213208"/>
                  </a:ext>
                </a:extLst>
              </a:tr>
            </a:tbl>
          </a:graphicData>
        </a:graphic>
      </p:graphicFrame>
      <p:sp>
        <p:nvSpPr>
          <p:cNvPr id="14" name="슬라이드 번호 개체 틀 43">
            <a:extLst>
              <a:ext uri="{FF2B5EF4-FFF2-40B4-BE49-F238E27FC236}">
                <a16:creationId xmlns:a16="http://schemas.microsoft.com/office/drawing/2014/main" id="{1DA3F1FC-DDAE-4B85-8D4A-C80285C7E7D8}"/>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12/57</a:t>
            </a:r>
          </a:p>
        </p:txBody>
      </p:sp>
      <p:grpSp>
        <p:nvGrpSpPr>
          <p:cNvPr id="15" name="组合 14">
            <a:extLst>
              <a:ext uri="{FF2B5EF4-FFF2-40B4-BE49-F238E27FC236}">
                <a16:creationId xmlns:a16="http://schemas.microsoft.com/office/drawing/2014/main" id="{7F55D5E2-723F-4B1C-A1F5-368B541F0BB2}"/>
              </a:ext>
            </a:extLst>
          </p:cNvPr>
          <p:cNvGrpSpPr/>
          <p:nvPr/>
        </p:nvGrpSpPr>
        <p:grpSpPr>
          <a:xfrm>
            <a:off x="3933056" y="7751471"/>
            <a:ext cx="648072" cy="252028"/>
            <a:chOff x="2492896" y="8193360"/>
            <a:chExt cx="648072" cy="252028"/>
          </a:xfrm>
        </p:grpSpPr>
        <p:cxnSp>
          <p:nvCxnSpPr>
            <p:cNvPr id="16" name="直接连接符 15">
              <a:extLst>
                <a:ext uri="{FF2B5EF4-FFF2-40B4-BE49-F238E27FC236}">
                  <a16:creationId xmlns:a16="http://schemas.microsoft.com/office/drawing/2014/main" id="{3AD1CB9B-F681-4B9F-86EF-E0AAD480CA91}"/>
                </a:ext>
              </a:extLst>
            </p:cNvPr>
            <p:cNvCxnSpPr/>
            <p:nvPr/>
          </p:nvCxnSpPr>
          <p:spPr bwMode="auto">
            <a:xfrm flipV="1">
              <a:off x="2492896" y="8193360"/>
              <a:ext cx="360040" cy="216024"/>
            </a:xfrm>
            <a:prstGeom prst="line">
              <a:avLst/>
            </a:prstGeom>
            <a:noFill/>
            <a:ln w="12700" cap="flat" cmpd="sng" algn="ctr">
              <a:solidFill>
                <a:srgbClr val="FF0000"/>
              </a:solidFill>
              <a:prstDash val="solid"/>
              <a:round/>
              <a:headEnd type="none" w="med" len="med"/>
              <a:tailEnd type="none" w="med" len="med"/>
            </a:ln>
            <a:effectLst/>
          </p:spPr>
        </p:cxnSp>
        <p:cxnSp>
          <p:nvCxnSpPr>
            <p:cNvPr id="19" name="直接连接符 18">
              <a:extLst>
                <a:ext uri="{FF2B5EF4-FFF2-40B4-BE49-F238E27FC236}">
                  <a16:creationId xmlns:a16="http://schemas.microsoft.com/office/drawing/2014/main" id="{A39CF860-E52A-4FB2-AB07-5E68917068CF}"/>
                </a:ext>
              </a:extLst>
            </p:cNvPr>
            <p:cNvCxnSpPr/>
            <p:nvPr/>
          </p:nvCxnSpPr>
          <p:spPr bwMode="auto">
            <a:xfrm>
              <a:off x="2492896" y="8409384"/>
              <a:ext cx="256220" cy="36004"/>
            </a:xfrm>
            <a:prstGeom prst="line">
              <a:avLst/>
            </a:prstGeom>
            <a:noFill/>
            <a:ln w="12700" cap="flat" cmpd="sng" algn="ctr">
              <a:solidFill>
                <a:srgbClr val="FF0000"/>
              </a:solidFill>
              <a:prstDash val="solid"/>
              <a:round/>
              <a:headEnd type="none" w="med" len="med"/>
              <a:tailEnd type="none" w="med" len="med"/>
            </a:ln>
            <a:effectLst/>
          </p:spPr>
        </p:cxnSp>
        <p:cxnSp>
          <p:nvCxnSpPr>
            <p:cNvPr id="21" name="直接连接符 20">
              <a:extLst>
                <a:ext uri="{FF2B5EF4-FFF2-40B4-BE49-F238E27FC236}">
                  <a16:creationId xmlns:a16="http://schemas.microsoft.com/office/drawing/2014/main" id="{8B15CF8F-3C54-4C31-BCCD-D0544AA8E290}"/>
                </a:ext>
              </a:extLst>
            </p:cNvPr>
            <p:cNvCxnSpPr/>
            <p:nvPr/>
          </p:nvCxnSpPr>
          <p:spPr bwMode="auto">
            <a:xfrm flipV="1">
              <a:off x="2780928" y="8229364"/>
              <a:ext cx="360040" cy="216024"/>
            </a:xfrm>
            <a:prstGeom prst="line">
              <a:avLst/>
            </a:prstGeom>
            <a:noFill/>
            <a:ln w="12700" cap="flat" cmpd="sng" algn="ctr">
              <a:solidFill>
                <a:srgbClr val="FF0000"/>
              </a:solidFill>
              <a:prstDash val="solid"/>
              <a:round/>
              <a:headEnd type="none" w="med" len="med"/>
              <a:tailEnd type="none" w="med" len="med"/>
            </a:ln>
            <a:effectLst/>
          </p:spPr>
        </p:cxnSp>
        <p:cxnSp>
          <p:nvCxnSpPr>
            <p:cNvPr id="22" name="直接连接符 21">
              <a:extLst>
                <a:ext uri="{FF2B5EF4-FFF2-40B4-BE49-F238E27FC236}">
                  <a16:creationId xmlns:a16="http://schemas.microsoft.com/office/drawing/2014/main" id="{E37CC2F3-037D-4585-A6D9-3FD1A674D626}"/>
                </a:ext>
              </a:extLst>
            </p:cNvPr>
            <p:cNvCxnSpPr/>
            <p:nvPr/>
          </p:nvCxnSpPr>
          <p:spPr bwMode="auto">
            <a:xfrm>
              <a:off x="2877226" y="8193360"/>
              <a:ext cx="256220" cy="36004"/>
            </a:xfrm>
            <a:prstGeom prst="line">
              <a:avLst/>
            </a:prstGeom>
            <a:noFill/>
            <a:ln w="12700" cap="flat" cmpd="sng" algn="ctr">
              <a:solidFill>
                <a:srgbClr val="FF0000"/>
              </a:solidFill>
              <a:prstDash val="solid"/>
              <a:round/>
              <a:headEnd type="none" w="med" len="med"/>
              <a:tailEnd type="none" w="med" len="med"/>
            </a:ln>
            <a:effectLst/>
          </p:spPr>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18"/>
          <p:cNvSpPr txBox="1">
            <a:spLocks noChangeArrowheads="1"/>
          </p:cNvSpPr>
          <p:nvPr/>
        </p:nvSpPr>
        <p:spPr bwMode="auto">
          <a:xfrm>
            <a:off x="288925" y="1249363"/>
            <a:ext cx="3354388" cy="307975"/>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3-4. LCD INTERFACE CONNECTIONS</a:t>
            </a:r>
          </a:p>
        </p:txBody>
      </p:sp>
      <p:sp>
        <p:nvSpPr>
          <p:cNvPr id="25603" name="Text Box 1035"/>
          <p:cNvSpPr txBox="1">
            <a:spLocks noChangeArrowheads="1"/>
          </p:cNvSpPr>
          <p:nvPr/>
        </p:nvSpPr>
        <p:spPr bwMode="auto">
          <a:xfrm>
            <a:off x="2024063" y="1795463"/>
            <a:ext cx="2825750" cy="244475"/>
          </a:xfrm>
          <a:prstGeom prst="rect">
            <a:avLst/>
          </a:prstGeom>
          <a:noFill/>
          <a:ln w="9525">
            <a:noFill/>
            <a:miter lim="800000"/>
          </a:ln>
        </p:spPr>
        <p:txBody>
          <a:bodyPr wrap="none">
            <a:spAutoFit/>
          </a:bodyPr>
          <a:lstStyle/>
          <a:p>
            <a:pPr algn="ctr" latinLnBrk="1"/>
            <a:r>
              <a:rPr lang="en-US" altLang="zh-CN" sz="1000">
                <a:latin typeface="Arial" panose="020B0604020202020204" pitchFamily="34" charset="0"/>
                <a:ea typeface="Gulim" panose="020B0600000101010101" pitchFamily="34" charset="-127"/>
              </a:rPr>
              <a:t>Table 3.4  LCD Connector Pin Configuration</a:t>
            </a:r>
          </a:p>
        </p:txBody>
      </p:sp>
      <p:sp>
        <p:nvSpPr>
          <p:cNvPr id="16525" name="Text Box 1423"/>
          <p:cNvSpPr txBox="1">
            <a:spLocks noChangeArrowheads="1"/>
          </p:cNvSpPr>
          <p:nvPr/>
        </p:nvSpPr>
        <p:spPr bwMode="auto">
          <a:xfrm>
            <a:off x="476250" y="1524210"/>
            <a:ext cx="6154738" cy="226591"/>
          </a:xfrm>
          <a:prstGeom prst="rect">
            <a:avLst/>
          </a:prstGeom>
          <a:noFill/>
          <a:ln w="9525">
            <a:noFill/>
            <a:miter lim="800000"/>
          </a:ln>
        </p:spPr>
        <p:txBody>
          <a:bodyPr lIns="0" tIns="36000" rIns="0" bIns="36000" anchor="ctr">
            <a:spAutoFit/>
          </a:bodyPr>
          <a:lstStyle/>
          <a:p>
            <a:pPr latinLnBrk="1">
              <a:defRPr/>
            </a:pPr>
            <a:r>
              <a:rPr lang="en-US" altLang="zh-CN" sz="1000" dirty="0">
                <a:latin typeface="+mn-lt"/>
                <a:ea typeface="+mn-ea"/>
              </a:rPr>
              <a:t>Interface Connector: </a:t>
            </a:r>
            <a:r>
              <a:rPr lang="en-US" altLang="zh-CN" sz="1000" b="0" dirty="0">
                <a:latin typeface="+mn-lt"/>
                <a:ea typeface="Dotum" panose="020B0600000101010101" pitchFamily="34" charset="-127"/>
              </a:rPr>
              <a:t>:  </a:t>
            </a:r>
            <a:r>
              <a:rPr lang="en-US" altLang="zh-CN" sz="1000" b="0" dirty="0">
                <a:latin typeface="+mn-lt"/>
              </a:rPr>
              <a:t>Molex</a:t>
            </a:r>
            <a:r>
              <a:rPr lang="zh-CN" altLang="en-US" sz="1000" b="0" dirty="0">
                <a:latin typeface="+mn-lt"/>
              </a:rPr>
              <a:t> </a:t>
            </a:r>
            <a:r>
              <a:rPr lang="en-US" altLang="zh-CN" sz="1000" b="0" dirty="0">
                <a:latin typeface="+mn-lt"/>
              </a:rPr>
              <a:t>5055514020</a:t>
            </a:r>
            <a:endParaRPr lang="zh-CN" altLang="en-US" sz="1000" dirty="0">
              <a:latin typeface="+mn-lt"/>
            </a:endParaRPr>
          </a:p>
        </p:txBody>
      </p:sp>
      <p:pic>
        <p:nvPicPr>
          <p:cNvPr id="7" name="图片 1">
            <a:extLst>
              <a:ext uri="{FF2B5EF4-FFF2-40B4-BE49-F238E27FC236}">
                <a16:creationId xmlns:a16="http://schemas.microsoft.com/office/drawing/2014/main" id="{2EA0C022-45E2-4CDC-85CA-DBAC55617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780356"/>
            <a:ext cx="4381500" cy="727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슬라이드 번호 개체 틀 43">
            <a:extLst>
              <a:ext uri="{FF2B5EF4-FFF2-40B4-BE49-F238E27FC236}">
                <a16:creationId xmlns:a16="http://schemas.microsoft.com/office/drawing/2014/main" id="{F363998D-6B47-4B36-9065-30F1B5A13334}"/>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13/57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37"/>
          <p:cNvSpPr txBox="1">
            <a:spLocks noChangeArrowheads="1"/>
          </p:cNvSpPr>
          <p:nvPr/>
        </p:nvSpPr>
        <p:spPr bwMode="auto">
          <a:xfrm>
            <a:off x="288925" y="952500"/>
            <a:ext cx="3436938" cy="307975"/>
          </a:xfrm>
          <a:prstGeom prst="rect">
            <a:avLst/>
          </a:prstGeom>
          <a:noFill/>
          <a:ln w="9525">
            <a:noFill/>
            <a:miter lim="800000"/>
          </a:ln>
        </p:spPr>
        <p:txBody>
          <a:bodyPr wrap="none">
            <a:spAutoFit/>
          </a:bodyPr>
          <a:lstStyle/>
          <a:p>
            <a:pPr algn="ctr" latinLnBrk="1"/>
            <a:r>
              <a:rPr lang="en-US" altLang="zh-CN">
                <a:latin typeface="Arial" panose="020B0604020202020204" pitchFamily="34" charset="0"/>
                <a:ea typeface="Gulim" panose="020B0600000101010101" pitchFamily="34" charset="-127"/>
              </a:rPr>
              <a:t>3-5. SIGNAL TIMING SPECIFICATIONS</a:t>
            </a:r>
          </a:p>
        </p:txBody>
      </p:sp>
      <p:sp>
        <p:nvSpPr>
          <p:cNvPr id="1028" name="Rectangle 92"/>
          <p:cNvSpPr>
            <a:spLocks noChangeArrowheads="1"/>
          </p:cNvSpPr>
          <p:nvPr/>
        </p:nvSpPr>
        <p:spPr bwMode="auto">
          <a:xfrm>
            <a:off x="0" y="2789238"/>
            <a:ext cx="6858000" cy="0"/>
          </a:xfrm>
          <a:prstGeom prst="rect">
            <a:avLst/>
          </a:prstGeom>
          <a:noFill/>
          <a:ln w="9525">
            <a:noFill/>
            <a:miter lim="800000"/>
          </a:ln>
        </p:spPr>
        <p:txBody>
          <a:bodyPr wrap="none">
            <a:spAutoFit/>
          </a:bodyPr>
          <a:lstStyle/>
          <a:p>
            <a:pPr algn="ctr" latinLnBrk="1"/>
            <a:endParaRPr lang="ko-KR" altLang="en-US">
              <a:ea typeface="Gulim" panose="020B0600000101010101" pitchFamily="34" charset="-127"/>
            </a:endParaRPr>
          </a:p>
        </p:txBody>
      </p:sp>
      <p:pic>
        <p:nvPicPr>
          <p:cNvPr id="1030" name="Picture 5"/>
          <p:cNvPicPr>
            <a:picLocks noChangeAspect="1" noChangeArrowheads="1"/>
          </p:cNvPicPr>
          <p:nvPr/>
        </p:nvPicPr>
        <p:blipFill>
          <a:blip r:embed="rId3"/>
          <a:srcRect/>
          <a:stretch>
            <a:fillRect/>
          </a:stretch>
        </p:blipFill>
        <p:spPr bwMode="auto">
          <a:xfrm>
            <a:off x="3424238" y="4948238"/>
            <a:ext cx="9525" cy="9525"/>
          </a:xfrm>
          <a:prstGeom prst="rect">
            <a:avLst/>
          </a:prstGeom>
          <a:noFill/>
          <a:ln w="9525">
            <a:noFill/>
            <a:miter lim="800000"/>
            <a:headEnd/>
            <a:tailEnd/>
          </a:ln>
        </p:spPr>
      </p:pic>
      <p:pic>
        <p:nvPicPr>
          <p:cNvPr id="1133" name="Picture 55"/>
          <p:cNvPicPr>
            <a:picLocks noChangeAspect="1" noChangeArrowheads="1"/>
          </p:cNvPicPr>
          <p:nvPr/>
        </p:nvPicPr>
        <p:blipFill>
          <a:blip r:embed="rId4"/>
          <a:srcRect/>
          <a:stretch>
            <a:fillRect/>
          </a:stretch>
        </p:blipFill>
        <p:spPr bwMode="auto">
          <a:xfrm>
            <a:off x="1629345" y="5399923"/>
            <a:ext cx="3743871" cy="2505405"/>
          </a:xfrm>
          <a:prstGeom prst="rect">
            <a:avLst/>
          </a:prstGeom>
          <a:noFill/>
          <a:ln w="9525">
            <a:noFill/>
            <a:miter lim="800000"/>
            <a:headEnd/>
            <a:tailEnd/>
          </a:ln>
        </p:spPr>
      </p:pic>
      <p:graphicFrame>
        <p:nvGraphicFramePr>
          <p:cNvPr id="1026" name="Object 114"/>
          <p:cNvGraphicFramePr>
            <a:graphicFrameLocks noChangeAspect="1"/>
          </p:cNvGraphicFramePr>
          <p:nvPr>
            <p:extLst>
              <p:ext uri="{D42A27DB-BD31-4B8C-83A1-F6EECF244321}">
                <p14:modId xmlns:p14="http://schemas.microsoft.com/office/powerpoint/2010/main" val="187577374"/>
              </p:ext>
            </p:extLst>
          </p:nvPr>
        </p:nvGraphicFramePr>
        <p:xfrm>
          <a:off x="1845097" y="7880796"/>
          <a:ext cx="3240087" cy="1536700"/>
        </p:xfrm>
        <a:graphic>
          <a:graphicData uri="http://schemas.openxmlformats.org/presentationml/2006/ole">
            <mc:AlternateContent xmlns:mc="http://schemas.openxmlformats.org/markup-compatibility/2006">
              <mc:Choice xmlns:v="urn:schemas-microsoft-com:vml" Requires="v">
                <p:oleObj spid="_x0000_s1319" name="Visio" r:id="rId5" imgW="6141085" imgH="3910330" progId="">
                  <p:embed/>
                </p:oleObj>
              </mc:Choice>
              <mc:Fallback>
                <p:oleObj name="Visio" r:id="rId5" imgW="6141085" imgH="3910330" progId="">
                  <p:embed/>
                  <p:pic>
                    <p:nvPicPr>
                      <p:cNvPr id="0"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5097" y="7880796"/>
                        <a:ext cx="3240087" cy="1536700"/>
                      </a:xfrm>
                      <a:prstGeom prst="rect">
                        <a:avLst/>
                      </a:prstGeom>
                      <a:noFill/>
                      <a:ln>
                        <a:noFill/>
                      </a:ln>
                      <a:effectLst/>
                      <a:extLst/>
                    </p:spPr>
                  </p:pic>
                </p:oleObj>
              </mc:Fallback>
            </mc:AlternateContent>
          </a:graphicData>
        </a:graphic>
      </p:graphicFrame>
      <p:graphicFrame>
        <p:nvGraphicFramePr>
          <p:cNvPr id="9" name="Group 7">
            <a:extLst>
              <a:ext uri="{FF2B5EF4-FFF2-40B4-BE49-F238E27FC236}">
                <a16:creationId xmlns:a16="http://schemas.microsoft.com/office/drawing/2014/main" id="{E3B3013B-6D99-4ADC-AAF5-0704451CCBE5}"/>
              </a:ext>
            </a:extLst>
          </p:cNvPr>
          <p:cNvGraphicFramePr>
            <a:graphicFrameLocks noGrp="1"/>
          </p:cNvGraphicFramePr>
          <p:nvPr>
            <p:extLst>
              <p:ext uri="{D42A27DB-BD31-4B8C-83A1-F6EECF244321}">
                <p14:modId xmlns:p14="http://schemas.microsoft.com/office/powerpoint/2010/main" val="3564862666"/>
              </p:ext>
            </p:extLst>
          </p:nvPr>
        </p:nvGraphicFramePr>
        <p:xfrm>
          <a:off x="146050" y="1301750"/>
          <a:ext cx="6596063" cy="4090985"/>
        </p:xfrm>
        <a:graphic>
          <a:graphicData uri="http://schemas.openxmlformats.org/drawingml/2006/table">
            <a:tbl>
              <a:tblPr/>
              <a:tblGrid>
                <a:gridCol w="577850">
                  <a:extLst>
                    <a:ext uri="{9D8B030D-6E8A-4147-A177-3AD203B41FA5}">
                      <a16:colId xmlns:a16="http://schemas.microsoft.com/office/drawing/2014/main" val="3794080012"/>
                    </a:ext>
                  </a:extLst>
                </a:gridCol>
                <a:gridCol w="833438">
                  <a:extLst>
                    <a:ext uri="{9D8B030D-6E8A-4147-A177-3AD203B41FA5}">
                      <a16:colId xmlns:a16="http://schemas.microsoft.com/office/drawing/2014/main" val="997587453"/>
                    </a:ext>
                  </a:extLst>
                </a:gridCol>
                <a:gridCol w="1871662">
                  <a:extLst>
                    <a:ext uri="{9D8B030D-6E8A-4147-A177-3AD203B41FA5}">
                      <a16:colId xmlns:a16="http://schemas.microsoft.com/office/drawing/2014/main" val="709723072"/>
                    </a:ext>
                  </a:extLst>
                </a:gridCol>
                <a:gridCol w="1152525">
                  <a:extLst>
                    <a:ext uri="{9D8B030D-6E8A-4147-A177-3AD203B41FA5}">
                      <a16:colId xmlns:a16="http://schemas.microsoft.com/office/drawing/2014/main" val="1558609224"/>
                    </a:ext>
                  </a:extLst>
                </a:gridCol>
                <a:gridCol w="1079500">
                  <a:extLst>
                    <a:ext uri="{9D8B030D-6E8A-4147-A177-3AD203B41FA5}">
                      <a16:colId xmlns:a16="http://schemas.microsoft.com/office/drawing/2014/main" val="224101548"/>
                    </a:ext>
                  </a:extLst>
                </a:gridCol>
                <a:gridCol w="1081088">
                  <a:extLst>
                    <a:ext uri="{9D8B030D-6E8A-4147-A177-3AD203B41FA5}">
                      <a16:colId xmlns:a16="http://schemas.microsoft.com/office/drawing/2014/main" val="3785504235"/>
                    </a:ext>
                  </a:extLst>
                </a:gridCol>
              </a:tblGrid>
              <a:tr h="203955">
                <a:tc grid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ITEM</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SYNBOL</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Timing</a:t>
                      </a:r>
                      <a:r>
                        <a:rPr kumimoji="0" lang="zh-TW" altLang="en-US" sz="1000" b="1" i="0" u="none" strike="noStrike" cap="none" normalizeH="0" baseline="0">
                          <a:ln>
                            <a:noFill/>
                          </a:ln>
                          <a:solidFill>
                            <a:schemeClr val="tx1"/>
                          </a:solidFill>
                          <a:effectLst/>
                          <a:latin typeface="+mn-lt"/>
                          <a:ea typeface="PMingLiU" panose="02020500000000000000" pitchFamily="18" charset="-120"/>
                        </a:rPr>
                        <a:t>　</a:t>
                      </a:r>
                      <a:endParaRPr kumimoji="0" lang="zh-TW" altLang="en-US" sz="1000" b="0" i="0" u="none" strike="noStrike" cap="none" normalizeH="0" baseline="0">
                        <a:ln>
                          <a:noFill/>
                        </a:ln>
                        <a:solidFill>
                          <a:schemeClr val="tx1"/>
                        </a:solidFill>
                        <a:effectLst/>
                        <a:latin typeface="+mn-lt"/>
                        <a:ea typeface="PMingLiU" panose="02020500000000000000"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UNIT</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4569341"/>
                  </a:ext>
                </a:extLst>
              </a:tr>
              <a:tr h="204971">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LCD</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Frame Rate</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60</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Hz</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56124809"/>
                  </a:ext>
                </a:extLst>
              </a:tr>
              <a:tr h="204971">
                <a:tc rowSpan="1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Timing</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DCLK</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Frequency</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fCLK</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160</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MHz</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9891715"/>
                  </a:ext>
                </a:extLst>
              </a:tr>
              <a:tr h="204971">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PMingLiU" panose="02020500000000000000" pitchFamily="18" charset="-120"/>
                        </a:rPr>
                        <a:t>Period</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Tclk</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6.25</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ns</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85313199"/>
                  </a:ext>
                </a:extLst>
              </a:tr>
              <a:tr h="231790">
                <a:tc vMerge="1">
                  <a:txBody>
                    <a:bodyPr/>
                    <a:lstStyle/>
                    <a:p>
                      <a:endParaRPr lang="zh-CN" altLang="en-US"/>
                    </a:p>
                  </a:txBody>
                  <a:tcPr/>
                </a:tc>
                <a:tc rowSpan="5">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PMingLiU" panose="02020500000000000000" pitchFamily="18" charset="-120"/>
                        </a:rPr>
                        <a:t>Horizontal</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Horizontal total time</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tHP</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zh-CN" altLang="en-US"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11</a:t>
                      </a:r>
                      <a:r>
                        <a:rPr kumimoji="0" lang="en-US" altLang="zh-CN"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52</a:t>
                      </a:r>
                      <a:endParaRPr kumimoji="0" lang="zh-CN" altLang="en-US"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a:t>
                      </a:r>
                      <a:r>
                        <a:rPr kumimoji="0" lang="en-US" altLang="zh-CN" sz="1000" b="1" i="0" u="none" strike="noStrike" cap="none" normalizeH="0" baseline="-30000">
                          <a:ln>
                            <a:noFill/>
                          </a:ln>
                          <a:solidFill>
                            <a:schemeClr val="tx1"/>
                          </a:solidFill>
                          <a:effectLst/>
                          <a:latin typeface="+mn-lt"/>
                          <a:ea typeface="PMingLiU" panose="02020500000000000000" pitchFamily="18" charset="-120"/>
                        </a:rPr>
                        <a:t>CLK</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6472682"/>
                  </a:ext>
                </a:extLst>
              </a:tr>
              <a:tr h="230203">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PMingLiU" panose="02020500000000000000" pitchFamily="18" charset="-120"/>
                        </a:rPr>
                        <a:t>Horizontal Active time</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tHadr</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zh-CN" altLang="en-US"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1080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a:t>
                      </a:r>
                      <a:r>
                        <a:rPr kumimoji="0" lang="en-US" altLang="zh-CN" sz="1000" b="1" i="0" u="none" strike="noStrike" cap="none" normalizeH="0" baseline="-30000">
                          <a:ln>
                            <a:noFill/>
                          </a:ln>
                          <a:solidFill>
                            <a:schemeClr val="tx1"/>
                          </a:solidFill>
                          <a:effectLst/>
                          <a:latin typeface="+mn-lt"/>
                          <a:ea typeface="PMingLiU" panose="02020500000000000000" pitchFamily="18" charset="-120"/>
                        </a:rPr>
                        <a:t>CLK</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05032"/>
                  </a:ext>
                </a:extLst>
              </a:tr>
              <a:tr h="273068">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PMingLiU" panose="02020500000000000000" pitchFamily="18" charset="-120"/>
                        </a:rPr>
                        <a:t>Horizontal Pulse Width</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tHsync</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24</a:t>
                      </a:r>
                      <a:endParaRPr kumimoji="0" lang="zh-CN" altLang="en-US"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a:t>
                      </a:r>
                      <a:r>
                        <a:rPr kumimoji="0" lang="en-US" altLang="zh-CN" sz="1000" b="1" i="0" u="none" strike="noStrike" cap="none" normalizeH="0" baseline="-30000">
                          <a:ln>
                            <a:noFill/>
                          </a:ln>
                          <a:solidFill>
                            <a:schemeClr val="tx1"/>
                          </a:solidFill>
                          <a:effectLst/>
                          <a:latin typeface="+mn-lt"/>
                          <a:ea typeface="PMingLiU" panose="02020500000000000000" pitchFamily="18" charset="-120"/>
                        </a:rPr>
                        <a:t>CLK</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3817761"/>
                  </a:ext>
                </a:extLst>
              </a:tr>
              <a:tr h="228615">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PMingLiU" panose="02020500000000000000" pitchFamily="18" charset="-120"/>
                        </a:rPr>
                        <a:t>Horizontal Back Porch</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tHBP</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24</a:t>
                      </a:r>
                      <a:endParaRPr kumimoji="0" lang="zh-CN" altLang="en-US" sz="1000" b="1" i="0" u="none" strike="noStrike" cap="none" normalizeH="0" baseline="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a:t>
                      </a:r>
                      <a:r>
                        <a:rPr kumimoji="0" lang="en-US" altLang="zh-CN" sz="1000" b="1" i="0" u="none" strike="noStrike" cap="none" normalizeH="0" baseline="-30000">
                          <a:ln>
                            <a:noFill/>
                          </a:ln>
                          <a:solidFill>
                            <a:schemeClr val="tx1"/>
                          </a:solidFill>
                          <a:effectLst/>
                          <a:latin typeface="+mn-lt"/>
                          <a:ea typeface="PMingLiU" panose="02020500000000000000" pitchFamily="18" charset="-120"/>
                        </a:rPr>
                        <a:t>CLK</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79329618"/>
                  </a:ext>
                </a:extLst>
              </a:tr>
              <a:tr h="231790">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Horizontal Front Porch</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tHFP</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24</a:t>
                      </a:r>
                      <a:endParaRPr kumimoji="0" lang="zh-CN" altLang="en-US"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a:t>
                      </a:r>
                      <a:r>
                        <a:rPr kumimoji="0" lang="en-US" altLang="zh-CN" sz="1000" b="1" i="0" u="none" strike="noStrike" cap="none" normalizeH="0" baseline="-30000">
                          <a:ln>
                            <a:noFill/>
                          </a:ln>
                          <a:solidFill>
                            <a:schemeClr val="tx1"/>
                          </a:solidFill>
                          <a:effectLst/>
                          <a:latin typeface="+mn-lt"/>
                          <a:ea typeface="PMingLiU" panose="02020500000000000000" pitchFamily="18" charset="-120"/>
                        </a:rPr>
                        <a:t>CLK</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10135523"/>
                  </a:ext>
                </a:extLst>
              </a:tr>
              <a:tr h="231790">
                <a:tc vMerge="1">
                  <a:txBody>
                    <a:bodyPr/>
                    <a:lstStyle/>
                    <a:p>
                      <a:endParaRPr lang="zh-CN" altLang="en-US"/>
                    </a:p>
                  </a:txBody>
                  <a:tcPr/>
                </a:tc>
                <a:tc rowSpan="5">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Vertical</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Vertical total time</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err="1">
                          <a:ln>
                            <a:noFill/>
                          </a:ln>
                          <a:solidFill>
                            <a:schemeClr val="tx1"/>
                          </a:solidFill>
                          <a:effectLst/>
                          <a:latin typeface="+mn-lt"/>
                          <a:ea typeface="PMingLiU" panose="02020500000000000000" pitchFamily="18" charset="-120"/>
                        </a:rPr>
                        <a:t>tvp</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cs typeface="Arial" panose="020B0604020202020204" pitchFamily="34" charset="0"/>
                          <a:sym typeface="Arial" panose="020B0604020202020204" pitchFamily="34" charset="0"/>
                        </a:rPr>
                        <a:t>2324</a:t>
                      </a:r>
                      <a:endParaRPr kumimoji="0" lang="zh-CN" altLang="en-US" sz="2800" b="1" i="0" u="none" strike="noStrike" cap="none" normalizeH="0" baseline="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a:t>
                      </a:r>
                      <a:r>
                        <a:rPr kumimoji="0" lang="en-US" altLang="zh-CN" sz="1000" b="1" i="0" u="none" strike="noStrike" cap="none" normalizeH="0" baseline="-30000">
                          <a:ln>
                            <a:noFill/>
                          </a:ln>
                          <a:solidFill>
                            <a:schemeClr val="tx1"/>
                          </a:solidFill>
                          <a:effectLst/>
                          <a:latin typeface="+mn-lt"/>
                          <a:ea typeface="PMingLiU" panose="02020500000000000000" pitchFamily="18" charset="-120"/>
                        </a:rPr>
                        <a:t>H</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51080699"/>
                  </a:ext>
                </a:extLst>
              </a:tr>
              <a:tr h="231790">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Vertical Active time</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tVadr</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PMingLiU" panose="02020500000000000000" pitchFamily="18" charset="-120"/>
                          <a:cs typeface="Arial" panose="020B0604020202020204" pitchFamily="34" charset="0"/>
                          <a:sym typeface="Arial" panose="020B0604020202020204" pitchFamily="34" charset="0"/>
                        </a:rPr>
                        <a:t>2270</a:t>
                      </a:r>
                      <a:endParaRPr kumimoji="0" lang="zh-CN" altLang="en-US" sz="28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a:t>
                      </a:r>
                      <a:r>
                        <a:rPr kumimoji="0" lang="en-US" altLang="zh-CN" sz="1000" b="1" i="0" u="none" strike="noStrike" cap="none" normalizeH="0" baseline="-30000">
                          <a:ln>
                            <a:noFill/>
                          </a:ln>
                          <a:solidFill>
                            <a:schemeClr val="tx1"/>
                          </a:solidFill>
                          <a:effectLst/>
                          <a:latin typeface="+mn-lt"/>
                          <a:ea typeface="PMingLiU" panose="02020500000000000000" pitchFamily="18" charset="-120"/>
                        </a:rPr>
                        <a:t>H</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3868876"/>
                  </a:ext>
                </a:extLst>
              </a:tr>
              <a:tr h="231790">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Vertical Pulse Width</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tVsync</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5</a:t>
                      </a:r>
                      <a:endParaRPr kumimoji="0" lang="zh-CN" altLang="en-US"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a:t>
                      </a:r>
                      <a:r>
                        <a:rPr kumimoji="0" lang="en-US" altLang="zh-CN" sz="1000" b="1" i="0" u="none" strike="noStrike" cap="none" normalizeH="0" baseline="-30000">
                          <a:ln>
                            <a:noFill/>
                          </a:ln>
                          <a:solidFill>
                            <a:schemeClr val="tx1"/>
                          </a:solidFill>
                          <a:effectLst/>
                          <a:latin typeface="+mn-lt"/>
                          <a:ea typeface="PMingLiU" panose="02020500000000000000" pitchFamily="18" charset="-120"/>
                        </a:rPr>
                        <a:t>H</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03437133"/>
                  </a:ext>
                </a:extLst>
              </a:tr>
              <a:tr h="231790">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Vertical Back Porch </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tVBP</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7</a:t>
                      </a:r>
                      <a:endParaRPr kumimoji="0" lang="zh-CN" altLang="en-US" sz="1000" b="1" i="0" u="none" strike="noStrike" cap="none" normalizeH="0" baseline="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a:t>
                      </a:r>
                      <a:r>
                        <a:rPr kumimoji="0" lang="en-US" altLang="zh-CN" sz="1000" b="1" i="0" u="none" strike="noStrike" cap="none" normalizeH="0" baseline="-30000">
                          <a:ln>
                            <a:noFill/>
                          </a:ln>
                          <a:solidFill>
                            <a:schemeClr val="tx1"/>
                          </a:solidFill>
                          <a:effectLst/>
                          <a:latin typeface="+mn-lt"/>
                          <a:ea typeface="PMingLiU" panose="02020500000000000000" pitchFamily="18" charset="-120"/>
                        </a:rPr>
                        <a:t>H</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7078482"/>
                  </a:ext>
                </a:extLst>
              </a:tr>
              <a:tr h="231790">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Vertical Front Porch</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tVFP</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42</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a:t>
                      </a:r>
                      <a:r>
                        <a:rPr kumimoji="0" lang="en-US" altLang="zh-CN" sz="1000" b="1" i="0" u="none" strike="noStrike" cap="none" normalizeH="0" baseline="-30000">
                          <a:ln>
                            <a:noFill/>
                          </a:ln>
                          <a:solidFill>
                            <a:schemeClr val="tx1"/>
                          </a:solidFill>
                          <a:effectLst/>
                          <a:latin typeface="+mn-lt"/>
                          <a:ea typeface="PMingLiU" panose="02020500000000000000" pitchFamily="18" charset="-120"/>
                        </a:rPr>
                        <a:t>H</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38242215"/>
                  </a:ext>
                </a:extLst>
              </a:tr>
              <a:tr h="203955">
                <a:tc grid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Differential Swing</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VDswing</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PMingLiU" panose="02020500000000000000" pitchFamily="18" charset="-120"/>
                          <a:cs typeface="Arial" panose="020B0604020202020204" pitchFamily="34" charset="0"/>
                          <a:sym typeface="Arial" panose="020B0604020202020204" pitchFamily="34" charset="0"/>
                        </a:rPr>
                        <a:t>200</a:t>
                      </a:r>
                      <a:endParaRPr kumimoji="0" lang="en-US" altLang="zh-CN" sz="2800" b="1" i="0" u="none" strike="noStrike" cap="none" normalizeH="0" baseline="0" dirty="0">
                        <a:ln>
                          <a:noFill/>
                        </a:ln>
                        <a:solidFill>
                          <a:schemeClr val="tx1"/>
                        </a:solidFill>
                        <a:effectLst/>
                        <a:latin typeface="+mn-lt"/>
                        <a:ea typeface="PMingLiU" panose="02020500000000000000" pitchFamily="18" charset="-120"/>
                        <a:cs typeface="Arial" panose="020B0604020202020204" pitchFamily="34" charset="0"/>
                        <a:sym typeface="Arial" panose="020B0604020202020204" pitchFamily="3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mV</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9625816"/>
                  </a:ext>
                </a:extLst>
              </a:tr>
              <a:tr h="204971">
                <a:tc grid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Bit Rate</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TX SPD(MBPS)</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963</a:t>
                      </a:r>
                      <a:endParaRPr kumimoji="0" lang="zh-CN" altLang="en-US"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Mbps</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8233385"/>
                  </a:ext>
                </a:extLst>
              </a:tr>
              <a:tr h="304820">
                <a:tc gridSpan="4">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Pixel Fomat</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宋体" panose="02010600030101010101" pitchFamily="2" charset="-122"/>
                          <a:cs typeface="Arial" panose="020B0604020202020204" pitchFamily="34" charset="0"/>
                          <a:sym typeface="Arial" panose="020B0604020202020204" pitchFamily="34" charset="0"/>
                        </a:rPr>
                        <a:t>24</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lt"/>
                          <a:ea typeface="PMingLiU" panose="02020500000000000000" pitchFamily="18" charset="-120"/>
                        </a:rPr>
                        <a:t>Data bit/pixel</a:t>
                      </a:r>
                      <a:endParaRPr kumimoji="0" lang="en-US" altLang="zh-CN" sz="1000" b="0" i="0" u="none" strike="noStrike" cap="none" normalizeH="0" baseline="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41279626"/>
                  </a:ext>
                </a:extLst>
              </a:tr>
              <a:tr h="203955">
                <a:tc gridSpan="4">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PMingLiU" panose="02020500000000000000" pitchFamily="18" charset="-120"/>
                        </a:rPr>
                        <a:t>Lane</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PMingLiU" panose="02020500000000000000" pitchFamily="18" charset="-120"/>
                        </a:rPr>
                        <a:t>4</a:t>
                      </a:r>
                      <a:endParaRPr kumimoji="0" lang="en-US" altLang="zh-CN" sz="1000" b="1" i="0" u="none" strike="noStrike" cap="none" normalizeH="0" baseline="0" dirty="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7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lt"/>
                          <a:ea typeface="PMingLiU" panose="02020500000000000000" pitchFamily="18" charset="-120"/>
                        </a:rPr>
                        <a:t>Lane</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2476666"/>
                  </a:ext>
                </a:extLst>
              </a:tr>
            </a:tbl>
          </a:graphicData>
        </a:graphic>
      </p:graphicFrame>
      <p:sp>
        <p:nvSpPr>
          <p:cNvPr id="10" name="슬라이드 번호 개체 틀 43">
            <a:extLst>
              <a:ext uri="{FF2B5EF4-FFF2-40B4-BE49-F238E27FC236}">
                <a16:creationId xmlns:a16="http://schemas.microsoft.com/office/drawing/2014/main" id="{DCBD8D16-FAFE-4076-A0BF-88D2E72928B5}"/>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14/57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37"/>
          <p:cNvSpPr txBox="1">
            <a:spLocks noChangeArrowheads="1"/>
          </p:cNvSpPr>
          <p:nvPr/>
        </p:nvSpPr>
        <p:spPr bwMode="auto">
          <a:xfrm>
            <a:off x="288925" y="1064568"/>
            <a:ext cx="4397375" cy="307975"/>
          </a:xfrm>
          <a:prstGeom prst="rect">
            <a:avLst/>
          </a:prstGeom>
          <a:noFill/>
          <a:ln w="9525">
            <a:noFill/>
            <a:miter lim="800000"/>
          </a:ln>
        </p:spPr>
        <p:txBody>
          <a:bodyPr wrap="none">
            <a:spAutoFit/>
          </a:bodyPr>
          <a:lstStyle/>
          <a:p>
            <a:pPr algn="ctr" latinLnBrk="1"/>
            <a:r>
              <a:rPr lang="en-US" altLang="zh-CN" dirty="0">
                <a:latin typeface="Arial" panose="020B0604020202020204" pitchFamily="34" charset="0"/>
                <a:ea typeface="Gulim" panose="020B0600000101010101" pitchFamily="34" charset="-127"/>
              </a:rPr>
              <a:t>3-6. MIPI </a:t>
            </a:r>
            <a:r>
              <a:rPr lang="en-US" altLang="zh-CN" dirty="0" err="1">
                <a:latin typeface="Arial" panose="020B0604020202020204" pitchFamily="34" charset="0"/>
                <a:ea typeface="Gulim" panose="020B0600000101010101" pitchFamily="34" charset="-127"/>
              </a:rPr>
              <a:t>Data&amp;CLK</a:t>
            </a:r>
            <a:r>
              <a:rPr lang="en-US" altLang="zh-CN" dirty="0">
                <a:latin typeface="Arial" panose="020B0604020202020204" pitchFamily="34" charset="0"/>
                <a:ea typeface="Gulim" panose="020B0600000101010101" pitchFamily="34" charset="-127"/>
              </a:rPr>
              <a:t>  Line Impedance  Test  Result</a:t>
            </a:r>
          </a:p>
        </p:txBody>
      </p:sp>
      <p:sp>
        <p:nvSpPr>
          <p:cNvPr id="26756" name="Rectangle 7"/>
          <p:cNvSpPr>
            <a:spLocks noChangeArrowheads="1"/>
          </p:cNvSpPr>
          <p:nvPr/>
        </p:nvSpPr>
        <p:spPr bwMode="auto">
          <a:xfrm>
            <a:off x="0" y="1280468"/>
            <a:ext cx="2606675" cy="244475"/>
          </a:xfrm>
          <a:prstGeom prst="rect">
            <a:avLst/>
          </a:prstGeom>
          <a:noFill/>
          <a:ln w="9525">
            <a:noFill/>
            <a:miter lim="800000"/>
          </a:ln>
        </p:spPr>
        <p:txBody>
          <a:bodyPr anchor="ctr">
            <a:spAutoFit/>
          </a:bodyPr>
          <a:lstStyle/>
          <a:p>
            <a:pPr algn="ctr" eaLnBrk="0" latinLnBrk="1" hangingPunct="0"/>
            <a:r>
              <a:rPr lang="en-US" altLang="zh-TW" sz="1000">
                <a:latin typeface="Arial" panose="020B0604020202020204" pitchFamily="34" charset="0"/>
                <a:ea typeface="Gulim" panose="020B0600000101010101" pitchFamily="34" charset="-127"/>
              </a:rPr>
              <a:t>(a) MIPI interface DC characteristic</a:t>
            </a:r>
            <a:r>
              <a:rPr lang="zh-TW" altLang="en-US" sz="1000">
                <a:latin typeface="Arial" panose="020B0604020202020204" pitchFamily="34" charset="0"/>
                <a:ea typeface="Gulim" panose="020B0600000101010101" pitchFamily="34" charset="-127"/>
              </a:rPr>
              <a:t>：</a:t>
            </a:r>
          </a:p>
        </p:txBody>
      </p:sp>
      <p:graphicFrame>
        <p:nvGraphicFramePr>
          <p:cNvPr id="7" name="Group 6">
            <a:extLst>
              <a:ext uri="{FF2B5EF4-FFF2-40B4-BE49-F238E27FC236}">
                <a16:creationId xmlns:a16="http://schemas.microsoft.com/office/drawing/2014/main" id="{D5C92D24-7384-4869-BEF8-BBBE4181F428}"/>
              </a:ext>
            </a:extLst>
          </p:cNvPr>
          <p:cNvGraphicFramePr>
            <a:graphicFrameLocks noGrp="1"/>
          </p:cNvGraphicFramePr>
          <p:nvPr>
            <p:extLst>
              <p:ext uri="{D42A27DB-BD31-4B8C-83A1-F6EECF244321}">
                <p14:modId xmlns:p14="http://schemas.microsoft.com/office/powerpoint/2010/main" val="4218334236"/>
              </p:ext>
            </p:extLst>
          </p:nvPr>
        </p:nvGraphicFramePr>
        <p:xfrm>
          <a:off x="115888" y="1527943"/>
          <a:ext cx="6626225" cy="5168906"/>
        </p:xfrm>
        <a:graphic>
          <a:graphicData uri="http://schemas.openxmlformats.org/drawingml/2006/table">
            <a:tbl>
              <a:tblPr/>
              <a:tblGrid>
                <a:gridCol w="579437">
                  <a:extLst>
                    <a:ext uri="{9D8B030D-6E8A-4147-A177-3AD203B41FA5}">
                      <a16:colId xmlns:a16="http://schemas.microsoft.com/office/drawing/2014/main" val="3996056132"/>
                    </a:ext>
                  </a:extLst>
                </a:gridCol>
                <a:gridCol w="3057525">
                  <a:extLst>
                    <a:ext uri="{9D8B030D-6E8A-4147-A177-3AD203B41FA5}">
                      <a16:colId xmlns:a16="http://schemas.microsoft.com/office/drawing/2014/main" val="1735085329"/>
                    </a:ext>
                  </a:extLst>
                </a:gridCol>
                <a:gridCol w="920750">
                  <a:extLst>
                    <a:ext uri="{9D8B030D-6E8A-4147-A177-3AD203B41FA5}">
                      <a16:colId xmlns:a16="http://schemas.microsoft.com/office/drawing/2014/main" val="2545251973"/>
                    </a:ext>
                  </a:extLst>
                </a:gridCol>
                <a:gridCol w="504825">
                  <a:extLst>
                    <a:ext uri="{9D8B030D-6E8A-4147-A177-3AD203B41FA5}">
                      <a16:colId xmlns:a16="http://schemas.microsoft.com/office/drawing/2014/main" val="2622750735"/>
                    </a:ext>
                  </a:extLst>
                </a:gridCol>
                <a:gridCol w="457200">
                  <a:extLst>
                    <a:ext uri="{9D8B030D-6E8A-4147-A177-3AD203B41FA5}">
                      <a16:colId xmlns:a16="http://schemas.microsoft.com/office/drawing/2014/main" val="3093628498"/>
                    </a:ext>
                  </a:extLst>
                </a:gridCol>
                <a:gridCol w="673100">
                  <a:extLst>
                    <a:ext uri="{9D8B030D-6E8A-4147-A177-3AD203B41FA5}">
                      <a16:colId xmlns:a16="http://schemas.microsoft.com/office/drawing/2014/main" val="1548981849"/>
                    </a:ext>
                  </a:extLst>
                </a:gridCol>
                <a:gridCol w="433388">
                  <a:extLst>
                    <a:ext uri="{9D8B030D-6E8A-4147-A177-3AD203B41FA5}">
                      <a16:colId xmlns:a16="http://schemas.microsoft.com/office/drawing/2014/main" val="844272121"/>
                    </a:ext>
                  </a:extLst>
                </a:gridCol>
              </a:tblGrid>
              <a:tr h="427012">
                <a:tc grid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Item</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Parameter</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Min.</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Typ.</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Max.</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Unit</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8738766"/>
                  </a:ext>
                </a:extLst>
              </a:tr>
              <a:tr h="259068">
                <a:tc row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LP_TW</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Thevenin output high level</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VOH</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1.1</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1.2</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1.3</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4794225"/>
                  </a:ext>
                </a:extLst>
              </a:tr>
              <a:tr h="260334">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Thevenin output low level</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VOL</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-50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　</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50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12037156"/>
                  </a:ext>
                </a:extLst>
              </a:tr>
              <a:tr h="260334">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Output impedance of LP transmitter</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ZOLP</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110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Ω</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108453"/>
                  </a:ext>
                </a:extLst>
              </a:tr>
              <a:tr h="428599">
                <a:tc rowSpan="7">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HS_RX</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fr-FR" altLang="en-US" sz="1000" b="1" i="0" u="none" strike="noStrike" cap="none" normalizeH="0" baseline="0">
                          <a:ln>
                            <a:noFill/>
                          </a:ln>
                          <a:solidFill>
                            <a:schemeClr val="tx1"/>
                          </a:solidFill>
                          <a:effectLst/>
                          <a:latin typeface="+mn-ea"/>
                          <a:ea typeface="+mn-ea"/>
                        </a:rPr>
                        <a:t>Common-mode voltage HS receive mode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VCMRX(DC)</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70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330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54708939"/>
                  </a:ext>
                </a:extLst>
              </a:tr>
              <a:tr h="260334">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Differential input high threshold</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VIDTH</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70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1725589"/>
                  </a:ext>
                </a:extLst>
              </a:tr>
              <a:tr h="260334">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Differential input low threshold</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VIDTL</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-70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64910557"/>
                  </a:ext>
                </a:extLst>
              </a:tr>
              <a:tr h="260334">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Single-ended input high voltage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VIHHS</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460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9566580"/>
                  </a:ext>
                </a:extLst>
              </a:tr>
              <a:tr h="260334">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Single-ended input low voltage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VILHS</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-40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52678614"/>
                  </a:ext>
                </a:extLst>
              </a:tr>
              <a:tr h="428599">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Single-ended threshold for HS termination </a:t>
                      </a:r>
                    </a:p>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enable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VTERM-EN</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450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0039706"/>
                  </a:ext>
                </a:extLst>
              </a:tr>
              <a:tr h="260334">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Differential input impedance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ZID</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80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100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125</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Ω</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98895683"/>
                  </a:ext>
                </a:extLst>
              </a:tr>
              <a:tr h="428599">
                <a:tc row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LP_RX</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Logic 1 input voltage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VIH</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880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99458603"/>
                  </a:ext>
                </a:extLst>
              </a:tr>
              <a:tr h="428599">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Logic 0 input voltage. not in ULPState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VIL</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550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60408109"/>
                  </a:ext>
                </a:extLst>
              </a:tr>
              <a:tr h="260334">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Input hysteresis</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VHYST</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25</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78907603"/>
                  </a:ext>
                </a:extLst>
              </a:tr>
              <a:tr h="425424">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LP_CD</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Logic 1 contention threshold</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VIHCD</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450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4711006"/>
                  </a:ext>
                </a:extLst>
              </a:tr>
              <a:tr h="260334">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Logic 1 contention threshold</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VILCD</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200</a:t>
                      </a:r>
                    </a:p>
                  </a:txBody>
                  <a:tcPr marT="45711" marB="4571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mV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9436659"/>
                  </a:ext>
                </a:extLst>
              </a:tr>
            </a:tbl>
          </a:graphicData>
        </a:graphic>
      </p:graphicFrame>
      <p:pic>
        <p:nvPicPr>
          <p:cNvPr id="8" name="Picture 137">
            <a:extLst>
              <a:ext uri="{FF2B5EF4-FFF2-40B4-BE49-F238E27FC236}">
                <a16:creationId xmlns:a16="http://schemas.microsoft.com/office/drawing/2014/main" id="{2E5FE207-6B2B-41CA-A355-38A01C4C4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44481"/>
            <a:ext cx="5805488"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슬라이드 번호 개체 틀 43">
            <a:extLst>
              <a:ext uri="{FF2B5EF4-FFF2-40B4-BE49-F238E27FC236}">
                <a16:creationId xmlns:a16="http://schemas.microsoft.com/office/drawing/2014/main" id="{BC5D2B6A-C698-459B-9043-1E3E8A8AE9EB}"/>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15/57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58">
            <a:extLst>
              <a:ext uri="{FF2B5EF4-FFF2-40B4-BE49-F238E27FC236}">
                <a16:creationId xmlns:a16="http://schemas.microsoft.com/office/drawing/2014/main" id="{7C66D5AF-015E-4955-9A49-AB795B3F0011}"/>
              </a:ext>
            </a:extLst>
          </p:cNvPr>
          <p:cNvSpPr>
            <a:spLocks noChangeArrowheads="1"/>
          </p:cNvSpPr>
          <p:nvPr/>
        </p:nvSpPr>
        <p:spPr bwMode="auto">
          <a:xfrm>
            <a:off x="0" y="3709988"/>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endParaRPr lang="zh-TW" altLang="en-US"/>
          </a:p>
        </p:txBody>
      </p:sp>
      <p:sp>
        <p:nvSpPr>
          <p:cNvPr id="23556" name="Rectangle 160">
            <a:extLst>
              <a:ext uri="{FF2B5EF4-FFF2-40B4-BE49-F238E27FC236}">
                <a16:creationId xmlns:a16="http://schemas.microsoft.com/office/drawing/2014/main" id="{B0AC7D23-1AB9-4A32-BE96-C640CC438F4F}"/>
              </a:ext>
            </a:extLst>
          </p:cNvPr>
          <p:cNvSpPr>
            <a:spLocks noChangeArrowheads="1"/>
          </p:cNvSpPr>
          <p:nvPr/>
        </p:nvSpPr>
        <p:spPr bwMode="auto">
          <a:xfrm>
            <a:off x="44450" y="3224213"/>
            <a:ext cx="3098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r>
              <a:rPr lang="en-US" altLang="zh-CN" sz="1200">
                <a:latin typeface="Arial" panose="020B0604020202020204" pitchFamily="34" charset="0"/>
              </a:rPr>
              <a:t>(b) MIPI data to clock timing definitions</a:t>
            </a:r>
          </a:p>
        </p:txBody>
      </p:sp>
      <p:graphicFrame>
        <p:nvGraphicFramePr>
          <p:cNvPr id="24585" name="Group 9">
            <a:extLst>
              <a:ext uri="{FF2B5EF4-FFF2-40B4-BE49-F238E27FC236}">
                <a16:creationId xmlns:a16="http://schemas.microsoft.com/office/drawing/2014/main" id="{46FF3CA6-6E28-43D9-B1BF-9F63782C01B4}"/>
              </a:ext>
            </a:extLst>
          </p:cNvPr>
          <p:cNvGraphicFramePr>
            <a:graphicFrameLocks noGrp="1"/>
          </p:cNvGraphicFramePr>
          <p:nvPr>
            <p:extLst>
              <p:ext uri="{D42A27DB-BD31-4B8C-83A1-F6EECF244321}">
                <p14:modId xmlns:p14="http://schemas.microsoft.com/office/powerpoint/2010/main" val="998502225"/>
              </p:ext>
            </p:extLst>
          </p:nvPr>
        </p:nvGraphicFramePr>
        <p:xfrm>
          <a:off x="117475" y="3513138"/>
          <a:ext cx="6597649" cy="1916113"/>
        </p:xfrm>
        <a:graphic>
          <a:graphicData uri="http://schemas.openxmlformats.org/drawingml/2006/table">
            <a:tbl>
              <a:tblPr/>
              <a:tblGrid>
                <a:gridCol w="3185686">
                  <a:extLst>
                    <a:ext uri="{9D8B030D-6E8A-4147-A177-3AD203B41FA5}">
                      <a16:colId xmlns:a16="http://schemas.microsoft.com/office/drawing/2014/main" val="2303085741"/>
                    </a:ext>
                  </a:extLst>
                </a:gridCol>
                <a:gridCol w="992395">
                  <a:extLst>
                    <a:ext uri="{9D8B030D-6E8A-4147-A177-3AD203B41FA5}">
                      <a16:colId xmlns:a16="http://schemas.microsoft.com/office/drawing/2014/main" val="2011629819"/>
                    </a:ext>
                  </a:extLst>
                </a:gridCol>
                <a:gridCol w="523674">
                  <a:extLst>
                    <a:ext uri="{9D8B030D-6E8A-4147-A177-3AD203B41FA5}">
                      <a16:colId xmlns:a16="http://schemas.microsoft.com/office/drawing/2014/main" val="1699399657"/>
                    </a:ext>
                  </a:extLst>
                </a:gridCol>
                <a:gridCol w="530139">
                  <a:extLst>
                    <a:ext uri="{9D8B030D-6E8A-4147-A177-3AD203B41FA5}">
                      <a16:colId xmlns:a16="http://schemas.microsoft.com/office/drawing/2014/main" val="754307852"/>
                    </a:ext>
                  </a:extLst>
                </a:gridCol>
                <a:gridCol w="683685">
                  <a:extLst>
                    <a:ext uri="{9D8B030D-6E8A-4147-A177-3AD203B41FA5}">
                      <a16:colId xmlns:a16="http://schemas.microsoft.com/office/drawing/2014/main" val="4032691156"/>
                    </a:ext>
                  </a:extLst>
                </a:gridCol>
                <a:gridCol w="682070">
                  <a:extLst>
                    <a:ext uri="{9D8B030D-6E8A-4147-A177-3AD203B41FA5}">
                      <a16:colId xmlns:a16="http://schemas.microsoft.com/office/drawing/2014/main" val="3218772699"/>
                    </a:ext>
                  </a:extLst>
                </a:gridCol>
              </a:tblGrid>
              <a:tr h="266700">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zh-TW" altLang="en-US" sz="1100" b="1" i="0" u="none" strike="noStrike" cap="none" normalizeH="0" baseline="0" dirty="0">
                          <a:ln>
                            <a:noFill/>
                          </a:ln>
                          <a:solidFill>
                            <a:schemeClr val="tx1"/>
                          </a:solidFill>
                          <a:effectLst/>
                          <a:latin typeface="+mn-ea"/>
                          <a:ea typeface="+mn-ea"/>
                        </a:rPr>
                        <a:t>	</a:t>
                      </a:r>
                      <a:r>
                        <a:rPr kumimoji="0" lang="en-US" altLang="zh-CN" sz="1100" b="1" i="0" u="none" strike="noStrike" cap="none" normalizeH="0" baseline="0" dirty="0">
                          <a:ln>
                            <a:noFill/>
                          </a:ln>
                          <a:solidFill>
                            <a:schemeClr val="tx1"/>
                          </a:solidFill>
                          <a:effectLst/>
                          <a:latin typeface="+mn-ea"/>
                          <a:ea typeface="+mn-ea"/>
                        </a:rPr>
                        <a:t>Clock Parameter</a:t>
                      </a:r>
                      <a:endParaRPr kumimoji="0" lang="en-US" altLang="zh-CN" sz="2800" b="1" i="0" u="none" strike="noStrike" cap="none" normalizeH="0" baseline="0" dirty="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Symbol</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Min</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Typ.</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Max.</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Unit</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1574412"/>
                  </a:ext>
                </a:extLst>
              </a:tr>
              <a:tr h="36512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UI instantaneous</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UI INST</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0.83</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1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12.5</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ns</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1936530"/>
                  </a:ext>
                </a:extLst>
              </a:tr>
              <a:tr h="42862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Data to Clock Setup Time [Receiver]</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n-ea"/>
                          <a:ea typeface="+mn-ea"/>
                        </a:rPr>
                        <a:t>T SETUP</a:t>
                      </a:r>
                    </a:p>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n-ea"/>
                          <a:ea typeface="+mn-ea"/>
                        </a:rPr>
                        <a:t>[RX]</a:t>
                      </a:r>
                      <a:endParaRPr kumimoji="0" lang="en-US" altLang="zh-CN" sz="2800" b="1" i="0" u="none" strike="noStrike" cap="none" normalizeH="0" baseline="0" dirty="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0.15</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1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0.85</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UI INST</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21518410"/>
                  </a:ext>
                </a:extLst>
              </a:tr>
              <a:tr h="427038">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n-ea"/>
                          <a:ea typeface="+mn-ea"/>
                        </a:rPr>
                        <a:t>Clock to Data Hold Time [Receiver]</a:t>
                      </a:r>
                      <a:endParaRPr kumimoji="0" lang="en-US" altLang="zh-CN" sz="2800" b="1" i="0" u="none" strike="noStrike" cap="none" normalizeH="0" baseline="0" dirty="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T HOLD[RX]</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0.15</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1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0.85</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UI INST</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5327576"/>
                  </a:ext>
                </a:extLst>
              </a:tr>
              <a:tr h="42862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rPr>
                        <a:t>Data to Clock Skew (Measured at transmitter)</a:t>
                      </a:r>
                      <a:endParaRPr kumimoji="0" lang="en-US" altLang="zh-CN" sz="2800" b="1" i="0" u="none" strike="noStrike" cap="none" normalizeH="0" baseline="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n-ea"/>
                          <a:ea typeface="+mn-ea"/>
                        </a:rPr>
                        <a:t>T SKEW</a:t>
                      </a:r>
                    </a:p>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n-ea"/>
                          <a:ea typeface="+mn-ea"/>
                        </a:rPr>
                        <a:t>[TX]</a:t>
                      </a:r>
                      <a:endParaRPr kumimoji="0" lang="en-US" altLang="zh-CN" sz="2800" b="1" i="0" u="none" strike="noStrike" cap="none" normalizeH="0" baseline="0" dirty="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-0.15</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zh-CN" altLang="en-US" sz="11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0" latinLnBrk="1">
                        <a:spcBef>
                          <a:spcPct val="20000"/>
                        </a:spcBef>
                        <a:defRPr sz="2800">
                          <a:solidFill>
                            <a:schemeClr val="tx1"/>
                          </a:solidFill>
                          <a:latin typeface="Arial" panose="020B0604020202020204" pitchFamily="34" charset="0"/>
                        </a:defRPr>
                      </a:lvl1pPr>
                      <a:lvl2pPr marL="742950" indent="-285750" defTabSz="0" latinLnBrk="1">
                        <a:spcBef>
                          <a:spcPct val="20000"/>
                        </a:spcBef>
                        <a:defRPr sz="2400">
                          <a:solidFill>
                            <a:schemeClr val="tx1"/>
                          </a:solidFill>
                          <a:latin typeface="Arial" panose="020B0604020202020204" pitchFamily="34" charset="0"/>
                        </a:defRPr>
                      </a:lvl2pPr>
                      <a:lvl3pPr marL="1143000" indent="-228600" defTabSz="0" latinLnBrk="1">
                        <a:spcBef>
                          <a:spcPct val="20000"/>
                        </a:spcBef>
                        <a:defRPr sz="2000">
                          <a:solidFill>
                            <a:schemeClr val="tx1"/>
                          </a:solidFill>
                          <a:latin typeface="Arial" panose="020B0604020202020204" pitchFamily="34" charset="0"/>
                        </a:defRPr>
                      </a:lvl3pPr>
                      <a:lvl4pPr marL="1600200" indent="-228600" defTabSz="0" latinLnBrk="1">
                        <a:spcBef>
                          <a:spcPct val="20000"/>
                        </a:spcBef>
                        <a:defRPr>
                          <a:solidFill>
                            <a:schemeClr val="tx1"/>
                          </a:solidFill>
                          <a:latin typeface="Arial" panose="020B0604020202020204" pitchFamily="34" charset="0"/>
                        </a:defRPr>
                      </a:lvl4pPr>
                      <a:lvl5pPr marL="2057400" indent="-228600" defTabSz="0" latinLnBrk="1">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0.15</a:t>
                      </a:r>
                      <a:endParaRPr kumimoji="0" lang="en-US" altLang="zh-CN" sz="28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zh-TW" altLang="en-US" sz="1100" b="1" i="0" u="none" strike="noStrike" cap="none" normalizeH="0" baseline="0" dirty="0">
                          <a:ln>
                            <a:noFill/>
                          </a:ln>
                          <a:solidFill>
                            <a:schemeClr val="tx1"/>
                          </a:solidFill>
                          <a:effectLst/>
                          <a:latin typeface="+mn-ea"/>
                          <a:ea typeface="+mn-ea"/>
                        </a:rPr>
                        <a:t>－</a:t>
                      </a:r>
                      <a:endParaRPr kumimoji="0" lang="zh-TW" altLang="en-US" sz="2800" b="1" i="0" u="none" strike="noStrike" cap="none" normalizeH="0" baseline="0" dirty="0">
                        <a:ln>
                          <a:noFill/>
                        </a:ln>
                        <a:solidFill>
                          <a:schemeClr val="tx1"/>
                        </a:solidFill>
                        <a:effectLst/>
                        <a:latin typeface="+mn-ea"/>
                        <a:ea typeface="+mn-ea"/>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14211614"/>
                  </a:ext>
                </a:extLst>
              </a:tr>
            </a:tbl>
          </a:graphicData>
        </a:graphic>
      </p:graphicFrame>
      <p:sp>
        <p:nvSpPr>
          <p:cNvPr id="14" name="矩形 13">
            <a:extLst>
              <a:ext uri="{FF2B5EF4-FFF2-40B4-BE49-F238E27FC236}">
                <a16:creationId xmlns:a16="http://schemas.microsoft.com/office/drawing/2014/main" id="{0550CE37-EAFD-4952-A547-67C563499102}"/>
              </a:ext>
            </a:extLst>
          </p:cNvPr>
          <p:cNvSpPr/>
          <p:nvPr/>
        </p:nvSpPr>
        <p:spPr>
          <a:xfrm>
            <a:off x="0" y="5457825"/>
            <a:ext cx="6597650" cy="1060450"/>
          </a:xfrm>
          <a:prstGeom prst="rect">
            <a:avLst/>
          </a:prstGeom>
        </p:spPr>
        <p:txBody>
          <a:bodyPr>
            <a:spAutoFit/>
          </a:bodyPr>
          <a:lstStyle/>
          <a:p>
            <a:pPr>
              <a:defRPr/>
            </a:pPr>
            <a:r>
              <a:rPr lang="en-US" altLang="zh-TW" sz="1050" dirty="0"/>
              <a:t>Note: (1) This value corresponds to a minimum 80 Mbps/lane data rate. </a:t>
            </a:r>
          </a:p>
          <a:p>
            <a:pPr>
              <a:defRPr/>
            </a:pPr>
            <a:r>
              <a:rPr lang="en-US" altLang="zh-TW" sz="1050" dirty="0"/>
              <a:t>(2) The minimum UI shall not be violated for any single bit period, i.e., any DDR half cycle within a data burst. </a:t>
            </a:r>
          </a:p>
          <a:p>
            <a:pPr>
              <a:defRPr/>
            </a:pPr>
            <a:r>
              <a:rPr lang="en-US" altLang="zh-TW" sz="1050" dirty="0"/>
              <a:t>(3) Maximum total bit rate is 4.8Gbps of at 24-bit data format /3.6Gbps at 18-bit data format / 3.2Gbps at 16-bit data </a:t>
            </a:r>
          </a:p>
          <a:p>
            <a:pPr>
              <a:defRPr/>
            </a:pPr>
            <a:r>
              <a:rPr lang="en-US" altLang="zh-TW" sz="1050" dirty="0"/>
              <a:t>format. </a:t>
            </a:r>
            <a:endParaRPr lang="zh-TW" altLang="en-US" sz="1050" dirty="0"/>
          </a:p>
        </p:txBody>
      </p:sp>
      <p:pic>
        <p:nvPicPr>
          <p:cNvPr id="23602" name="Picture 58">
            <a:extLst>
              <a:ext uri="{FF2B5EF4-FFF2-40B4-BE49-F238E27FC236}">
                <a16:creationId xmlns:a16="http://schemas.microsoft.com/office/drawing/2014/main" id="{04AF8955-6750-4E4A-B821-421C46AB3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438" y="6321425"/>
            <a:ext cx="4535487"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3" name="Picture 59">
            <a:extLst>
              <a:ext uri="{FF2B5EF4-FFF2-40B4-BE49-F238E27FC236}">
                <a16:creationId xmlns:a16="http://schemas.microsoft.com/office/drawing/2014/main" id="{56C7309D-EB66-4A81-9453-37E7B8037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992188"/>
            <a:ext cx="62103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슬라이드 번호 개체 틀 43">
            <a:extLst>
              <a:ext uri="{FF2B5EF4-FFF2-40B4-BE49-F238E27FC236}">
                <a16:creationId xmlns:a16="http://schemas.microsoft.com/office/drawing/2014/main" id="{08099445-851E-4BB0-A63A-C86E0428FA64}"/>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16/57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63CB166A-9E08-4EA5-818F-7458C4F45958}"/>
              </a:ext>
            </a:extLst>
          </p:cNvPr>
          <p:cNvSpPr>
            <a:spLocks noChangeArrowheads="1"/>
          </p:cNvSpPr>
          <p:nvPr/>
        </p:nvSpPr>
        <p:spPr bwMode="auto">
          <a:xfrm>
            <a:off x="0" y="3709988"/>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endParaRPr lang="zh-TW" altLang="en-US"/>
          </a:p>
        </p:txBody>
      </p:sp>
      <p:sp>
        <p:nvSpPr>
          <p:cNvPr id="24580" name="Rectangle 54">
            <a:extLst>
              <a:ext uri="{FF2B5EF4-FFF2-40B4-BE49-F238E27FC236}">
                <a16:creationId xmlns:a16="http://schemas.microsoft.com/office/drawing/2014/main" id="{3BF96C11-7CE3-4EDE-B999-BCBE91BCBA29}"/>
              </a:ext>
            </a:extLst>
          </p:cNvPr>
          <p:cNvSpPr>
            <a:spLocks noChangeArrowheads="1"/>
          </p:cNvSpPr>
          <p:nvPr/>
        </p:nvSpPr>
        <p:spPr bwMode="auto">
          <a:xfrm>
            <a:off x="0" y="37766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p>
        </p:txBody>
      </p:sp>
      <p:sp>
        <p:nvSpPr>
          <p:cNvPr id="24581" name="Rectangle 57">
            <a:extLst>
              <a:ext uri="{FF2B5EF4-FFF2-40B4-BE49-F238E27FC236}">
                <a16:creationId xmlns:a16="http://schemas.microsoft.com/office/drawing/2014/main" id="{24D899EC-1C74-4449-9E4C-875E8FD6D9AE}"/>
              </a:ext>
            </a:extLst>
          </p:cNvPr>
          <p:cNvSpPr>
            <a:spLocks noChangeArrowheads="1"/>
          </p:cNvSpPr>
          <p:nvPr/>
        </p:nvSpPr>
        <p:spPr bwMode="auto">
          <a:xfrm>
            <a:off x="188913" y="920750"/>
            <a:ext cx="199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r>
              <a:rPr lang="en-US" altLang="zh-CN">
                <a:latin typeface="Arial" panose="020B0604020202020204" pitchFamily="34" charset="0"/>
              </a:rPr>
              <a:t>(2)Reset Input Timing</a:t>
            </a:r>
          </a:p>
        </p:txBody>
      </p:sp>
      <p:sp>
        <p:nvSpPr>
          <p:cNvPr id="24582" name="Rectangle 60">
            <a:extLst>
              <a:ext uri="{FF2B5EF4-FFF2-40B4-BE49-F238E27FC236}">
                <a16:creationId xmlns:a16="http://schemas.microsoft.com/office/drawing/2014/main" id="{24724C23-D1BE-4052-80AA-0748D0AD9BC5}"/>
              </a:ext>
            </a:extLst>
          </p:cNvPr>
          <p:cNvSpPr>
            <a:spLocks noChangeArrowheads="1"/>
          </p:cNvSpPr>
          <p:nvPr/>
        </p:nvSpPr>
        <p:spPr bwMode="auto">
          <a:xfrm>
            <a:off x="0" y="4171950"/>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p>
        </p:txBody>
      </p:sp>
      <p:graphicFrame>
        <p:nvGraphicFramePr>
          <p:cNvPr id="25608" name="Group 8">
            <a:extLst>
              <a:ext uri="{FF2B5EF4-FFF2-40B4-BE49-F238E27FC236}">
                <a16:creationId xmlns:a16="http://schemas.microsoft.com/office/drawing/2014/main" id="{43B28B86-3304-47A5-8886-4DE87B0ECBF3}"/>
              </a:ext>
            </a:extLst>
          </p:cNvPr>
          <p:cNvGraphicFramePr>
            <a:graphicFrameLocks noGrp="1"/>
          </p:cNvGraphicFramePr>
          <p:nvPr/>
        </p:nvGraphicFramePr>
        <p:xfrm>
          <a:off x="260350" y="3584575"/>
          <a:ext cx="6480175" cy="1141415"/>
        </p:xfrm>
        <a:graphic>
          <a:graphicData uri="http://schemas.openxmlformats.org/drawingml/2006/table">
            <a:tbl>
              <a:tblPr/>
              <a:tblGrid>
                <a:gridCol w="623888">
                  <a:extLst>
                    <a:ext uri="{9D8B030D-6E8A-4147-A177-3AD203B41FA5}">
                      <a16:colId xmlns:a16="http://schemas.microsoft.com/office/drawing/2014/main" val="1772080142"/>
                    </a:ext>
                  </a:extLst>
                </a:gridCol>
                <a:gridCol w="1443037">
                  <a:extLst>
                    <a:ext uri="{9D8B030D-6E8A-4147-A177-3AD203B41FA5}">
                      <a16:colId xmlns:a16="http://schemas.microsoft.com/office/drawing/2014/main" val="21071698"/>
                    </a:ext>
                  </a:extLst>
                </a:gridCol>
                <a:gridCol w="701675">
                  <a:extLst>
                    <a:ext uri="{9D8B030D-6E8A-4147-A177-3AD203B41FA5}">
                      <a16:colId xmlns:a16="http://schemas.microsoft.com/office/drawing/2014/main" val="473357230"/>
                    </a:ext>
                  </a:extLst>
                </a:gridCol>
                <a:gridCol w="471488">
                  <a:extLst>
                    <a:ext uri="{9D8B030D-6E8A-4147-A177-3AD203B41FA5}">
                      <a16:colId xmlns:a16="http://schemas.microsoft.com/office/drawing/2014/main" val="3578074169"/>
                    </a:ext>
                  </a:extLst>
                </a:gridCol>
                <a:gridCol w="504825">
                  <a:extLst>
                    <a:ext uri="{9D8B030D-6E8A-4147-A177-3AD203B41FA5}">
                      <a16:colId xmlns:a16="http://schemas.microsoft.com/office/drawing/2014/main" val="3737264389"/>
                    </a:ext>
                  </a:extLst>
                </a:gridCol>
                <a:gridCol w="574675">
                  <a:extLst>
                    <a:ext uri="{9D8B030D-6E8A-4147-A177-3AD203B41FA5}">
                      <a16:colId xmlns:a16="http://schemas.microsoft.com/office/drawing/2014/main" val="3902284779"/>
                    </a:ext>
                  </a:extLst>
                </a:gridCol>
                <a:gridCol w="433387">
                  <a:extLst>
                    <a:ext uri="{9D8B030D-6E8A-4147-A177-3AD203B41FA5}">
                      <a16:colId xmlns:a16="http://schemas.microsoft.com/office/drawing/2014/main" val="3073014454"/>
                    </a:ext>
                  </a:extLst>
                </a:gridCol>
                <a:gridCol w="1727200">
                  <a:extLst>
                    <a:ext uri="{9D8B030D-6E8A-4147-A177-3AD203B41FA5}">
                      <a16:colId xmlns:a16="http://schemas.microsoft.com/office/drawing/2014/main" val="920600039"/>
                    </a:ext>
                  </a:extLst>
                </a:gridCol>
              </a:tblGrid>
              <a:tr h="288804">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Symbol</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Parameter</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Pad</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Min.</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Typ.</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Max.</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Unit</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Note</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438819828"/>
                  </a:ext>
                </a:extLst>
              </a:tr>
              <a:tr h="244373">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tRESW</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Reset low pulse width</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RESX</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10</a:t>
                      </a:r>
                    </a:p>
                  </a:txBody>
                  <a:tcPr marT="45590" marB="455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1" hangingPunct="0">
                        <a:lnSpc>
                          <a:spcPct val="100000"/>
                        </a:lnSpc>
                        <a:spcBef>
                          <a:spcPct val="20000"/>
                        </a:spcBef>
                        <a:spcAft>
                          <a:spcPct val="0"/>
                        </a:spcAft>
                        <a:buClrTx/>
                        <a:buSzTx/>
                        <a:buFontTx/>
                        <a:buNone/>
                        <a:tabLst/>
                      </a:pPr>
                      <a:endParaRPr kumimoji="0" lang="zh-TW" altLang="en-US" sz="900" b="1" i="0" u="none" strike="noStrike" cap="none" normalizeH="0" baseline="0">
                        <a:ln>
                          <a:noFill/>
                        </a:ln>
                        <a:solidFill>
                          <a:schemeClr val="tx1"/>
                        </a:solidFill>
                        <a:effectLst/>
                        <a:latin typeface="Arial" panose="020B0604020202020204" pitchFamily="34" charset="0"/>
                        <a:ea typeface="PMingLiU" panose="02020500000000000000" pitchFamily="18" charset="-120"/>
                      </a:endParaRPr>
                    </a:p>
                  </a:txBody>
                  <a:tcPr marT="45590" marB="455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1" hangingPunct="0">
                        <a:lnSpc>
                          <a:spcPct val="100000"/>
                        </a:lnSpc>
                        <a:spcBef>
                          <a:spcPct val="20000"/>
                        </a:spcBef>
                        <a:spcAft>
                          <a:spcPct val="0"/>
                        </a:spcAft>
                        <a:buClrTx/>
                        <a:buSzTx/>
                        <a:buFontTx/>
                        <a:buNone/>
                        <a:tabLst/>
                      </a:pPr>
                      <a:endParaRPr kumimoji="0" lang="zh-TW" altLang="en-US" sz="900" b="1" i="0" u="none" strike="noStrike" cap="none" normalizeH="0" baseline="0">
                        <a:ln>
                          <a:noFill/>
                        </a:ln>
                        <a:solidFill>
                          <a:schemeClr val="tx1"/>
                        </a:solidFill>
                        <a:effectLst/>
                        <a:latin typeface="Arial" panose="020B0604020202020204" pitchFamily="34" charset="0"/>
                        <a:ea typeface="PMingLiU" panose="02020500000000000000" pitchFamily="18" charset="-120"/>
                      </a:endParaRPr>
                    </a:p>
                  </a:txBody>
                  <a:tcPr marT="45590" marB="455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us</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1" hangingPunct="0">
                        <a:lnSpc>
                          <a:spcPct val="100000"/>
                        </a:lnSpc>
                        <a:spcBef>
                          <a:spcPct val="20000"/>
                        </a:spcBef>
                        <a:spcAft>
                          <a:spcPct val="0"/>
                        </a:spcAft>
                        <a:buClrTx/>
                        <a:buSzTx/>
                        <a:buFontTx/>
                        <a:buNone/>
                        <a:tabLst/>
                      </a:pPr>
                      <a:endParaRPr kumimoji="0" lang="zh-TW" altLang="en-US" sz="900" b="1" i="0" u="none" strike="noStrike" cap="none" normalizeH="0" baseline="0">
                        <a:ln>
                          <a:noFill/>
                        </a:ln>
                        <a:solidFill>
                          <a:schemeClr val="tx1"/>
                        </a:solidFill>
                        <a:effectLst/>
                        <a:latin typeface="Arial" panose="020B0604020202020204" pitchFamily="34" charset="0"/>
                        <a:ea typeface="PMingLiU" panose="02020500000000000000" pitchFamily="18" charset="-120"/>
                      </a:endParaRP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2046269"/>
                  </a:ext>
                </a:extLst>
              </a:tr>
              <a:tr h="242786">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tREST</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Reset completion time</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RESX</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1" hangingPunct="0">
                        <a:lnSpc>
                          <a:spcPct val="100000"/>
                        </a:lnSpc>
                        <a:spcBef>
                          <a:spcPct val="20000"/>
                        </a:spcBef>
                        <a:spcAft>
                          <a:spcPct val="0"/>
                        </a:spcAft>
                        <a:buClrTx/>
                        <a:buSzTx/>
                        <a:buFontTx/>
                        <a:buNone/>
                        <a:tabLst/>
                      </a:pPr>
                      <a:endParaRPr kumimoji="0" lang="zh-TW" altLang="en-US" sz="900" b="1" i="0" u="none" strike="noStrike" cap="none" normalizeH="0" baseline="0">
                        <a:ln>
                          <a:noFill/>
                        </a:ln>
                        <a:solidFill>
                          <a:schemeClr val="tx1"/>
                        </a:solidFill>
                        <a:effectLst/>
                        <a:latin typeface="Arial" panose="020B0604020202020204" pitchFamily="34" charset="0"/>
                        <a:ea typeface="PMingLiU" panose="02020500000000000000" pitchFamily="18" charset="-120"/>
                      </a:endParaRPr>
                    </a:p>
                  </a:txBody>
                  <a:tcPr marT="45590" marB="455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1" hangingPunct="0">
                        <a:lnSpc>
                          <a:spcPct val="100000"/>
                        </a:lnSpc>
                        <a:spcBef>
                          <a:spcPct val="20000"/>
                        </a:spcBef>
                        <a:spcAft>
                          <a:spcPct val="0"/>
                        </a:spcAft>
                        <a:buClrTx/>
                        <a:buSzTx/>
                        <a:buFontTx/>
                        <a:buNone/>
                        <a:tabLst/>
                      </a:pPr>
                      <a:endParaRPr kumimoji="0" lang="zh-TW" altLang="en-US" sz="900" b="1" i="0" u="none" strike="noStrike" cap="none" normalizeH="0" baseline="0">
                        <a:ln>
                          <a:noFill/>
                        </a:ln>
                        <a:solidFill>
                          <a:schemeClr val="tx1"/>
                        </a:solidFill>
                        <a:effectLst/>
                        <a:latin typeface="Arial" panose="020B0604020202020204" pitchFamily="34" charset="0"/>
                        <a:ea typeface="PMingLiU" panose="02020500000000000000" pitchFamily="18" charset="-120"/>
                      </a:endParaRPr>
                    </a:p>
                  </a:txBody>
                  <a:tcPr marT="45590" marB="455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50</a:t>
                      </a:r>
                    </a:p>
                  </a:txBody>
                  <a:tcPr marT="45590" marB="455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ms</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Reset during Sleep In mode</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7928229"/>
                  </a:ext>
                </a:extLst>
              </a:tr>
              <a:tr h="365450">
                <a:tc vMerge="1">
                  <a:txBody>
                    <a:bodyPr/>
                    <a:lstStyle/>
                    <a:p>
                      <a:endParaRPr lang="zh-CN" altLang="en-US"/>
                    </a:p>
                  </a:txBody>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RESX</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1" hangingPunct="0">
                        <a:lnSpc>
                          <a:spcPct val="100000"/>
                        </a:lnSpc>
                        <a:spcBef>
                          <a:spcPct val="20000"/>
                        </a:spcBef>
                        <a:spcAft>
                          <a:spcPct val="0"/>
                        </a:spcAft>
                        <a:buClrTx/>
                        <a:buSzTx/>
                        <a:buFontTx/>
                        <a:buNone/>
                        <a:tabLst/>
                      </a:pPr>
                      <a:endParaRPr kumimoji="0" lang="zh-TW" altLang="en-US" sz="900" b="1" i="0" u="none" strike="noStrike" cap="none" normalizeH="0" baseline="0">
                        <a:ln>
                          <a:noFill/>
                        </a:ln>
                        <a:solidFill>
                          <a:schemeClr val="tx1"/>
                        </a:solidFill>
                        <a:effectLst/>
                        <a:latin typeface="Arial" panose="020B0604020202020204" pitchFamily="34" charset="0"/>
                        <a:ea typeface="PMingLiU" panose="02020500000000000000" pitchFamily="18" charset="-120"/>
                      </a:endParaRPr>
                    </a:p>
                  </a:txBody>
                  <a:tcPr marT="45590" marB="455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1" hangingPunct="0">
                        <a:lnSpc>
                          <a:spcPct val="100000"/>
                        </a:lnSpc>
                        <a:spcBef>
                          <a:spcPct val="20000"/>
                        </a:spcBef>
                        <a:spcAft>
                          <a:spcPct val="0"/>
                        </a:spcAft>
                        <a:buClrTx/>
                        <a:buSzTx/>
                        <a:buFontTx/>
                        <a:buNone/>
                        <a:tabLst/>
                      </a:pPr>
                      <a:endParaRPr kumimoji="0" lang="zh-TW" altLang="en-US" sz="900" b="1" i="0" u="none" strike="noStrike" cap="none" normalizeH="0" baseline="0">
                        <a:ln>
                          <a:noFill/>
                        </a:ln>
                        <a:solidFill>
                          <a:schemeClr val="tx1"/>
                        </a:solidFill>
                        <a:effectLst/>
                        <a:latin typeface="Arial" panose="020B0604020202020204" pitchFamily="34" charset="0"/>
                        <a:ea typeface="PMingLiU" panose="02020500000000000000" pitchFamily="18" charset="-120"/>
                      </a:endParaRPr>
                    </a:p>
                  </a:txBody>
                  <a:tcPr marT="45590" marB="455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120</a:t>
                      </a:r>
                    </a:p>
                  </a:txBody>
                  <a:tcPr marT="45590" marB="455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Arial" panose="020B0604020202020204" pitchFamily="34" charset="0"/>
                          <a:ea typeface="PMingLiU" panose="02020500000000000000" pitchFamily="18" charset="-120"/>
                        </a:rPr>
                        <a:t>Reset during Sleep Out mode</a:t>
                      </a:r>
                    </a:p>
                  </a:txBody>
                  <a:tcPr marT="45566" marB="4556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13578698"/>
                  </a:ext>
                </a:extLst>
              </a:tr>
            </a:tbl>
          </a:graphicData>
        </a:graphic>
      </p:graphicFrame>
      <p:graphicFrame>
        <p:nvGraphicFramePr>
          <p:cNvPr id="25654" name="Group 54">
            <a:extLst>
              <a:ext uri="{FF2B5EF4-FFF2-40B4-BE49-F238E27FC236}">
                <a16:creationId xmlns:a16="http://schemas.microsoft.com/office/drawing/2014/main" id="{3E6E1BCC-0891-4512-8EA9-8B6F32855514}"/>
              </a:ext>
            </a:extLst>
          </p:cNvPr>
          <p:cNvGraphicFramePr>
            <a:graphicFrameLocks noGrp="1"/>
          </p:cNvGraphicFramePr>
          <p:nvPr/>
        </p:nvGraphicFramePr>
        <p:xfrm>
          <a:off x="333375" y="4953000"/>
          <a:ext cx="6019800" cy="1068388"/>
        </p:xfrm>
        <a:graphic>
          <a:graphicData uri="http://schemas.openxmlformats.org/drawingml/2006/table">
            <a:tbl>
              <a:tblPr/>
              <a:tblGrid>
                <a:gridCol w="2960688">
                  <a:extLst>
                    <a:ext uri="{9D8B030D-6E8A-4147-A177-3AD203B41FA5}">
                      <a16:colId xmlns:a16="http://schemas.microsoft.com/office/drawing/2014/main" val="2126489936"/>
                    </a:ext>
                  </a:extLst>
                </a:gridCol>
                <a:gridCol w="3059112">
                  <a:extLst>
                    <a:ext uri="{9D8B030D-6E8A-4147-A177-3AD203B41FA5}">
                      <a16:colId xmlns:a16="http://schemas.microsoft.com/office/drawing/2014/main" val="3262420729"/>
                    </a:ext>
                  </a:extLst>
                </a:gridCol>
              </a:tblGrid>
              <a:tr h="287338">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Calibri" panose="020F0502020204030204" pitchFamily="34" charset="0"/>
                          <a:ea typeface="DFKai-SB" pitchFamily="65" charset="-128"/>
                        </a:rPr>
                        <a:t>RESX Pulse</a:t>
                      </a:r>
                      <a:endParaRPr kumimoji="0" lang="en-US" altLang="zh-CN" sz="2800" b="0" i="0" u="none" strike="noStrike" cap="none" normalizeH="0" baseline="0">
                        <a:ln>
                          <a:noFill/>
                        </a:ln>
                        <a:solidFill>
                          <a:schemeClr val="tx1"/>
                        </a:solidFill>
                        <a:effectLst/>
                        <a:latin typeface="Arial" panose="020B0604020202020204" pitchFamily="34" charset="0"/>
                        <a:ea typeface="DFKai-SB" pitchFamily="65" charset="-128"/>
                      </a:endParaRP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Calibri" panose="020F0502020204030204" pitchFamily="34" charset="0"/>
                          <a:ea typeface="DFKai-SB" pitchFamily="65" charset="-128"/>
                        </a:rPr>
                        <a:t>Action</a:t>
                      </a:r>
                      <a:endParaRPr kumimoji="0" lang="en-US" altLang="zh-CN" sz="2800" b="0" i="0" u="none" strike="noStrike" cap="none" normalizeH="0" baseline="0">
                        <a:ln>
                          <a:noFill/>
                        </a:ln>
                        <a:solidFill>
                          <a:schemeClr val="tx1"/>
                        </a:solidFill>
                        <a:effectLst/>
                        <a:latin typeface="Arial" panose="020B0604020202020204" pitchFamily="34" charset="0"/>
                        <a:ea typeface="DFKai-SB" pitchFamily="65" charset="-128"/>
                      </a:endParaRP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623674531"/>
                  </a:ext>
                </a:extLst>
              </a:tr>
              <a:tr h="260350">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Calibri" panose="020F0502020204030204" pitchFamily="34" charset="0"/>
                          <a:ea typeface="DFKai-SB" pitchFamily="65" charset="-128"/>
                        </a:rPr>
                        <a:t>Shorter than 5us</a:t>
                      </a:r>
                      <a:endParaRPr kumimoji="0" lang="en-US" altLang="zh-CN" sz="2800" b="0" i="0" u="none" strike="noStrike" cap="none" normalizeH="0" baseline="0">
                        <a:ln>
                          <a:noFill/>
                        </a:ln>
                        <a:solidFill>
                          <a:schemeClr val="tx1"/>
                        </a:solidFill>
                        <a:effectLst/>
                        <a:latin typeface="Arial" panose="020B0604020202020204" pitchFamily="34" charset="0"/>
                        <a:ea typeface="DFKai-SB" pitchFamily="65" charset="-128"/>
                      </a:endParaRP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Calibri" panose="020F0502020204030204" pitchFamily="34" charset="0"/>
                          <a:ea typeface="DFKai-SB" pitchFamily="65" charset="-128"/>
                        </a:rPr>
                        <a:t>Reset Rejected</a:t>
                      </a:r>
                      <a:endParaRPr kumimoji="0" lang="en-US" altLang="zh-CN" sz="2800" b="0" i="0" u="none" strike="noStrike" cap="none" normalizeH="0" baseline="0">
                        <a:ln>
                          <a:noFill/>
                        </a:ln>
                        <a:solidFill>
                          <a:schemeClr val="tx1"/>
                        </a:solidFill>
                        <a:effectLst/>
                        <a:latin typeface="Arial" panose="020B0604020202020204" pitchFamily="34" charset="0"/>
                        <a:ea typeface="DFKai-SB" pitchFamily="65" charset="-128"/>
                      </a:endParaRP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13589354"/>
                  </a:ext>
                </a:extLst>
              </a:tr>
              <a:tr h="260350">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Calibri" panose="020F0502020204030204" pitchFamily="34" charset="0"/>
                          <a:ea typeface="DFKai-SB" pitchFamily="65" charset="-128"/>
                        </a:rPr>
                        <a:t>Longer than 10us</a:t>
                      </a:r>
                      <a:endParaRPr kumimoji="0" lang="en-US" altLang="zh-CN" sz="2800" b="0" i="0" u="none" strike="noStrike" cap="none" normalizeH="0" baseline="0">
                        <a:ln>
                          <a:noFill/>
                        </a:ln>
                        <a:solidFill>
                          <a:schemeClr val="tx1"/>
                        </a:solidFill>
                        <a:effectLst/>
                        <a:latin typeface="Arial" panose="020B0604020202020204" pitchFamily="34" charset="0"/>
                        <a:ea typeface="DFKai-SB" pitchFamily="65" charset="-128"/>
                      </a:endParaRP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Calibri" panose="020F0502020204030204" pitchFamily="34" charset="0"/>
                          <a:ea typeface="DFKai-SB" pitchFamily="65" charset="-128"/>
                        </a:rPr>
                        <a:t>Reset</a:t>
                      </a:r>
                      <a:endParaRPr kumimoji="0" lang="en-US" altLang="zh-CN" sz="2800" b="0" i="0" u="none" strike="noStrike" cap="none" normalizeH="0" baseline="0">
                        <a:ln>
                          <a:noFill/>
                        </a:ln>
                        <a:solidFill>
                          <a:schemeClr val="tx1"/>
                        </a:solidFill>
                        <a:effectLst/>
                        <a:latin typeface="Arial" panose="020B0604020202020204" pitchFamily="34" charset="0"/>
                        <a:ea typeface="DFKai-SB" pitchFamily="65" charset="-128"/>
                      </a:endParaRP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79741141"/>
                  </a:ext>
                </a:extLst>
              </a:tr>
              <a:tr h="260350">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Calibri" panose="020F0502020204030204" pitchFamily="34" charset="0"/>
                          <a:ea typeface="DFKai-SB" pitchFamily="65" charset="-128"/>
                        </a:rPr>
                        <a:t>Between 5us and 10us</a:t>
                      </a:r>
                      <a:endParaRPr kumimoji="0" lang="en-US" altLang="zh-CN" sz="2800" b="0" i="0" u="none" strike="noStrike" cap="none" normalizeH="0" baseline="0">
                        <a:ln>
                          <a:noFill/>
                        </a:ln>
                        <a:solidFill>
                          <a:schemeClr val="tx1"/>
                        </a:solidFill>
                        <a:effectLst/>
                        <a:latin typeface="Arial" panose="020B0604020202020204" pitchFamily="34" charset="0"/>
                        <a:ea typeface="DFKai-SB" pitchFamily="65" charset="-128"/>
                      </a:endParaRP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1" hangingPunct="0">
                        <a:lnSpc>
                          <a:spcPct val="100000"/>
                        </a:lnSpc>
                        <a:spcBef>
                          <a:spcPct val="0"/>
                        </a:spcBef>
                        <a:spcAft>
                          <a:spcPct val="0"/>
                        </a:spcAft>
                        <a:buClrTx/>
                        <a:buSzTx/>
                        <a:buFontTx/>
                        <a:buNone/>
                        <a:tabLst/>
                      </a:pPr>
                      <a:r>
                        <a:rPr kumimoji="0" lang="en-US" altLang="zh-CN" sz="1100" b="1" i="0" u="none" strike="noStrike" cap="none" normalizeH="0" baseline="0">
                          <a:ln>
                            <a:noFill/>
                          </a:ln>
                          <a:solidFill>
                            <a:schemeClr val="tx1"/>
                          </a:solidFill>
                          <a:effectLst/>
                          <a:latin typeface="Calibri" panose="020F0502020204030204" pitchFamily="34" charset="0"/>
                          <a:ea typeface="DFKai-SB" pitchFamily="65" charset="-128"/>
                        </a:rPr>
                        <a:t>Reset Start</a:t>
                      </a:r>
                      <a:endParaRPr kumimoji="0" lang="en-US" altLang="zh-CN" sz="2800" b="0" i="0" u="none" strike="noStrike" cap="none" normalizeH="0" baseline="0">
                        <a:ln>
                          <a:noFill/>
                        </a:ln>
                        <a:solidFill>
                          <a:schemeClr val="tx1"/>
                        </a:solidFill>
                        <a:effectLst/>
                        <a:latin typeface="Arial" panose="020B0604020202020204" pitchFamily="34" charset="0"/>
                        <a:ea typeface="DFKai-SB" pitchFamily="65" charset="-128"/>
                      </a:endParaRPr>
                    </a:p>
                  </a:txBody>
                  <a:tcPr marT="45696" marB="4569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35025679"/>
                  </a:ext>
                </a:extLst>
              </a:tr>
            </a:tbl>
          </a:graphicData>
        </a:graphic>
      </p:graphicFrame>
      <p:sp>
        <p:nvSpPr>
          <p:cNvPr id="24645" name="Rectangle 316">
            <a:extLst>
              <a:ext uri="{FF2B5EF4-FFF2-40B4-BE49-F238E27FC236}">
                <a16:creationId xmlns:a16="http://schemas.microsoft.com/office/drawing/2014/main" id="{44382D84-103F-43D8-8312-17C2CA4972E9}"/>
              </a:ext>
            </a:extLst>
          </p:cNvPr>
          <p:cNvSpPr>
            <a:spLocks noChangeArrowheads="1"/>
          </p:cNvSpPr>
          <p:nvPr/>
        </p:nvSpPr>
        <p:spPr bwMode="auto">
          <a:xfrm>
            <a:off x="0" y="4213225"/>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3165475" algn="l"/>
              </a:tabLst>
              <a:defRPr sz="1400" b="1">
                <a:solidFill>
                  <a:schemeClr val="tx1"/>
                </a:solidFill>
                <a:latin typeface="Book Antiqua" panose="02040602050305030304" pitchFamily="18" charset="0"/>
                <a:ea typeface="Gulim" panose="020B0600000101010101" pitchFamily="34" charset="-127"/>
              </a:defRPr>
            </a:lvl1pPr>
            <a:lvl2pPr marL="742950" indent="-285750">
              <a:tabLst>
                <a:tab pos="3165475" algn="l"/>
              </a:tabLst>
              <a:defRPr sz="1400" b="1">
                <a:solidFill>
                  <a:schemeClr val="tx1"/>
                </a:solidFill>
                <a:latin typeface="Book Antiqua" panose="02040602050305030304" pitchFamily="18" charset="0"/>
                <a:ea typeface="Gulim" panose="020B0600000101010101" pitchFamily="34" charset="-127"/>
              </a:defRPr>
            </a:lvl2pPr>
            <a:lvl3pPr marL="1143000" indent="-228600">
              <a:tabLst>
                <a:tab pos="3165475" algn="l"/>
              </a:tabLst>
              <a:defRPr sz="1400" b="1">
                <a:solidFill>
                  <a:schemeClr val="tx1"/>
                </a:solidFill>
                <a:latin typeface="Book Antiqua" panose="02040602050305030304" pitchFamily="18" charset="0"/>
                <a:ea typeface="Gulim" panose="020B0600000101010101" pitchFamily="34" charset="-127"/>
              </a:defRPr>
            </a:lvl3pPr>
            <a:lvl4pPr marL="1600200" indent="-228600">
              <a:tabLst>
                <a:tab pos="3165475" algn="l"/>
              </a:tabLst>
              <a:defRPr sz="1400" b="1">
                <a:solidFill>
                  <a:schemeClr val="tx1"/>
                </a:solidFill>
                <a:latin typeface="Book Antiqua" panose="02040602050305030304" pitchFamily="18" charset="0"/>
                <a:ea typeface="Gulim" panose="020B0600000101010101" pitchFamily="34" charset="-127"/>
              </a:defRPr>
            </a:lvl4pPr>
            <a:lvl5pPr marL="2057400" indent="-228600">
              <a:tabLst>
                <a:tab pos="3165475" algn="l"/>
              </a:tabLst>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tabLst>
                <a:tab pos="3165475" algn="l"/>
              </a:tabLs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tabLst>
                <a:tab pos="3165475" algn="l"/>
              </a:tabLs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tabLst>
                <a:tab pos="3165475" algn="l"/>
              </a:tabLs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tabLst>
                <a:tab pos="3165475" algn="l"/>
              </a:tabLst>
              <a:defRPr sz="1400" b="1">
                <a:solidFill>
                  <a:schemeClr val="tx1"/>
                </a:solidFill>
                <a:latin typeface="Book Antiqua" panose="02040602050305030304" pitchFamily="18" charset="0"/>
                <a:ea typeface="Gulim" panose="020B0600000101010101" pitchFamily="34" charset="-127"/>
              </a:defRPr>
            </a:lvl9pPr>
          </a:lstStyle>
          <a:p>
            <a:pPr algn="ctr" latinLnBrk="1"/>
            <a:endParaRPr lang="zh-TW" altLang="en-US"/>
          </a:p>
        </p:txBody>
      </p:sp>
      <p:sp>
        <p:nvSpPr>
          <p:cNvPr id="24646" name="Rectangle 317">
            <a:extLst>
              <a:ext uri="{FF2B5EF4-FFF2-40B4-BE49-F238E27FC236}">
                <a16:creationId xmlns:a16="http://schemas.microsoft.com/office/drawing/2014/main" id="{C8A990BE-C75D-4025-B704-96C3ADE65DDD}"/>
              </a:ext>
            </a:extLst>
          </p:cNvPr>
          <p:cNvSpPr>
            <a:spLocks noChangeArrowheads="1"/>
          </p:cNvSpPr>
          <p:nvPr/>
        </p:nvSpPr>
        <p:spPr bwMode="auto">
          <a:xfrm>
            <a:off x="260350" y="8553450"/>
            <a:ext cx="65976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3165475" algn="l"/>
              </a:tabLst>
              <a:defRPr sz="1400" b="1">
                <a:solidFill>
                  <a:schemeClr val="tx1"/>
                </a:solidFill>
                <a:latin typeface="Book Antiqua" panose="02040602050305030304" pitchFamily="18" charset="0"/>
                <a:ea typeface="Gulim" panose="020B0600000101010101" pitchFamily="34" charset="-127"/>
              </a:defRPr>
            </a:lvl1pPr>
            <a:lvl2pPr marL="742950" indent="-285750">
              <a:tabLst>
                <a:tab pos="3165475" algn="l"/>
              </a:tabLst>
              <a:defRPr sz="1400" b="1">
                <a:solidFill>
                  <a:schemeClr val="tx1"/>
                </a:solidFill>
                <a:latin typeface="Book Antiqua" panose="02040602050305030304" pitchFamily="18" charset="0"/>
                <a:ea typeface="Gulim" panose="020B0600000101010101" pitchFamily="34" charset="-127"/>
              </a:defRPr>
            </a:lvl2pPr>
            <a:lvl3pPr marL="1143000" indent="-228600">
              <a:tabLst>
                <a:tab pos="3165475" algn="l"/>
              </a:tabLst>
              <a:defRPr sz="1400" b="1">
                <a:solidFill>
                  <a:schemeClr val="tx1"/>
                </a:solidFill>
                <a:latin typeface="Book Antiqua" panose="02040602050305030304" pitchFamily="18" charset="0"/>
                <a:ea typeface="Gulim" panose="020B0600000101010101" pitchFamily="34" charset="-127"/>
              </a:defRPr>
            </a:lvl3pPr>
            <a:lvl4pPr marL="1600200" indent="-228600">
              <a:tabLst>
                <a:tab pos="3165475" algn="l"/>
              </a:tabLst>
              <a:defRPr sz="1400" b="1">
                <a:solidFill>
                  <a:schemeClr val="tx1"/>
                </a:solidFill>
                <a:latin typeface="Book Antiqua" panose="02040602050305030304" pitchFamily="18" charset="0"/>
                <a:ea typeface="Gulim" panose="020B0600000101010101" pitchFamily="34" charset="-127"/>
              </a:defRPr>
            </a:lvl4pPr>
            <a:lvl5pPr marL="2057400" indent="-228600">
              <a:tabLst>
                <a:tab pos="3165475" algn="l"/>
              </a:tabLst>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tabLst>
                <a:tab pos="3165475" algn="l"/>
              </a:tabLs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tabLst>
                <a:tab pos="3165475" algn="l"/>
              </a:tabLs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tabLst>
                <a:tab pos="3165475" algn="l"/>
              </a:tabLs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tabLst>
                <a:tab pos="3165475" algn="l"/>
              </a:tabLst>
              <a:defRPr sz="1400" b="1">
                <a:solidFill>
                  <a:schemeClr val="tx1"/>
                </a:solidFill>
                <a:latin typeface="Book Antiqua" panose="02040602050305030304" pitchFamily="18" charset="0"/>
                <a:ea typeface="Gulim" panose="020B0600000101010101" pitchFamily="34" charset="-127"/>
              </a:defRPr>
            </a:lvl9pPr>
          </a:lstStyle>
          <a:p>
            <a:pPr latinLnBrk="1"/>
            <a:r>
              <a:rPr lang="zh-TW" altLang="en-US" sz="1100">
                <a:latin typeface="Calibri" panose="020F0502020204030204" pitchFamily="34" charset="0"/>
                <a:ea typeface="DFKai-SB" pitchFamily="65" charset="-128"/>
              </a:rPr>
              <a:t>*</a:t>
            </a:r>
            <a:r>
              <a:rPr lang="en-US" altLang="zh-CN" sz="1100">
                <a:latin typeface="Calibri" panose="020F0502020204030204" pitchFamily="34" charset="0"/>
                <a:ea typeface="DFKai-SB" pitchFamily="65" charset="-128"/>
              </a:rPr>
              <a:t>5) </a:t>
            </a:r>
            <a:r>
              <a:rPr lang="en-US" altLang="zh-CN" sz="1100">
                <a:latin typeface="Calibri" panose="020F0502020204030204" pitchFamily="34" charset="0"/>
                <a:ea typeface="PMingLiU" panose="02020500000000000000" pitchFamily="18" charset="-120"/>
              </a:rPr>
              <a:t>It is necessary to wait for 50msec after releasing RESX before sending commands</a:t>
            </a:r>
            <a:endParaRPr lang="en-US" altLang="zh-CN"/>
          </a:p>
        </p:txBody>
      </p:sp>
      <p:pic>
        <p:nvPicPr>
          <p:cNvPr id="24647" name="Picture 75">
            <a:extLst>
              <a:ext uri="{FF2B5EF4-FFF2-40B4-BE49-F238E27FC236}">
                <a16:creationId xmlns:a16="http://schemas.microsoft.com/office/drawing/2014/main" id="{F9D4B1AE-3A72-4679-BD9B-94B631644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1208088"/>
            <a:ext cx="58166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48" name="Picture 74">
            <a:extLst>
              <a:ext uri="{FF2B5EF4-FFF2-40B4-BE49-F238E27FC236}">
                <a16:creationId xmlns:a16="http://schemas.microsoft.com/office/drawing/2014/main" id="{C92E012D-584C-4206-A4EB-F072750C2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6248400"/>
            <a:ext cx="5903913"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슬라이드 번호 개체 틀 43">
            <a:extLst>
              <a:ext uri="{FF2B5EF4-FFF2-40B4-BE49-F238E27FC236}">
                <a16:creationId xmlns:a16="http://schemas.microsoft.com/office/drawing/2014/main" id="{B21F25F3-E290-4B74-98E2-BE419F62685B}"/>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17/57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a:extLst>
              <a:ext uri="{FF2B5EF4-FFF2-40B4-BE49-F238E27FC236}">
                <a16:creationId xmlns:a16="http://schemas.microsoft.com/office/drawing/2014/main" id="{0034D6B6-0811-4273-9BF9-B7DF242B9666}"/>
              </a:ext>
            </a:extLst>
          </p:cNvPr>
          <p:cNvSpPr>
            <a:spLocks noChangeArrowheads="1"/>
          </p:cNvSpPr>
          <p:nvPr/>
        </p:nvSpPr>
        <p:spPr bwMode="auto">
          <a:xfrm>
            <a:off x="404813" y="1065213"/>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latinLnBrk="1"/>
            <a:r>
              <a:rPr lang="en-US" altLang="zh-CN">
                <a:latin typeface="Arial" panose="020B0604020202020204" pitchFamily="34" charset="0"/>
              </a:rPr>
              <a:t>(3)TE</a:t>
            </a:r>
          </a:p>
        </p:txBody>
      </p:sp>
      <p:sp>
        <p:nvSpPr>
          <p:cNvPr id="25604" name="Rectangle 6">
            <a:extLst>
              <a:ext uri="{FF2B5EF4-FFF2-40B4-BE49-F238E27FC236}">
                <a16:creationId xmlns:a16="http://schemas.microsoft.com/office/drawing/2014/main" id="{ED958AE3-10FE-465D-A4E8-B686CA37D218}"/>
              </a:ext>
            </a:extLst>
          </p:cNvPr>
          <p:cNvSpPr>
            <a:spLocks noChangeArrowheads="1"/>
          </p:cNvSpPr>
          <p:nvPr/>
        </p:nvSpPr>
        <p:spPr bwMode="auto">
          <a:xfrm>
            <a:off x="0" y="4171950"/>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p>
        </p:txBody>
      </p:sp>
      <p:pic>
        <p:nvPicPr>
          <p:cNvPr id="25605" name="Picture 6">
            <a:extLst>
              <a:ext uri="{FF2B5EF4-FFF2-40B4-BE49-F238E27FC236}">
                <a16:creationId xmlns:a16="http://schemas.microsoft.com/office/drawing/2014/main" id="{812B348D-52EE-4CBF-9E21-EF2C856C7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1928813"/>
            <a:ext cx="649605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矩形 6">
            <a:extLst>
              <a:ext uri="{FF2B5EF4-FFF2-40B4-BE49-F238E27FC236}">
                <a16:creationId xmlns:a16="http://schemas.microsoft.com/office/drawing/2014/main" id="{C0D67FC8-F72B-43C6-A471-199D9048269D}"/>
              </a:ext>
            </a:extLst>
          </p:cNvPr>
          <p:cNvSpPr>
            <a:spLocks noChangeArrowheads="1"/>
          </p:cNvSpPr>
          <p:nvPr/>
        </p:nvSpPr>
        <p:spPr bwMode="auto">
          <a:xfrm>
            <a:off x="549275" y="1497013"/>
            <a:ext cx="2636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r>
              <a:rPr lang="en-US" altLang="zh-TW" sz="1600"/>
              <a:t>Tearing effect output line </a:t>
            </a:r>
            <a:endParaRPr lang="zh-TW" altLang="en-US" sz="1600"/>
          </a:p>
        </p:txBody>
      </p:sp>
      <p:sp>
        <p:nvSpPr>
          <p:cNvPr id="7" name="슬라이드 번호 개체 틀 43">
            <a:extLst>
              <a:ext uri="{FF2B5EF4-FFF2-40B4-BE49-F238E27FC236}">
                <a16:creationId xmlns:a16="http://schemas.microsoft.com/office/drawing/2014/main" id="{7BED98FE-0A99-4198-BAB2-F9FB975547FF}"/>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18/57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6">
            <a:extLst>
              <a:ext uri="{FF2B5EF4-FFF2-40B4-BE49-F238E27FC236}">
                <a16:creationId xmlns:a16="http://schemas.microsoft.com/office/drawing/2014/main" id="{B1FCDBC2-FA2F-42E6-9CEA-447DB7BE829C}"/>
              </a:ext>
            </a:extLst>
          </p:cNvPr>
          <p:cNvSpPr>
            <a:spLocks noChangeArrowheads="1"/>
          </p:cNvSpPr>
          <p:nvPr/>
        </p:nvSpPr>
        <p:spPr bwMode="auto">
          <a:xfrm>
            <a:off x="0" y="4171950"/>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p>
        </p:txBody>
      </p:sp>
      <p:pic>
        <p:nvPicPr>
          <p:cNvPr id="26629" name="Picture 2">
            <a:extLst>
              <a:ext uri="{FF2B5EF4-FFF2-40B4-BE49-F238E27FC236}">
                <a16:creationId xmlns:a16="http://schemas.microsoft.com/office/drawing/2014/main" id="{797577EE-9E09-4F16-8827-161B212B9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7375"/>
            <a:ext cx="6694488"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矩形 6">
            <a:extLst>
              <a:ext uri="{FF2B5EF4-FFF2-40B4-BE49-F238E27FC236}">
                <a16:creationId xmlns:a16="http://schemas.microsoft.com/office/drawing/2014/main" id="{F756D739-AAB1-408C-90CF-76ED7172FFA0}"/>
              </a:ext>
            </a:extLst>
          </p:cNvPr>
          <p:cNvSpPr>
            <a:spLocks noChangeArrowheads="1"/>
          </p:cNvSpPr>
          <p:nvPr/>
        </p:nvSpPr>
        <p:spPr bwMode="auto">
          <a:xfrm>
            <a:off x="260350" y="1497013"/>
            <a:ext cx="2638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r>
              <a:rPr lang="en-US" altLang="zh-TW" sz="1600"/>
              <a:t>Tearing effect line timing </a:t>
            </a:r>
            <a:endParaRPr lang="zh-TW" altLang="en-US" sz="1600"/>
          </a:p>
        </p:txBody>
      </p:sp>
      <p:sp>
        <p:nvSpPr>
          <p:cNvPr id="7" name="슬라이드 번호 개체 틀 43">
            <a:extLst>
              <a:ext uri="{FF2B5EF4-FFF2-40B4-BE49-F238E27FC236}">
                <a16:creationId xmlns:a16="http://schemas.microsoft.com/office/drawing/2014/main" id="{B61935AA-E984-4681-996F-F1884EE86E02}"/>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19/57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897188" y="1136650"/>
            <a:ext cx="1306512" cy="276225"/>
          </a:xfrm>
          <a:prstGeom prst="rect">
            <a:avLst/>
          </a:prstGeom>
          <a:noFill/>
          <a:ln w="9525">
            <a:noFill/>
            <a:miter lim="800000"/>
          </a:ln>
        </p:spPr>
        <p:txBody>
          <a:bodyPr wrap="none">
            <a:spAutoFit/>
          </a:bodyPr>
          <a:lstStyle/>
          <a:p>
            <a:pPr latinLnBrk="1"/>
            <a:r>
              <a:rPr lang="en-US" altLang="zh-CN" sz="1200" u="sng" dirty="0">
                <a:latin typeface="Arial" panose="020B0604020202020204" pitchFamily="34" charset="0"/>
                <a:ea typeface="Gulim" panose="020B0600000101010101" pitchFamily="34" charset="-127"/>
              </a:rPr>
              <a:t>CONTENT LIST</a:t>
            </a:r>
          </a:p>
        </p:txBody>
      </p:sp>
      <p:graphicFrame>
        <p:nvGraphicFramePr>
          <p:cNvPr id="5123" name="Group 3"/>
          <p:cNvGraphicFramePr>
            <a:graphicFrameLocks noGrp="1"/>
          </p:cNvGraphicFramePr>
          <p:nvPr>
            <p:extLst>
              <p:ext uri="{D42A27DB-BD31-4B8C-83A1-F6EECF244321}">
                <p14:modId xmlns:p14="http://schemas.microsoft.com/office/powerpoint/2010/main" val="893625911"/>
              </p:ext>
            </p:extLst>
          </p:nvPr>
        </p:nvGraphicFramePr>
        <p:xfrm>
          <a:off x="404813" y="1643063"/>
          <a:ext cx="6153150" cy="5241932"/>
        </p:xfrm>
        <a:graphic>
          <a:graphicData uri="http://schemas.openxmlformats.org/drawingml/2006/table">
            <a:tbl>
              <a:tblPr/>
              <a:tblGrid>
                <a:gridCol w="455612">
                  <a:extLst>
                    <a:ext uri="{9D8B030D-6E8A-4147-A177-3AD203B41FA5}">
                      <a16:colId xmlns:a16="http://schemas.microsoft.com/office/drawing/2014/main" val="20000"/>
                    </a:ext>
                  </a:extLst>
                </a:gridCol>
                <a:gridCol w="5241925">
                  <a:extLst>
                    <a:ext uri="{9D8B030D-6E8A-4147-A177-3AD203B41FA5}">
                      <a16:colId xmlns:a16="http://schemas.microsoft.com/office/drawing/2014/main" val="20001"/>
                    </a:ext>
                  </a:extLst>
                </a:gridCol>
                <a:gridCol w="455613">
                  <a:extLst>
                    <a:ext uri="{9D8B030D-6E8A-4147-A177-3AD203B41FA5}">
                      <a16:colId xmlns:a16="http://schemas.microsoft.com/office/drawing/2014/main" val="20002"/>
                    </a:ext>
                  </a:extLst>
                </a:gridCol>
              </a:tblGrid>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No</a:t>
                      </a:r>
                      <a:endPar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ITEM</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Page</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extLst>
                  <a:ext uri="{0D108BD9-81ED-4DB2-BD59-A6C34878D82A}">
                    <a16:rowId xmlns:a16="http://schemas.microsoft.com/office/drawing/2014/main" val="10000"/>
                  </a:ext>
                </a:extLst>
              </a:tr>
              <a:tr h="254000">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COVER</a:t>
                      </a: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CONTENTS</a:t>
                      </a: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RECORD OF REVISIONS</a:t>
                      </a: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4000">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1</a:t>
                      </a: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GENERAL DESCRIPTION</a:t>
                      </a: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2</a:t>
                      </a: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ABSOLUTE MAXIMUM RATINGS</a:t>
                      </a: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8450">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3</a:t>
                      </a: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ELECTRICAL SPECIFICATIONS</a:t>
                      </a: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4</a:t>
                      </a: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OPTICAL </a:t>
                      </a: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cs typeface="Times New Roman" panose="02020603050405020304" pitchFamily="18" charset="0"/>
                        </a:rPr>
                        <a:t>CHARACTERISTICS</a:t>
                      </a: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5</a:t>
                      </a: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MECHANICAL CHARACTERISTICS</a:t>
                      </a: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6</a:t>
                      </a: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RELIABLITY TEST</a:t>
                      </a: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7</a:t>
                      </a: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INTERNATIONAL STANDARDS</a:t>
                      </a: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8</a:t>
                      </a: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PACKING</a:t>
                      </a: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50838">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9</a:t>
                      </a: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INCOMING INSPECTION STANDARD</a:t>
                      </a: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54000">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54000">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54000">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55588">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L="76200" marR="38100" marT="38102" marB="381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L="0" marR="38100" marT="38102" marB="38102"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bl>
          </a:graphicData>
        </a:graphic>
      </p:graphicFrame>
      <p:sp>
        <p:nvSpPr>
          <p:cNvPr id="5" name="슬라이드 번호 개체 틀 43">
            <a:extLst>
              <a:ext uri="{FF2B5EF4-FFF2-40B4-BE49-F238E27FC236}">
                <a16:creationId xmlns:a16="http://schemas.microsoft.com/office/drawing/2014/main" id="{1776071A-F322-445E-AD02-110E11BAC520}"/>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2/57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B01CD33-D57B-4EAD-A93D-A5C34F14C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3" y="1423988"/>
            <a:ext cx="561657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CC1E91FA-D57B-40B6-BB36-977CFCB8A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5457825"/>
            <a:ext cx="5672138"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37">
            <a:extLst>
              <a:ext uri="{FF2B5EF4-FFF2-40B4-BE49-F238E27FC236}">
                <a16:creationId xmlns:a16="http://schemas.microsoft.com/office/drawing/2014/main" id="{85A5640B-049B-4D1D-AD89-663B5C61153C}"/>
              </a:ext>
            </a:extLst>
          </p:cNvPr>
          <p:cNvSpPr txBox="1">
            <a:spLocks noChangeArrowheads="1"/>
          </p:cNvSpPr>
          <p:nvPr/>
        </p:nvSpPr>
        <p:spPr bwMode="auto">
          <a:xfrm>
            <a:off x="288925" y="1064568"/>
            <a:ext cx="2581156" cy="307777"/>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3-7. Power On/Off Sequence</a:t>
            </a:r>
          </a:p>
        </p:txBody>
      </p:sp>
      <p:sp>
        <p:nvSpPr>
          <p:cNvPr id="9" name="슬라이드 번호 개체 틀 43">
            <a:extLst>
              <a:ext uri="{FF2B5EF4-FFF2-40B4-BE49-F238E27FC236}">
                <a16:creationId xmlns:a16="http://schemas.microsoft.com/office/drawing/2014/main" id="{740CE087-9A83-4FBA-8358-82A4FD90C479}"/>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20/57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8"/>
          <p:cNvSpPr txBox="1">
            <a:spLocks noChangeArrowheads="1"/>
          </p:cNvSpPr>
          <p:nvPr/>
        </p:nvSpPr>
        <p:spPr bwMode="auto">
          <a:xfrm>
            <a:off x="2351088" y="7400925"/>
            <a:ext cx="1822450" cy="244475"/>
          </a:xfrm>
          <a:prstGeom prst="rect">
            <a:avLst/>
          </a:prstGeom>
          <a:noFill/>
          <a:ln w="9525">
            <a:noFill/>
            <a:miter lim="800000"/>
          </a:ln>
        </p:spPr>
        <p:txBody>
          <a:bodyPr wrap="none">
            <a:spAutoFit/>
          </a:bodyPr>
          <a:lstStyle/>
          <a:p>
            <a:pPr algn="ctr" latinLnBrk="1"/>
            <a:r>
              <a:rPr lang="en-US" altLang="zh-CN" sz="1000">
                <a:latin typeface="Arial" panose="020B0604020202020204" pitchFamily="34" charset="0"/>
                <a:ea typeface="Dotum" panose="020B0600000101010101" pitchFamily="34" charset="-127"/>
              </a:rPr>
              <a:t>Fig 3.7  Software Flowchart</a:t>
            </a:r>
          </a:p>
        </p:txBody>
      </p:sp>
      <p:sp>
        <p:nvSpPr>
          <p:cNvPr id="25" name="Rectangle 1147">
            <a:extLst>
              <a:ext uri="{FF2B5EF4-FFF2-40B4-BE49-F238E27FC236}">
                <a16:creationId xmlns:a16="http://schemas.microsoft.com/office/drawing/2014/main" id="{1255B541-819E-4C8D-A44C-6C1B327F274D}"/>
              </a:ext>
            </a:extLst>
          </p:cNvPr>
          <p:cNvSpPr>
            <a:spLocks noChangeArrowheads="1"/>
          </p:cNvSpPr>
          <p:nvPr/>
        </p:nvSpPr>
        <p:spPr bwMode="auto">
          <a:xfrm>
            <a:off x="1490663" y="1857375"/>
            <a:ext cx="2016125" cy="266700"/>
          </a:xfrm>
          <a:prstGeom prst="rect">
            <a:avLst/>
          </a:prstGeom>
          <a:solidFill>
            <a:srgbClr val="FFFFFF"/>
          </a:solidFill>
          <a:ln w="19050">
            <a:solidFill>
              <a:srgbClr val="000000"/>
            </a:solidFill>
            <a:miter lim="800000"/>
            <a:headEnd/>
            <a:tailEnd/>
          </a:ln>
        </p:spPr>
        <p:txBody>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r>
              <a:rPr lang="en-US" altLang="zh-CN" sz="900">
                <a:solidFill>
                  <a:srgbClr val="0000FF"/>
                </a:solidFill>
                <a:latin typeface="Arial" panose="020B0604020202020204" pitchFamily="34" charset="0"/>
                <a:cs typeface="Arial" panose="020B0604020202020204" pitchFamily="34" charset="0"/>
              </a:rPr>
              <a:t>Block A : Power On</a:t>
            </a:r>
            <a:endParaRPr lang="en-US" altLang="zh-CN" sz="900" b="0">
              <a:solidFill>
                <a:srgbClr val="0000FF"/>
              </a:solidFill>
              <a:latin typeface="Gulim" panose="020B0600000101010101" pitchFamily="34" charset="-127"/>
            </a:endParaRPr>
          </a:p>
        </p:txBody>
      </p:sp>
      <p:sp>
        <p:nvSpPr>
          <p:cNvPr id="26" name="Rectangle 1148">
            <a:extLst>
              <a:ext uri="{FF2B5EF4-FFF2-40B4-BE49-F238E27FC236}">
                <a16:creationId xmlns:a16="http://schemas.microsoft.com/office/drawing/2014/main" id="{F9DBBB10-458F-474A-B070-81AAB0A7947C}"/>
              </a:ext>
            </a:extLst>
          </p:cNvPr>
          <p:cNvSpPr>
            <a:spLocks noChangeArrowheads="1"/>
          </p:cNvSpPr>
          <p:nvPr/>
        </p:nvSpPr>
        <p:spPr bwMode="auto">
          <a:xfrm>
            <a:off x="908050" y="5480050"/>
            <a:ext cx="3168650" cy="266700"/>
          </a:xfrm>
          <a:prstGeom prst="rect">
            <a:avLst/>
          </a:prstGeom>
          <a:solidFill>
            <a:srgbClr val="FFFFFF"/>
          </a:solidFill>
          <a:ln w="19050">
            <a:solidFill>
              <a:srgbClr val="000000"/>
            </a:solidFill>
            <a:miter lim="800000"/>
            <a:headEnd/>
            <a:tailEnd/>
          </a:ln>
        </p:spPr>
        <p:txBody>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r>
              <a:rPr lang="en-US" altLang="zh-CN" sz="900">
                <a:solidFill>
                  <a:srgbClr val="0000FF"/>
                </a:solidFill>
                <a:latin typeface="Arial" panose="020B0604020202020204" pitchFamily="34" charset="0"/>
                <a:cs typeface="Arial" panose="020B0604020202020204" pitchFamily="34" charset="0"/>
              </a:rPr>
              <a:t>Block E : Display Off &amp; BC_CTRL_disable &amp; Sleep In</a:t>
            </a:r>
            <a:br>
              <a:rPr lang="en-US" altLang="zh-CN" sz="900">
                <a:solidFill>
                  <a:srgbClr val="0000FF"/>
                </a:solidFill>
                <a:latin typeface="Gulim" panose="020B0600000101010101" pitchFamily="34" charset="-127"/>
              </a:rPr>
            </a:br>
            <a:endParaRPr lang="en-US" altLang="zh-CN" sz="900" b="0">
              <a:solidFill>
                <a:srgbClr val="0000FF"/>
              </a:solidFill>
              <a:latin typeface="Gulim" panose="020B0600000101010101" pitchFamily="34" charset="-127"/>
            </a:endParaRPr>
          </a:p>
        </p:txBody>
      </p:sp>
      <p:sp>
        <p:nvSpPr>
          <p:cNvPr id="27" name="Rectangle 1150">
            <a:extLst>
              <a:ext uri="{FF2B5EF4-FFF2-40B4-BE49-F238E27FC236}">
                <a16:creationId xmlns:a16="http://schemas.microsoft.com/office/drawing/2014/main" id="{F2DBDBAA-A8C7-480A-B27A-EA2821FEC90F}"/>
              </a:ext>
            </a:extLst>
          </p:cNvPr>
          <p:cNvSpPr>
            <a:spLocks noChangeArrowheads="1"/>
          </p:cNvSpPr>
          <p:nvPr/>
        </p:nvSpPr>
        <p:spPr bwMode="auto">
          <a:xfrm>
            <a:off x="1484313" y="3081338"/>
            <a:ext cx="2016125" cy="266700"/>
          </a:xfrm>
          <a:prstGeom prst="rect">
            <a:avLst/>
          </a:prstGeom>
          <a:solidFill>
            <a:srgbClr val="FFFFFF"/>
          </a:solidFill>
          <a:ln w="19050">
            <a:solidFill>
              <a:srgbClr val="000000"/>
            </a:solidFill>
            <a:miter lim="800000"/>
            <a:headEnd/>
            <a:tailEnd/>
          </a:ln>
        </p:spPr>
        <p:txBody>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r>
              <a:rPr lang="en-US" altLang="zh-CN" sz="900">
                <a:solidFill>
                  <a:srgbClr val="0000FF"/>
                </a:solidFill>
                <a:latin typeface="Arial" panose="020B0604020202020204" pitchFamily="34" charset="0"/>
                <a:cs typeface="Arial" panose="020B0604020202020204" pitchFamily="34" charset="0"/>
              </a:rPr>
              <a:t>Block C : MIPI CMD mode on </a:t>
            </a:r>
            <a:endParaRPr lang="en-US" altLang="zh-CN" sz="900" b="0">
              <a:solidFill>
                <a:srgbClr val="0000FF"/>
              </a:solidFill>
              <a:latin typeface="Gulim" panose="020B0600000101010101" pitchFamily="34" charset="-127"/>
            </a:endParaRPr>
          </a:p>
        </p:txBody>
      </p:sp>
      <p:sp>
        <p:nvSpPr>
          <p:cNvPr id="28" name="Rectangle 1152">
            <a:extLst>
              <a:ext uri="{FF2B5EF4-FFF2-40B4-BE49-F238E27FC236}">
                <a16:creationId xmlns:a16="http://schemas.microsoft.com/office/drawing/2014/main" id="{DF1539C8-31BE-4E06-9AB2-8631C3CF44CA}"/>
              </a:ext>
            </a:extLst>
          </p:cNvPr>
          <p:cNvSpPr>
            <a:spLocks noChangeArrowheads="1"/>
          </p:cNvSpPr>
          <p:nvPr/>
        </p:nvSpPr>
        <p:spPr bwMode="auto">
          <a:xfrm>
            <a:off x="1484313" y="2428875"/>
            <a:ext cx="2022475" cy="266700"/>
          </a:xfrm>
          <a:prstGeom prst="rect">
            <a:avLst/>
          </a:prstGeom>
          <a:solidFill>
            <a:srgbClr val="FFFFFF"/>
          </a:solidFill>
          <a:ln w="19050">
            <a:solidFill>
              <a:srgbClr val="000000"/>
            </a:solidFill>
            <a:miter lim="800000"/>
            <a:headEnd/>
            <a:tailEnd/>
          </a:ln>
        </p:spPr>
        <p:txBody>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r>
              <a:rPr lang="en-US" altLang="zh-CN" sz="900">
                <a:solidFill>
                  <a:srgbClr val="0000FF"/>
                </a:solidFill>
                <a:latin typeface="Arial" panose="020B0604020202020204" pitchFamily="34" charset="0"/>
                <a:cs typeface="Arial" panose="020B0604020202020204" pitchFamily="34" charset="0"/>
              </a:rPr>
              <a:t>Block B : Initialize</a:t>
            </a:r>
            <a:br>
              <a:rPr lang="en-US" altLang="zh-CN" sz="900">
                <a:solidFill>
                  <a:srgbClr val="0000FF"/>
                </a:solidFill>
                <a:latin typeface="Gulim" panose="020B0600000101010101" pitchFamily="34" charset="-127"/>
              </a:rPr>
            </a:br>
            <a:endParaRPr lang="en-US" altLang="zh-CN" sz="900" b="0">
              <a:solidFill>
                <a:srgbClr val="0000FF"/>
              </a:solidFill>
              <a:latin typeface="Gulim" panose="020B0600000101010101" pitchFamily="34" charset="-127"/>
            </a:endParaRPr>
          </a:p>
        </p:txBody>
      </p:sp>
      <p:cxnSp>
        <p:nvCxnSpPr>
          <p:cNvPr id="29" name="AutoShape 1153">
            <a:extLst>
              <a:ext uri="{FF2B5EF4-FFF2-40B4-BE49-F238E27FC236}">
                <a16:creationId xmlns:a16="http://schemas.microsoft.com/office/drawing/2014/main" id="{11B007D6-D419-4700-A293-4AE6F960CB26}"/>
              </a:ext>
            </a:extLst>
          </p:cNvPr>
          <p:cNvCxnSpPr>
            <a:cxnSpLocks noChangeShapeType="1"/>
          </p:cNvCxnSpPr>
          <p:nvPr/>
        </p:nvCxnSpPr>
        <p:spPr bwMode="auto">
          <a:xfrm>
            <a:off x="2498725" y="2133600"/>
            <a:ext cx="0" cy="28575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0" name="AutoShape 1154">
            <a:extLst>
              <a:ext uri="{FF2B5EF4-FFF2-40B4-BE49-F238E27FC236}">
                <a16:creationId xmlns:a16="http://schemas.microsoft.com/office/drawing/2014/main" id="{6FC5B25D-5E8B-4358-928E-D073799CDFA6}"/>
              </a:ext>
            </a:extLst>
          </p:cNvPr>
          <p:cNvCxnSpPr>
            <a:cxnSpLocks noChangeShapeType="1"/>
          </p:cNvCxnSpPr>
          <p:nvPr/>
        </p:nvCxnSpPr>
        <p:spPr bwMode="auto">
          <a:xfrm flipH="1">
            <a:off x="2492375" y="2720975"/>
            <a:ext cx="1588" cy="37782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1" name="Rectangle 1169">
            <a:extLst>
              <a:ext uri="{FF2B5EF4-FFF2-40B4-BE49-F238E27FC236}">
                <a16:creationId xmlns:a16="http://schemas.microsoft.com/office/drawing/2014/main" id="{6E9DEB78-013D-4406-8A7B-4B5302FD8824}"/>
              </a:ext>
            </a:extLst>
          </p:cNvPr>
          <p:cNvSpPr>
            <a:spLocks noChangeArrowheads="1"/>
          </p:cNvSpPr>
          <p:nvPr/>
        </p:nvSpPr>
        <p:spPr bwMode="auto">
          <a:xfrm>
            <a:off x="908050" y="3751263"/>
            <a:ext cx="3168650" cy="266700"/>
          </a:xfrm>
          <a:prstGeom prst="rect">
            <a:avLst/>
          </a:prstGeom>
          <a:solidFill>
            <a:srgbClr val="FFFFFF"/>
          </a:solidFill>
          <a:ln w="19050">
            <a:solidFill>
              <a:srgbClr val="000000"/>
            </a:solidFill>
            <a:miter lim="800000"/>
            <a:headEnd/>
            <a:tailEnd/>
          </a:ln>
        </p:spPr>
        <p:txBody>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r>
              <a:rPr lang="en-US" altLang="zh-CN" sz="900">
                <a:solidFill>
                  <a:srgbClr val="0000FF"/>
                </a:solidFill>
                <a:latin typeface="Arial" panose="020B0604020202020204" pitchFamily="34" charset="0"/>
                <a:cs typeface="Arial" panose="020B0604020202020204" pitchFamily="34" charset="0"/>
              </a:rPr>
              <a:t>Block D : Sleep Out &amp; BC_CTRL enable &amp; Display On</a:t>
            </a:r>
            <a:endParaRPr lang="en-US" altLang="zh-CN" sz="900" b="0">
              <a:solidFill>
                <a:srgbClr val="0000FF"/>
              </a:solidFill>
              <a:latin typeface="Gulim" panose="020B0600000101010101" pitchFamily="34" charset="-127"/>
            </a:endParaRPr>
          </a:p>
        </p:txBody>
      </p:sp>
      <p:sp>
        <p:nvSpPr>
          <p:cNvPr id="32" name="Oval 1171">
            <a:extLst>
              <a:ext uri="{FF2B5EF4-FFF2-40B4-BE49-F238E27FC236}">
                <a16:creationId xmlns:a16="http://schemas.microsoft.com/office/drawing/2014/main" id="{437F2989-52D5-4B1D-9374-8295B9AB4965}"/>
              </a:ext>
            </a:extLst>
          </p:cNvPr>
          <p:cNvSpPr>
            <a:spLocks noChangeArrowheads="1"/>
          </p:cNvSpPr>
          <p:nvPr/>
        </p:nvSpPr>
        <p:spPr bwMode="auto">
          <a:xfrm>
            <a:off x="1557338" y="4448175"/>
            <a:ext cx="1871662" cy="576263"/>
          </a:xfrm>
          <a:prstGeom prst="ellipse">
            <a:avLst/>
          </a:prstGeom>
          <a:solidFill>
            <a:srgbClr val="FFCC99"/>
          </a:solidFill>
          <a:ln w="19050">
            <a:solidFill>
              <a:srgbClr val="000000"/>
            </a:solidFill>
            <a:round/>
            <a:headEnd/>
            <a:tailEnd/>
          </a:ln>
        </p:spPr>
        <p:txBody>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r>
              <a:rPr lang="en-US" altLang="zh-CN" sz="900">
                <a:solidFill>
                  <a:srgbClr val="0000FF"/>
                </a:solidFill>
                <a:latin typeface="Arial" panose="020B0604020202020204" pitchFamily="34" charset="0"/>
                <a:cs typeface="Arial" panose="020B0604020202020204" pitchFamily="34" charset="0"/>
              </a:rPr>
              <a:t>Normal mode</a:t>
            </a:r>
            <a:br>
              <a:rPr lang="en-US" altLang="zh-CN" sz="900">
                <a:solidFill>
                  <a:srgbClr val="0000FF"/>
                </a:solidFill>
                <a:latin typeface="Gulim" panose="020B0600000101010101" pitchFamily="34" charset="-127"/>
              </a:rPr>
            </a:br>
            <a:endParaRPr lang="en-US" altLang="zh-CN" sz="900" b="0">
              <a:solidFill>
                <a:srgbClr val="0000FF"/>
              </a:solidFill>
              <a:latin typeface="Gulim" panose="020B0600000101010101" pitchFamily="34" charset="-127"/>
            </a:endParaRPr>
          </a:p>
        </p:txBody>
      </p:sp>
      <p:sp>
        <p:nvSpPr>
          <p:cNvPr id="33" name="Rectangle 1176">
            <a:extLst>
              <a:ext uri="{FF2B5EF4-FFF2-40B4-BE49-F238E27FC236}">
                <a16:creationId xmlns:a16="http://schemas.microsoft.com/office/drawing/2014/main" id="{04004D9E-E7FB-4855-99DF-D3C047062C7F}"/>
              </a:ext>
            </a:extLst>
          </p:cNvPr>
          <p:cNvSpPr>
            <a:spLocks noChangeArrowheads="1"/>
          </p:cNvSpPr>
          <p:nvPr/>
        </p:nvSpPr>
        <p:spPr bwMode="auto">
          <a:xfrm>
            <a:off x="3227388" y="1928813"/>
            <a:ext cx="185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ko-KR" altLang="en-US">
              <a:solidFill>
                <a:srgbClr val="0000FF"/>
              </a:solidFill>
            </a:endParaRPr>
          </a:p>
        </p:txBody>
      </p:sp>
      <p:cxnSp>
        <p:nvCxnSpPr>
          <p:cNvPr id="34" name="AutoShape 1154">
            <a:extLst>
              <a:ext uri="{FF2B5EF4-FFF2-40B4-BE49-F238E27FC236}">
                <a16:creationId xmlns:a16="http://schemas.microsoft.com/office/drawing/2014/main" id="{1E755537-9BA7-4D02-9D0A-1BFC8B5188E5}"/>
              </a:ext>
            </a:extLst>
          </p:cNvPr>
          <p:cNvCxnSpPr>
            <a:cxnSpLocks noChangeShapeType="1"/>
          </p:cNvCxnSpPr>
          <p:nvPr/>
        </p:nvCxnSpPr>
        <p:spPr bwMode="auto">
          <a:xfrm flipH="1">
            <a:off x="2492375" y="3370263"/>
            <a:ext cx="6350" cy="385762"/>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5" name="AutoShape 1154">
            <a:extLst>
              <a:ext uri="{FF2B5EF4-FFF2-40B4-BE49-F238E27FC236}">
                <a16:creationId xmlns:a16="http://schemas.microsoft.com/office/drawing/2014/main" id="{ACE77152-CB99-49B1-B5D2-BF40C62645BE}"/>
              </a:ext>
            </a:extLst>
          </p:cNvPr>
          <p:cNvCxnSpPr>
            <a:cxnSpLocks noChangeShapeType="1"/>
          </p:cNvCxnSpPr>
          <p:nvPr/>
        </p:nvCxnSpPr>
        <p:spPr bwMode="auto">
          <a:xfrm flipH="1">
            <a:off x="2492375" y="4016375"/>
            <a:ext cx="4763" cy="422275"/>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 name="AutoShape 1154">
            <a:extLst>
              <a:ext uri="{FF2B5EF4-FFF2-40B4-BE49-F238E27FC236}">
                <a16:creationId xmlns:a16="http://schemas.microsoft.com/office/drawing/2014/main" id="{4F3AA53B-4A08-481F-A045-649722E7A9AC}"/>
              </a:ext>
            </a:extLst>
          </p:cNvPr>
          <p:cNvCxnSpPr>
            <a:cxnSpLocks noChangeShapeType="1"/>
            <a:endCxn id="26" idx="0"/>
          </p:cNvCxnSpPr>
          <p:nvPr/>
        </p:nvCxnSpPr>
        <p:spPr bwMode="auto">
          <a:xfrm flipH="1">
            <a:off x="2492375" y="5026025"/>
            <a:ext cx="4763" cy="4445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AutoShape 1154">
            <a:extLst>
              <a:ext uri="{FF2B5EF4-FFF2-40B4-BE49-F238E27FC236}">
                <a16:creationId xmlns:a16="http://schemas.microsoft.com/office/drawing/2014/main" id="{CA948FFD-F0DE-4442-82E3-D1D1CB2F9658}"/>
              </a:ext>
            </a:extLst>
          </p:cNvPr>
          <p:cNvCxnSpPr>
            <a:cxnSpLocks noChangeShapeType="1"/>
          </p:cNvCxnSpPr>
          <p:nvPr/>
        </p:nvCxnSpPr>
        <p:spPr bwMode="auto">
          <a:xfrm flipH="1">
            <a:off x="2492375" y="5745163"/>
            <a:ext cx="4763" cy="4445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8" name="AutoShape 1154">
            <a:extLst>
              <a:ext uri="{FF2B5EF4-FFF2-40B4-BE49-F238E27FC236}">
                <a16:creationId xmlns:a16="http://schemas.microsoft.com/office/drawing/2014/main" id="{1D2D09EA-703E-4ED3-9813-C064EFD8B3F2}"/>
              </a:ext>
            </a:extLst>
          </p:cNvPr>
          <p:cNvCxnSpPr>
            <a:cxnSpLocks noChangeShapeType="1"/>
            <a:endCxn id="39" idx="2"/>
          </p:cNvCxnSpPr>
          <p:nvPr/>
        </p:nvCxnSpPr>
        <p:spPr bwMode="auto">
          <a:xfrm>
            <a:off x="3500438" y="6321425"/>
            <a:ext cx="998537" cy="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9" name="Oval 1171">
            <a:extLst>
              <a:ext uri="{FF2B5EF4-FFF2-40B4-BE49-F238E27FC236}">
                <a16:creationId xmlns:a16="http://schemas.microsoft.com/office/drawing/2014/main" id="{4EAB9DF7-58E0-45DF-9F6D-A83AC6250AA6}"/>
              </a:ext>
            </a:extLst>
          </p:cNvPr>
          <p:cNvSpPr>
            <a:spLocks noChangeArrowheads="1"/>
          </p:cNvSpPr>
          <p:nvPr/>
        </p:nvSpPr>
        <p:spPr bwMode="auto">
          <a:xfrm>
            <a:off x="4508500" y="6032500"/>
            <a:ext cx="1871663" cy="576263"/>
          </a:xfrm>
          <a:prstGeom prst="ellipse">
            <a:avLst/>
          </a:prstGeom>
          <a:solidFill>
            <a:srgbClr val="FFCC99"/>
          </a:solidFill>
          <a:ln w="19050">
            <a:solidFill>
              <a:srgbClr val="000000"/>
            </a:solidFill>
            <a:round/>
            <a:headEnd/>
            <a:tailEnd/>
          </a:ln>
        </p:spPr>
        <p:txBody>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r>
              <a:rPr lang="en-US" altLang="zh-CN" sz="900">
                <a:solidFill>
                  <a:srgbClr val="0000FF"/>
                </a:solidFill>
                <a:latin typeface="Arial" panose="020B0604020202020204" pitchFamily="34" charset="0"/>
                <a:cs typeface="Arial" panose="020B0604020202020204" pitchFamily="34" charset="0"/>
              </a:rPr>
              <a:t>Standy by mode</a:t>
            </a:r>
            <a:br>
              <a:rPr lang="en-US" altLang="zh-CN" sz="900">
                <a:solidFill>
                  <a:srgbClr val="0000FF"/>
                </a:solidFill>
                <a:latin typeface="Gulim" panose="020B0600000101010101" pitchFamily="34" charset="-127"/>
              </a:rPr>
            </a:br>
            <a:endParaRPr lang="en-US" altLang="zh-CN" sz="900" b="0">
              <a:solidFill>
                <a:srgbClr val="0000FF"/>
              </a:solidFill>
              <a:latin typeface="Gulim" panose="020B0600000101010101" pitchFamily="34" charset="-127"/>
            </a:endParaRPr>
          </a:p>
        </p:txBody>
      </p:sp>
      <p:cxnSp>
        <p:nvCxnSpPr>
          <p:cNvPr id="40" name="AutoShape 1154">
            <a:extLst>
              <a:ext uri="{FF2B5EF4-FFF2-40B4-BE49-F238E27FC236}">
                <a16:creationId xmlns:a16="http://schemas.microsoft.com/office/drawing/2014/main" id="{75BB8258-A2E2-4FF5-AA7C-2FF7425D61ED}"/>
              </a:ext>
            </a:extLst>
          </p:cNvPr>
          <p:cNvCxnSpPr>
            <a:cxnSpLocks noChangeShapeType="1"/>
          </p:cNvCxnSpPr>
          <p:nvPr/>
        </p:nvCxnSpPr>
        <p:spPr bwMode="auto">
          <a:xfrm flipV="1">
            <a:off x="5445125" y="3224213"/>
            <a:ext cx="0" cy="280035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41" name="AutoShape 1154">
            <a:extLst>
              <a:ext uri="{FF2B5EF4-FFF2-40B4-BE49-F238E27FC236}">
                <a16:creationId xmlns:a16="http://schemas.microsoft.com/office/drawing/2014/main" id="{3E41B4E7-B2C9-4387-A3CE-66A90E6B0CC5}"/>
              </a:ext>
            </a:extLst>
          </p:cNvPr>
          <p:cNvCxnSpPr>
            <a:cxnSpLocks noChangeShapeType="1"/>
          </p:cNvCxnSpPr>
          <p:nvPr/>
        </p:nvCxnSpPr>
        <p:spPr bwMode="auto">
          <a:xfrm flipH="1">
            <a:off x="3500438" y="3224213"/>
            <a:ext cx="1944687" cy="1587"/>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2" name="Rectangle 1149">
            <a:extLst>
              <a:ext uri="{FF2B5EF4-FFF2-40B4-BE49-F238E27FC236}">
                <a16:creationId xmlns:a16="http://schemas.microsoft.com/office/drawing/2014/main" id="{B0B8EB2B-ECE7-49E1-9EC8-6EEA8BBDA7F0}"/>
              </a:ext>
            </a:extLst>
          </p:cNvPr>
          <p:cNvSpPr>
            <a:spLocks noChangeArrowheads="1"/>
          </p:cNvSpPr>
          <p:nvPr/>
        </p:nvSpPr>
        <p:spPr bwMode="auto">
          <a:xfrm>
            <a:off x="1484313" y="6918325"/>
            <a:ext cx="2016125" cy="266700"/>
          </a:xfrm>
          <a:prstGeom prst="rect">
            <a:avLst/>
          </a:prstGeom>
          <a:solidFill>
            <a:srgbClr val="FFFFFF"/>
          </a:solidFill>
          <a:ln w="19050">
            <a:solidFill>
              <a:srgbClr val="000000"/>
            </a:solidFill>
            <a:miter lim="800000"/>
            <a:headEnd/>
            <a:tailEnd/>
          </a:ln>
        </p:spPr>
        <p:txBody>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r>
              <a:rPr lang="en-US" altLang="zh-CN" sz="900">
                <a:solidFill>
                  <a:srgbClr val="0000FF"/>
                </a:solidFill>
                <a:latin typeface="Arial" panose="020B0604020202020204" pitchFamily="34" charset="0"/>
                <a:cs typeface="Arial" panose="020B0604020202020204" pitchFamily="34" charset="0"/>
              </a:rPr>
              <a:t>Block G : Power Off</a:t>
            </a:r>
            <a:endParaRPr lang="en-US" altLang="zh-CN" sz="900" b="0">
              <a:solidFill>
                <a:srgbClr val="0000FF"/>
              </a:solidFill>
              <a:latin typeface="Gulim" panose="020B0600000101010101" pitchFamily="34" charset="-127"/>
            </a:endParaRPr>
          </a:p>
        </p:txBody>
      </p:sp>
      <p:cxnSp>
        <p:nvCxnSpPr>
          <p:cNvPr id="43" name="AutoShape 1154">
            <a:extLst>
              <a:ext uri="{FF2B5EF4-FFF2-40B4-BE49-F238E27FC236}">
                <a16:creationId xmlns:a16="http://schemas.microsoft.com/office/drawing/2014/main" id="{7BE9959A-8915-4F2C-AA10-32BC51142785}"/>
              </a:ext>
            </a:extLst>
          </p:cNvPr>
          <p:cNvCxnSpPr>
            <a:cxnSpLocks noChangeShapeType="1"/>
          </p:cNvCxnSpPr>
          <p:nvPr/>
        </p:nvCxnSpPr>
        <p:spPr bwMode="auto">
          <a:xfrm flipH="1">
            <a:off x="2492375" y="6465888"/>
            <a:ext cx="4763" cy="444500"/>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4" name="Rectangle 1150">
            <a:extLst>
              <a:ext uri="{FF2B5EF4-FFF2-40B4-BE49-F238E27FC236}">
                <a16:creationId xmlns:a16="http://schemas.microsoft.com/office/drawing/2014/main" id="{7FDE3AA5-6CCC-4C17-8FA0-B20E27E9B3C9}"/>
              </a:ext>
            </a:extLst>
          </p:cNvPr>
          <p:cNvSpPr>
            <a:spLocks noChangeArrowheads="1"/>
          </p:cNvSpPr>
          <p:nvPr/>
        </p:nvSpPr>
        <p:spPr bwMode="auto">
          <a:xfrm>
            <a:off x="1484313" y="6199188"/>
            <a:ext cx="2016125" cy="266700"/>
          </a:xfrm>
          <a:prstGeom prst="rect">
            <a:avLst/>
          </a:prstGeom>
          <a:solidFill>
            <a:srgbClr val="FFFFFF"/>
          </a:solidFill>
          <a:ln w="19050">
            <a:solidFill>
              <a:srgbClr val="000000"/>
            </a:solidFill>
            <a:miter lim="800000"/>
            <a:headEnd/>
            <a:tailEnd/>
          </a:ln>
        </p:spPr>
        <p:txBody>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r>
              <a:rPr lang="en-US" altLang="zh-CN" sz="900">
                <a:solidFill>
                  <a:srgbClr val="0000FF"/>
                </a:solidFill>
                <a:latin typeface="Arial" panose="020B0604020202020204" pitchFamily="34" charset="0"/>
                <a:cs typeface="Arial" panose="020B0604020202020204" pitchFamily="34" charset="0"/>
              </a:rPr>
              <a:t>Block F : MIPI CMD mode off</a:t>
            </a:r>
            <a:endParaRPr lang="en-US" altLang="zh-CN" sz="900" b="0">
              <a:solidFill>
                <a:srgbClr val="0000FF"/>
              </a:solidFill>
              <a:latin typeface="Gulim" panose="020B0600000101010101" pitchFamily="34" charset="-127"/>
            </a:endParaRPr>
          </a:p>
        </p:txBody>
      </p:sp>
      <p:sp>
        <p:nvSpPr>
          <p:cNvPr id="45" name="Text Box 237">
            <a:extLst>
              <a:ext uri="{FF2B5EF4-FFF2-40B4-BE49-F238E27FC236}">
                <a16:creationId xmlns:a16="http://schemas.microsoft.com/office/drawing/2014/main" id="{09A9308C-D450-4A3B-847E-F6122DAD239A}"/>
              </a:ext>
            </a:extLst>
          </p:cNvPr>
          <p:cNvSpPr txBox="1">
            <a:spLocks noChangeArrowheads="1"/>
          </p:cNvSpPr>
          <p:nvPr/>
        </p:nvSpPr>
        <p:spPr bwMode="auto">
          <a:xfrm>
            <a:off x="288925" y="1064568"/>
            <a:ext cx="1755609" cy="307777"/>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3-8. Software Flow</a:t>
            </a:r>
          </a:p>
        </p:txBody>
      </p:sp>
      <p:sp>
        <p:nvSpPr>
          <p:cNvPr id="46" name="슬라이드 번호 개체 틀 43">
            <a:extLst>
              <a:ext uri="{FF2B5EF4-FFF2-40B4-BE49-F238E27FC236}">
                <a16:creationId xmlns:a16="http://schemas.microsoft.com/office/drawing/2014/main" id="{EE79BE3A-96BD-4B0B-B1CA-30AA6C31FE1D}"/>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21/57</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37">
            <a:extLst>
              <a:ext uri="{FF2B5EF4-FFF2-40B4-BE49-F238E27FC236}">
                <a16:creationId xmlns:a16="http://schemas.microsoft.com/office/drawing/2014/main" id="{42EF89C5-4668-466F-A53B-F1C5C6CC3A46}"/>
              </a:ext>
            </a:extLst>
          </p:cNvPr>
          <p:cNvSpPr txBox="1">
            <a:spLocks noChangeArrowheads="1"/>
          </p:cNvSpPr>
          <p:nvPr/>
        </p:nvSpPr>
        <p:spPr bwMode="auto">
          <a:xfrm>
            <a:off x="288925" y="1064568"/>
            <a:ext cx="1505540" cy="307777"/>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3-9. Initial Code</a:t>
            </a:r>
          </a:p>
        </p:txBody>
      </p:sp>
      <p:graphicFrame>
        <p:nvGraphicFramePr>
          <p:cNvPr id="7" name="表格 6">
            <a:extLst>
              <a:ext uri="{FF2B5EF4-FFF2-40B4-BE49-F238E27FC236}">
                <a16:creationId xmlns:a16="http://schemas.microsoft.com/office/drawing/2014/main" id="{2FE314B3-14DF-4B0B-9A1D-1DC0E19FE565}"/>
              </a:ext>
            </a:extLst>
          </p:cNvPr>
          <p:cNvGraphicFramePr>
            <a:graphicFrameLocks noGrp="1"/>
          </p:cNvGraphicFramePr>
          <p:nvPr>
            <p:extLst>
              <p:ext uri="{D42A27DB-BD31-4B8C-83A1-F6EECF244321}">
                <p14:modId xmlns:p14="http://schemas.microsoft.com/office/powerpoint/2010/main" val="2983888994"/>
              </p:ext>
            </p:extLst>
          </p:nvPr>
        </p:nvGraphicFramePr>
        <p:xfrm>
          <a:off x="260350" y="1376363"/>
          <a:ext cx="6121400" cy="6299200"/>
        </p:xfrm>
        <a:graphic>
          <a:graphicData uri="http://schemas.openxmlformats.org/drawingml/2006/table">
            <a:tbl>
              <a:tblPr/>
              <a:tblGrid>
                <a:gridCol w="835025">
                  <a:extLst>
                    <a:ext uri="{9D8B030D-6E8A-4147-A177-3AD203B41FA5}">
                      <a16:colId xmlns:a16="http://schemas.microsoft.com/office/drawing/2014/main" val="4017410073"/>
                    </a:ext>
                  </a:extLst>
                </a:gridCol>
                <a:gridCol w="2503488">
                  <a:extLst>
                    <a:ext uri="{9D8B030D-6E8A-4147-A177-3AD203B41FA5}">
                      <a16:colId xmlns:a16="http://schemas.microsoft.com/office/drawing/2014/main" val="3357973029"/>
                    </a:ext>
                  </a:extLst>
                </a:gridCol>
                <a:gridCol w="1506537">
                  <a:extLst>
                    <a:ext uri="{9D8B030D-6E8A-4147-A177-3AD203B41FA5}">
                      <a16:colId xmlns:a16="http://schemas.microsoft.com/office/drawing/2014/main" val="2497190602"/>
                    </a:ext>
                  </a:extLst>
                </a:gridCol>
                <a:gridCol w="1276350">
                  <a:extLst>
                    <a:ext uri="{9D8B030D-6E8A-4147-A177-3AD203B41FA5}">
                      <a16:colId xmlns:a16="http://schemas.microsoft.com/office/drawing/2014/main" val="3631267864"/>
                    </a:ext>
                  </a:extLst>
                </a:gridCol>
              </a:tblGrid>
              <a:tr h="504825">
                <a:tc gridSpan="4">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chemeClr val="tx1"/>
                          </a:solidFill>
                          <a:effectLst/>
                          <a:latin typeface="+mn-ea"/>
                          <a:ea typeface="+mn-ea"/>
                        </a:rPr>
                        <a:t>Command List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936262627"/>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Power on IOVCC = 1.8V</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98404866"/>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Delay &gt; 1ms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1281124"/>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Power on VSP = 5.5V</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45838391"/>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Delay &gt; 1ms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39499384"/>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Power on VSN =  - 5.5V</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16946488"/>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Reset Pin = High</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4106925"/>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Delay &gt; 1ms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16473293"/>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Reset Pin = Low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5624382"/>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Delay &gt; 10 us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28114769"/>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10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Reset Pin = High</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38756283"/>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11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Delay &gt; 50ms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95828650"/>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12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err="1">
                          <a:ln>
                            <a:noFill/>
                          </a:ln>
                          <a:solidFill>
                            <a:schemeClr val="tx1"/>
                          </a:solidFill>
                          <a:effectLst/>
                          <a:latin typeface="+mn-ea"/>
                          <a:ea typeface="+mn-ea"/>
                        </a:rPr>
                        <a:t>Intial</a:t>
                      </a:r>
                      <a:r>
                        <a:rPr kumimoji="0" lang="en-US" altLang="zh-TW" sz="1000" b="1" i="0" u="none" strike="noStrike" cap="none" normalizeH="0" baseline="0" dirty="0">
                          <a:ln>
                            <a:noFill/>
                          </a:ln>
                          <a:solidFill>
                            <a:schemeClr val="tx1"/>
                          </a:solidFill>
                          <a:effectLst/>
                          <a:latin typeface="+mn-ea"/>
                          <a:ea typeface="+mn-ea"/>
                        </a:rPr>
                        <a:t> code setting</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59927474"/>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13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Change to DCS command</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29626030"/>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14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SLP Out (0x11)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000" b="1" i="0" u="none" strike="noStrike" cap="none" normalizeH="0" baseline="0">
                        <a:ln>
                          <a:noFill/>
                        </a:ln>
                        <a:solidFill>
                          <a:schemeClr val="tx1"/>
                        </a:solidFill>
                        <a:effectLst/>
                        <a:latin typeface="+mn-ea"/>
                        <a:ea typeface="+mn-ea"/>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46617244"/>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15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Delay &gt;40ms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000" b="1" i="0" u="none" strike="noStrike" cap="none" normalizeH="0" baseline="0">
                        <a:ln>
                          <a:noFill/>
                        </a:ln>
                        <a:solidFill>
                          <a:schemeClr val="tx1"/>
                        </a:solidFill>
                        <a:effectLst/>
                        <a:latin typeface="+mn-ea"/>
                        <a:ea typeface="+mn-ea"/>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7262386"/>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16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Display on (0x29)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000" b="1" i="0" u="none" strike="noStrike" cap="none" normalizeH="0" baseline="0">
                        <a:ln>
                          <a:noFill/>
                        </a:ln>
                        <a:solidFill>
                          <a:schemeClr val="tx1"/>
                        </a:solidFill>
                        <a:effectLst/>
                        <a:latin typeface="+mn-ea"/>
                        <a:ea typeface="+mn-ea"/>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97369415"/>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17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Delay &gt;20ms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000" b="1" i="0" u="none" strike="noStrike" cap="none" normalizeH="0" baseline="0">
                        <a:ln>
                          <a:noFill/>
                        </a:ln>
                        <a:solidFill>
                          <a:schemeClr val="tx1"/>
                        </a:solidFill>
                        <a:effectLst/>
                        <a:latin typeface="+mn-ea"/>
                        <a:ea typeface="+mn-ea"/>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49789302"/>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18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Other setting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000" b="1" i="0" u="none" strike="noStrike" cap="none" normalizeH="0" baseline="0">
                        <a:ln>
                          <a:noFill/>
                        </a:ln>
                        <a:solidFill>
                          <a:schemeClr val="tx1"/>
                        </a:solidFill>
                        <a:effectLst/>
                        <a:latin typeface="+mn-ea"/>
                        <a:ea typeface="+mn-ea"/>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71142724"/>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19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Delay&gt; 30ms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000" b="1" i="0" u="none" strike="noStrike" cap="none" normalizeH="0" baseline="0">
                        <a:ln>
                          <a:noFill/>
                        </a:ln>
                        <a:solidFill>
                          <a:schemeClr val="tx1"/>
                        </a:solidFill>
                        <a:effectLst/>
                        <a:latin typeface="+mn-ea"/>
                        <a:ea typeface="+mn-ea"/>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01340923"/>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20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BL On</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000" b="1" i="0" u="none" strike="noStrike" cap="none" normalizeH="0" baseline="0">
                        <a:ln>
                          <a:noFill/>
                        </a:ln>
                        <a:solidFill>
                          <a:schemeClr val="tx1"/>
                        </a:solidFill>
                        <a:effectLst/>
                        <a:latin typeface="+mn-ea"/>
                        <a:ea typeface="+mn-ea"/>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4944468"/>
                  </a:ext>
                </a:extLst>
              </a:tr>
              <a:tr h="231775">
                <a:tc gridSpan="4">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Display Off &amp; SLP in sequence</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904023671"/>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Change to DCS command</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dirty="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44004382"/>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SLP in (0x10)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dirty="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0777435"/>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chemeClr val="tx1"/>
                          </a:solidFill>
                          <a:effectLst/>
                          <a:latin typeface="+mn-ea"/>
                          <a:ea typeface="+mn-ea"/>
                        </a:rPr>
                        <a:t>Delay &gt; 4 frames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dirty="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50904481"/>
                  </a:ext>
                </a:extLst>
              </a:tr>
              <a:tr h="231775">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dirty="0">
                          <a:ln>
                            <a:noFill/>
                          </a:ln>
                          <a:solidFill>
                            <a:schemeClr val="tx1"/>
                          </a:solidFill>
                          <a:effectLst/>
                          <a:latin typeface="+mn-ea"/>
                          <a:ea typeface="+mn-ea"/>
                        </a:rPr>
                        <a:t>Power off</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dirty="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dirty="0">
                          <a:ln>
                            <a:noFill/>
                          </a:ln>
                          <a:solidFill>
                            <a:schemeClr val="tx1"/>
                          </a:solidFill>
                          <a:effectLst/>
                          <a:latin typeface="+mn-ea"/>
                          <a:ea typeface="+mn-ea"/>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4241655"/>
                  </a:ext>
                </a:extLst>
              </a:tr>
            </a:tbl>
          </a:graphicData>
        </a:graphic>
      </p:graphicFrame>
      <p:sp>
        <p:nvSpPr>
          <p:cNvPr id="5" name="슬라이드 번호 개체 틀 43">
            <a:extLst>
              <a:ext uri="{FF2B5EF4-FFF2-40B4-BE49-F238E27FC236}">
                <a16:creationId xmlns:a16="http://schemas.microsoft.com/office/drawing/2014/main" id="{A5268578-9308-449A-B92A-6F0313F2AB51}"/>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22/57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E88DE62A-7BD3-41EE-94B9-120E1EDBFD1F}"/>
              </a:ext>
            </a:extLst>
          </p:cNvPr>
          <p:cNvSpPr txBox="1">
            <a:spLocks noChangeArrowheads="1"/>
          </p:cNvSpPr>
          <p:nvPr/>
        </p:nvSpPr>
        <p:spPr bwMode="auto">
          <a:xfrm>
            <a:off x="333375" y="1352550"/>
            <a:ext cx="6191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lnSpc>
                <a:spcPct val="80000"/>
              </a:lnSpc>
              <a:spcBef>
                <a:spcPct val="50000"/>
              </a:spcBef>
            </a:pPr>
            <a:r>
              <a:rPr lang="en-US" altLang="zh-CN" sz="1000" b="0">
                <a:latin typeface="Arial" panose="020B0604020202020204" pitchFamily="34" charset="0"/>
              </a:rPr>
              <a:t>3-9-2: porch setting</a:t>
            </a:r>
          </a:p>
        </p:txBody>
      </p:sp>
      <p:sp>
        <p:nvSpPr>
          <p:cNvPr id="30723" name="Text Box 4">
            <a:extLst>
              <a:ext uri="{FF2B5EF4-FFF2-40B4-BE49-F238E27FC236}">
                <a16:creationId xmlns:a16="http://schemas.microsoft.com/office/drawing/2014/main" id="{2AA53ACA-0762-4BDC-AE52-F64773D00201}"/>
              </a:ext>
            </a:extLst>
          </p:cNvPr>
          <p:cNvSpPr txBox="1">
            <a:spLocks noChangeArrowheads="1"/>
          </p:cNvSpPr>
          <p:nvPr/>
        </p:nvSpPr>
        <p:spPr bwMode="auto">
          <a:xfrm>
            <a:off x="333375" y="3800475"/>
            <a:ext cx="6191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lnSpc>
                <a:spcPct val="80000"/>
              </a:lnSpc>
              <a:spcBef>
                <a:spcPct val="50000"/>
              </a:spcBef>
            </a:pPr>
            <a:r>
              <a:rPr lang="en-US" altLang="zh-CN" sz="1000" b="0">
                <a:latin typeface="Arial" panose="020B0604020202020204" pitchFamily="34" charset="0"/>
              </a:rPr>
              <a:t>3-9-8: CE off</a:t>
            </a:r>
          </a:p>
        </p:txBody>
      </p:sp>
      <p:graphicFrame>
        <p:nvGraphicFramePr>
          <p:cNvPr id="30745" name="Group 25">
            <a:extLst>
              <a:ext uri="{FF2B5EF4-FFF2-40B4-BE49-F238E27FC236}">
                <a16:creationId xmlns:a16="http://schemas.microsoft.com/office/drawing/2014/main" id="{8AD9CAD9-19D7-4BA9-8CC0-F92B84DB9F5B}"/>
              </a:ext>
            </a:extLst>
          </p:cNvPr>
          <p:cNvGraphicFramePr>
            <a:graphicFrameLocks noGrp="1"/>
          </p:cNvGraphicFramePr>
          <p:nvPr/>
        </p:nvGraphicFramePr>
        <p:xfrm>
          <a:off x="209550" y="4087813"/>
          <a:ext cx="6438900" cy="1150938"/>
        </p:xfrm>
        <a:graphic>
          <a:graphicData uri="http://schemas.openxmlformats.org/drawingml/2006/table">
            <a:tbl>
              <a:tblPr/>
              <a:tblGrid>
                <a:gridCol w="863600">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654300">
                  <a:extLst>
                    <a:ext uri="{9D8B030D-6E8A-4147-A177-3AD203B41FA5}">
                      <a16:colId xmlns:a16="http://schemas.microsoft.com/office/drawing/2014/main" val="20003"/>
                    </a:ext>
                  </a:extLst>
                </a:gridCol>
              </a:tblGrid>
              <a:tr h="396875">
                <a:tc>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Step</a:t>
                      </a:r>
                      <a:endParaRPr kumimoji="0" lang="en-US" sz="2800" b="0" i="0" u="none" strike="noStrike" cap="none" normalizeH="0" baseline="0" dirty="0">
                        <a:ln>
                          <a:noFill/>
                        </a:ln>
                        <a:solidFill>
                          <a:schemeClr val="tx1"/>
                        </a:solidFill>
                        <a:effectLst/>
                        <a:latin typeface="Arial" pitchFamily="34" charset="0"/>
                        <a:cs typeface="Arial"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3366FF"/>
                          </a:solidFill>
                          <a:effectLst/>
                          <a:latin typeface="Arial" pitchFamily="34" charset="0"/>
                          <a:cs typeface="Arial" pitchFamily="34" charset="0"/>
                        </a:rPr>
                        <a:t>Command</a:t>
                      </a:r>
                      <a:br>
                        <a:rPr kumimoji="0" lang="en-US" sz="1000" b="1" i="0" u="none" strike="noStrike" cap="none" normalizeH="0" baseline="0" dirty="0">
                          <a:ln>
                            <a:noFill/>
                          </a:ln>
                          <a:solidFill>
                            <a:schemeClr val="tx1"/>
                          </a:solidFill>
                          <a:effectLst/>
                          <a:latin typeface="Arial" pitchFamily="34" charset="0"/>
                          <a:cs typeface="Arial" pitchFamily="34" charset="0"/>
                        </a:rPr>
                      </a:br>
                      <a:r>
                        <a:rPr kumimoji="0" lang="en-US" sz="1000" b="1" i="0" u="none" strike="noStrike" cap="none" normalizeH="0" baseline="0" dirty="0">
                          <a:ln>
                            <a:noFill/>
                          </a:ln>
                          <a:solidFill>
                            <a:schemeClr val="tx1"/>
                          </a:solidFill>
                          <a:effectLst/>
                          <a:latin typeface="Arial" pitchFamily="34" charset="0"/>
                          <a:cs typeface="Arial" pitchFamily="34" charset="0"/>
                        </a:rPr>
                        <a:t>Parameter</a:t>
                      </a:r>
                      <a:endParaRPr kumimoji="0" lang="en-US" sz="2800" b="0" i="0" u="none" strike="noStrike" cap="none" normalizeH="0" baseline="0" dirty="0">
                        <a:ln>
                          <a:noFill/>
                        </a:ln>
                        <a:solidFill>
                          <a:schemeClr val="tx1"/>
                        </a:solidFill>
                        <a:effectLst/>
                        <a:latin typeface="Arial" pitchFamily="34" charset="0"/>
                        <a:cs typeface="Arial" pitchFamily="34" charset="0"/>
                      </a:endParaRP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Command name</a:t>
                      </a:r>
                      <a:endParaRPr kumimoji="0" lang="en-US" sz="2800" b="0" i="0" u="none" strike="noStrike" cap="none" normalizeH="0" baseline="0">
                        <a:ln>
                          <a:noFill/>
                        </a:ln>
                        <a:solidFill>
                          <a:schemeClr val="tx1"/>
                        </a:solidFill>
                        <a:effectLst/>
                        <a:latin typeface="Arial" pitchFamily="34" charset="0"/>
                        <a:cs typeface="Arial" pitchFamily="34" charset="0"/>
                      </a:endParaRP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Operation</a:t>
                      </a:r>
                      <a:endParaRPr kumimoji="0" lang="en-US" sz="2800" b="0" i="0" u="none" strike="noStrike" cap="none" normalizeH="0" baseline="0">
                        <a:ln>
                          <a:noFill/>
                        </a:ln>
                        <a:solidFill>
                          <a:schemeClr val="tx1"/>
                        </a:solidFill>
                        <a:effectLst/>
                        <a:latin typeface="Arial" pitchFamily="34" charset="0"/>
                        <a:cs typeface="Arial" pitchFamily="34" charset="0"/>
                      </a:endParaRP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50825">
                <a:tc rowSpan="3">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1</a:t>
                      </a:r>
                      <a:endParaRPr kumimoji="0" lang="en-US" sz="2800" b="0" i="0" u="none" strike="noStrike" cap="none" normalizeH="0" baseline="0" dirty="0">
                        <a:ln>
                          <a:noFill/>
                        </a:ln>
                        <a:solidFill>
                          <a:schemeClr val="tx1"/>
                        </a:solidFill>
                        <a:effectLst/>
                        <a:latin typeface="Arial" pitchFamily="34" charset="0"/>
                        <a:cs typeface="Arial"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4" charset="0"/>
                        </a:rPr>
                        <a:t>CE</a:t>
                      </a: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4" charset="0"/>
                        </a:rPr>
                        <a:t>CE</a:t>
                      </a: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1000" b="0" i="0" u="none" strike="noStrike" cap="none" normalizeH="0" baseline="0">
                        <a:ln>
                          <a:noFill/>
                        </a:ln>
                        <a:solidFill>
                          <a:schemeClr val="tx1"/>
                        </a:solidFill>
                        <a:effectLst/>
                        <a:latin typeface="Arial" pitchFamily="34" charset="0"/>
                        <a:ea typeface="Gulim" pitchFamily="34" charset="-127"/>
                      </a:endParaRP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2413">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4" charset="0"/>
                        </a:rPr>
                        <a:t>20</a:t>
                      </a: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1000" b="0" i="0" u="none" strike="noStrike" cap="none" normalizeH="0" baseline="0">
                        <a:ln>
                          <a:noFill/>
                        </a:ln>
                        <a:solidFill>
                          <a:schemeClr val="tx1"/>
                        </a:solidFill>
                        <a:effectLst/>
                        <a:latin typeface="Arial" pitchFamily="34" charset="0"/>
                        <a:ea typeface="Gulim" pitchFamily="34" charset="-127"/>
                      </a:endParaRP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0825">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34" charset="0"/>
                      </a:endParaRP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1000" b="0" i="0" u="none" strike="noStrike" cap="none" normalizeH="0" baseline="0" dirty="0">
                        <a:ln>
                          <a:noFill/>
                        </a:ln>
                        <a:solidFill>
                          <a:schemeClr val="tx1"/>
                        </a:solidFill>
                        <a:effectLst/>
                        <a:latin typeface="Arial" pitchFamily="34" charset="0"/>
                        <a:ea typeface="Gulim" pitchFamily="34" charset="-127"/>
                      </a:endParaRPr>
                    </a:p>
                  </a:txBody>
                  <a:tcPr marT="45707" marB="4570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0749" name="Text Box 4">
            <a:extLst>
              <a:ext uri="{FF2B5EF4-FFF2-40B4-BE49-F238E27FC236}">
                <a16:creationId xmlns:a16="http://schemas.microsoft.com/office/drawing/2014/main" id="{14004AB7-3120-43F3-A91A-9FEA6B62A269}"/>
              </a:ext>
            </a:extLst>
          </p:cNvPr>
          <p:cNvSpPr txBox="1">
            <a:spLocks noChangeArrowheads="1"/>
          </p:cNvSpPr>
          <p:nvPr/>
        </p:nvSpPr>
        <p:spPr bwMode="auto">
          <a:xfrm>
            <a:off x="260350" y="5384800"/>
            <a:ext cx="6191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lnSpc>
                <a:spcPct val="80000"/>
              </a:lnSpc>
              <a:spcBef>
                <a:spcPct val="50000"/>
              </a:spcBef>
            </a:pPr>
            <a:r>
              <a:rPr lang="en-US" altLang="zh-CN" sz="1000" b="0">
                <a:latin typeface="Arial" panose="020B0604020202020204" pitchFamily="34" charset="0"/>
              </a:rPr>
              <a:t>3-9-9: CE on</a:t>
            </a:r>
          </a:p>
        </p:txBody>
      </p:sp>
      <p:graphicFrame>
        <p:nvGraphicFramePr>
          <p:cNvPr id="30771" name="Group 51">
            <a:extLst>
              <a:ext uri="{FF2B5EF4-FFF2-40B4-BE49-F238E27FC236}">
                <a16:creationId xmlns:a16="http://schemas.microsoft.com/office/drawing/2014/main" id="{A4DF9E6F-4809-485C-B1E2-37BE49E545D5}"/>
              </a:ext>
            </a:extLst>
          </p:cNvPr>
          <p:cNvGraphicFramePr>
            <a:graphicFrameLocks noGrp="1"/>
          </p:cNvGraphicFramePr>
          <p:nvPr/>
        </p:nvGraphicFramePr>
        <p:xfrm>
          <a:off x="260350" y="5673725"/>
          <a:ext cx="6438900" cy="1130300"/>
        </p:xfrm>
        <a:graphic>
          <a:graphicData uri="http://schemas.openxmlformats.org/drawingml/2006/table">
            <a:tbl>
              <a:tblPr/>
              <a:tblGrid>
                <a:gridCol w="863600">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654300">
                  <a:extLst>
                    <a:ext uri="{9D8B030D-6E8A-4147-A177-3AD203B41FA5}">
                      <a16:colId xmlns:a16="http://schemas.microsoft.com/office/drawing/2014/main" val="20003"/>
                    </a:ext>
                  </a:extLst>
                </a:gridCol>
              </a:tblGrid>
              <a:tr h="396875">
                <a:tc>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Step</a:t>
                      </a:r>
                      <a:endParaRPr kumimoji="0" lang="en-US" sz="2800" b="0"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rgbClr val="3366FF"/>
                          </a:solidFill>
                          <a:effectLst/>
                          <a:latin typeface="Arial" pitchFamily="34" charset="0"/>
                          <a:cs typeface="Arial" pitchFamily="34" charset="0"/>
                        </a:rPr>
                        <a:t>Command</a:t>
                      </a:r>
                      <a:br>
                        <a:rPr kumimoji="0" lang="en-US" sz="1000" b="1" i="0" u="none" strike="noStrike" cap="none" normalizeH="0" baseline="0">
                          <a:ln>
                            <a:noFill/>
                          </a:ln>
                          <a:solidFill>
                            <a:schemeClr val="tx1"/>
                          </a:solidFill>
                          <a:effectLst/>
                          <a:latin typeface="Arial" pitchFamily="34" charset="0"/>
                          <a:cs typeface="Arial" pitchFamily="34" charset="0"/>
                        </a:rPr>
                      </a:br>
                      <a:r>
                        <a:rPr kumimoji="0" lang="en-US" sz="1000" b="1" i="0" u="none" strike="noStrike" cap="none" normalizeH="0" baseline="0">
                          <a:ln>
                            <a:noFill/>
                          </a:ln>
                          <a:solidFill>
                            <a:schemeClr val="tx1"/>
                          </a:solidFill>
                          <a:effectLst/>
                          <a:latin typeface="Arial" pitchFamily="34" charset="0"/>
                          <a:cs typeface="Arial" pitchFamily="34" charset="0"/>
                        </a:rPr>
                        <a:t>Parameter</a:t>
                      </a:r>
                      <a:endParaRPr kumimoji="0" lang="en-US" sz="28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Command name</a:t>
                      </a:r>
                      <a:endParaRPr kumimoji="0" lang="en-US" sz="28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Operation</a:t>
                      </a:r>
                      <a:endParaRPr kumimoji="0" lang="en-US" sz="28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44475">
                <a:tc rowSpan="3">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1</a:t>
                      </a:r>
                      <a:endParaRPr kumimoji="0" lang="en-US" sz="2800" b="0"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pitchFamily="34" charset="0"/>
                        </a:rPr>
                        <a:t>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pitchFamily="34" charset="0"/>
                        </a:rPr>
                        <a:t>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700" b="0" i="0" u="none" strike="noStrike" cap="none" normalizeH="0" baseline="0">
                        <a:ln>
                          <a:noFill/>
                        </a:ln>
                        <a:solidFill>
                          <a:schemeClr val="tx1"/>
                        </a:solidFill>
                        <a:effectLst/>
                        <a:latin typeface="Arial" pitchFamily="34"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4475">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pitchFamily="34" charset="0"/>
                        </a:rPr>
                        <a:t>24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700" b="0" i="0" u="none" strike="noStrike" cap="none" normalizeH="0" baseline="0">
                        <a:ln>
                          <a:noFill/>
                        </a:ln>
                        <a:solidFill>
                          <a:schemeClr val="tx1"/>
                        </a:solidFill>
                        <a:effectLst/>
                        <a:latin typeface="Arial" pitchFamily="34"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4475">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700" b="0" i="0" u="none" strike="noStrike" cap="none" normalizeH="0" baseline="0" dirty="0">
                        <a:ln>
                          <a:noFill/>
                        </a:ln>
                        <a:solidFill>
                          <a:schemeClr val="tx1"/>
                        </a:solidFill>
                        <a:effectLst/>
                        <a:latin typeface="Arial" pitchFamily="34" charset="0"/>
                        <a:ea typeface="Gulim" pitchFamily="34" charset="-127"/>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30776" name="Picture 59">
            <a:extLst>
              <a:ext uri="{FF2B5EF4-FFF2-40B4-BE49-F238E27FC236}">
                <a16:creationId xmlns:a16="http://schemas.microsoft.com/office/drawing/2014/main" id="{0B3F531F-1F5C-4D63-BCFF-0A717F0EF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1568450"/>
            <a:ext cx="439261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表格 22">
            <a:extLst>
              <a:ext uri="{FF2B5EF4-FFF2-40B4-BE49-F238E27FC236}">
                <a16:creationId xmlns:a16="http://schemas.microsoft.com/office/drawing/2014/main" id="{0778DFD3-417D-4DFC-9014-D7AE1FDEC891}"/>
              </a:ext>
            </a:extLst>
          </p:cNvPr>
          <p:cNvGraphicFramePr>
            <a:graphicFrameLocks noGrp="1"/>
          </p:cNvGraphicFramePr>
          <p:nvPr/>
        </p:nvGraphicFramePr>
        <p:xfrm>
          <a:off x="260350" y="6897688"/>
          <a:ext cx="6408738" cy="2260603"/>
        </p:xfrm>
        <a:graphic>
          <a:graphicData uri="http://schemas.openxmlformats.org/drawingml/2006/table">
            <a:tbl>
              <a:tblPr/>
              <a:tblGrid>
                <a:gridCol w="863600">
                  <a:extLst>
                    <a:ext uri="{9D8B030D-6E8A-4147-A177-3AD203B41FA5}">
                      <a16:colId xmlns:a16="http://schemas.microsoft.com/office/drawing/2014/main" val="1868241823"/>
                    </a:ext>
                  </a:extLst>
                </a:gridCol>
                <a:gridCol w="865188">
                  <a:extLst>
                    <a:ext uri="{9D8B030D-6E8A-4147-A177-3AD203B41FA5}">
                      <a16:colId xmlns:a16="http://schemas.microsoft.com/office/drawing/2014/main" val="459472542"/>
                    </a:ext>
                  </a:extLst>
                </a:gridCol>
                <a:gridCol w="2087562">
                  <a:extLst>
                    <a:ext uri="{9D8B030D-6E8A-4147-A177-3AD203B41FA5}">
                      <a16:colId xmlns:a16="http://schemas.microsoft.com/office/drawing/2014/main" val="1211523080"/>
                    </a:ext>
                  </a:extLst>
                </a:gridCol>
                <a:gridCol w="2592388">
                  <a:extLst>
                    <a:ext uri="{9D8B030D-6E8A-4147-A177-3AD203B41FA5}">
                      <a16:colId xmlns:a16="http://schemas.microsoft.com/office/drawing/2014/main" val="2054155357"/>
                    </a:ext>
                  </a:extLst>
                </a:gridCol>
              </a:tblGrid>
              <a:tr h="182563">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938" marR="7938" marT="79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519631990"/>
                  </a:ext>
                </a:extLst>
              </a:tr>
              <a:tr h="363537">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563169681"/>
                  </a:ext>
                </a:extLst>
              </a:tr>
              <a:tr h="182563">
                <a:tc rowSpan="9">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rPr>
                        <a:t>2</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E6 </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9">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E4 </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051030160"/>
                  </a:ext>
                </a:extLst>
              </a:tr>
              <a:tr h="18256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CF</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241662251"/>
                  </a:ext>
                </a:extLst>
              </a:tr>
              <a:tr h="18256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DE</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891948360"/>
                  </a:ext>
                </a:extLst>
              </a:tr>
              <a:tr h="253999">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DD</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924309570"/>
                  </a:ext>
                </a:extLst>
              </a:tr>
              <a:tr h="18256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F0</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148846116"/>
                  </a:ext>
                </a:extLst>
              </a:tr>
              <a:tr h="18256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55</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712491095"/>
                  </a:ext>
                </a:extLst>
              </a:tr>
              <a:tr h="18256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C0</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339808232"/>
                  </a:ext>
                </a:extLst>
              </a:tr>
              <a:tr h="18256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Unicode MS" pitchFamily="34" charset="-120"/>
                          <a:ea typeface="Gulim" panose="020B0600000101010101" pitchFamily="34" charset="-127"/>
                        </a:rPr>
                        <a:t>C0</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388263349"/>
                  </a:ext>
                </a:extLst>
              </a:tr>
              <a:tr h="18256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Unicode MS" pitchFamily="34" charset="-120"/>
                          <a:ea typeface="Gulim" panose="020B0600000101010101" pitchFamily="34" charset="-127"/>
                        </a:rPr>
                        <a:t>EC</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7938" marR="7938" marT="7938"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783689087"/>
                  </a:ext>
                </a:extLst>
              </a:tr>
            </a:tbl>
          </a:graphicData>
        </a:graphic>
      </p:graphicFrame>
      <p:sp>
        <p:nvSpPr>
          <p:cNvPr id="10" name="슬라이드 번호 개체 틀 43">
            <a:extLst>
              <a:ext uri="{FF2B5EF4-FFF2-40B4-BE49-F238E27FC236}">
                <a16:creationId xmlns:a16="http://schemas.microsoft.com/office/drawing/2014/main" id="{16259DCB-180D-4FCE-A5C6-B2E59C94D5C8}"/>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23/57</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A99550C3-AD27-4260-9C28-B00A73D1D5F9}"/>
              </a:ext>
            </a:extLst>
          </p:cNvPr>
          <p:cNvGraphicFramePr>
            <a:graphicFrameLocks noGrp="1"/>
          </p:cNvGraphicFramePr>
          <p:nvPr/>
        </p:nvGraphicFramePr>
        <p:xfrm>
          <a:off x="260350" y="992188"/>
          <a:ext cx="6337300" cy="8361360"/>
        </p:xfrm>
        <a:graphic>
          <a:graphicData uri="http://schemas.openxmlformats.org/drawingml/2006/table">
            <a:tbl>
              <a:tblPr/>
              <a:tblGrid>
                <a:gridCol w="792163">
                  <a:extLst>
                    <a:ext uri="{9D8B030D-6E8A-4147-A177-3AD203B41FA5}">
                      <a16:colId xmlns:a16="http://schemas.microsoft.com/office/drawing/2014/main" val="485834851"/>
                    </a:ext>
                  </a:extLst>
                </a:gridCol>
                <a:gridCol w="1079500">
                  <a:extLst>
                    <a:ext uri="{9D8B030D-6E8A-4147-A177-3AD203B41FA5}">
                      <a16:colId xmlns:a16="http://schemas.microsoft.com/office/drawing/2014/main" val="374464205"/>
                    </a:ext>
                  </a:extLst>
                </a:gridCol>
                <a:gridCol w="1368425">
                  <a:extLst>
                    <a:ext uri="{9D8B030D-6E8A-4147-A177-3AD203B41FA5}">
                      <a16:colId xmlns:a16="http://schemas.microsoft.com/office/drawing/2014/main" val="1396390749"/>
                    </a:ext>
                  </a:extLst>
                </a:gridCol>
                <a:gridCol w="3097212">
                  <a:extLst>
                    <a:ext uri="{9D8B030D-6E8A-4147-A177-3AD203B41FA5}">
                      <a16:colId xmlns:a16="http://schemas.microsoft.com/office/drawing/2014/main" val="996433815"/>
                    </a:ext>
                  </a:extLst>
                </a:gridCol>
              </a:tblGrid>
              <a:tr h="154840">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2436" marR="2436" marT="24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47816534"/>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0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948115963"/>
                  </a:ext>
                </a:extLst>
              </a:tr>
              <a:tr h="154840">
                <a:tc rowSpan="5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2</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EE</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5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E4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8644151"/>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55</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3743597"/>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77</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12009719"/>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93</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90978964"/>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1313376"/>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59801900"/>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AA</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56745354"/>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85</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58431351"/>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77</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8648892"/>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99108046"/>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69921790"/>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AA</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1192827"/>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76650917"/>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70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49457276"/>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70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6371478"/>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50878271"/>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AA</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23023602"/>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11310319"/>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0486066"/>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36783639"/>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83110094"/>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AA</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47454193"/>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92237198"/>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6055148"/>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90401386"/>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07251290"/>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AA</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72296750"/>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1A</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28980983"/>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1D</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98708983"/>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12074735"/>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4518160"/>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AA</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90323419"/>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1C</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24058181"/>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1F</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17020795"/>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98819659"/>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05888496"/>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AA</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82172254"/>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4D</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8983018"/>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4D</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42645272"/>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55059039"/>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67546939"/>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AA</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32567867"/>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F9</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653959"/>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F9</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72458256"/>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EA</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91840526"/>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7684031"/>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95</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78427538"/>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684574"/>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03</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33598492"/>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11</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95980814"/>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00</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3380863"/>
                  </a:ext>
                </a:extLst>
              </a:tr>
              <a:tr h="15484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BE</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2436" marR="2436" marT="2436"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8594739"/>
                  </a:ext>
                </a:extLst>
              </a:tr>
            </a:tbl>
          </a:graphicData>
        </a:graphic>
      </p:graphicFrame>
      <p:sp>
        <p:nvSpPr>
          <p:cNvPr id="3" name="슬라이드 번호 개체 틀 43">
            <a:extLst>
              <a:ext uri="{FF2B5EF4-FFF2-40B4-BE49-F238E27FC236}">
                <a16:creationId xmlns:a16="http://schemas.microsoft.com/office/drawing/2014/main" id="{86D99A68-2D0B-4B9A-B4F0-3C01650CEA64}"/>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24/57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a:extLst>
              <a:ext uri="{FF2B5EF4-FFF2-40B4-BE49-F238E27FC236}">
                <a16:creationId xmlns:a16="http://schemas.microsoft.com/office/drawing/2014/main" id="{5D6E4934-B8B9-491D-BD83-1C6BB1E219D4}"/>
              </a:ext>
            </a:extLst>
          </p:cNvPr>
          <p:cNvSpPr txBox="1">
            <a:spLocks noChangeArrowheads="1"/>
          </p:cNvSpPr>
          <p:nvPr/>
        </p:nvSpPr>
        <p:spPr bwMode="auto">
          <a:xfrm>
            <a:off x="333375" y="1039813"/>
            <a:ext cx="61912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lnSpc>
                <a:spcPct val="80000"/>
              </a:lnSpc>
              <a:spcBef>
                <a:spcPct val="50000"/>
              </a:spcBef>
            </a:pPr>
            <a:r>
              <a:rPr lang="en-US" altLang="zh-CN" sz="1000" b="0">
                <a:latin typeface="Arial" panose="020B0604020202020204" pitchFamily="34" charset="0"/>
              </a:rPr>
              <a:t>3-9-10: CABC off</a:t>
            </a:r>
          </a:p>
        </p:txBody>
      </p:sp>
      <p:graphicFrame>
        <p:nvGraphicFramePr>
          <p:cNvPr id="31747" name="Group 3">
            <a:extLst>
              <a:ext uri="{FF2B5EF4-FFF2-40B4-BE49-F238E27FC236}">
                <a16:creationId xmlns:a16="http://schemas.microsoft.com/office/drawing/2014/main" id="{5B6E8905-AF9D-4811-988C-27A7AB0A010A}"/>
              </a:ext>
            </a:extLst>
          </p:cNvPr>
          <p:cNvGraphicFramePr>
            <a:graphicFrameLocks noGrp="1"/>
          </p:cNvGraphicFramePr>
          <p:nvPr/>
        </p:nvGraphicFramePr>
        <p:xfrm>
          <a:off x="209550" y="1327150"/>
          <a:ext cx="6438900" cy="915988"/>
        </p:xfrm>
        <a:graphic>
          <a:graphicData uri="http://schemas.openxmlformats.org/drawingml/2006/table">
            <a:tbl>
              <a:tblPr/>
              <a:tblGrid>
                <a:gridCol w="863600">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654300">
                  <a:extLst>
                    <a:ext uri="{9D8B030D-6E8A-4147-A177-3AD203B41FA5}">
                      <a16:colId xmlns:a16="http://schemas.microsoft.com/office/drawing/2014/main" val="20003"/>
                    </a:ext>
                  </a:extLst>
                </a:gridCol>
              </a:tblGrid>
              <a:tr h="396673">
                <a:tc>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Step</a:t>
                      </a:r>
                      <a:endParaRPr kumimoji="0" lang="en-US" sz="2800" b="0" i="0" u="none" strike="noStrike" cap="none" normalizeH="0" baseline="0" dirty="0">
                        <a:ln>
                          <a:noFill/>
                        </a:ln>
                        <a:solidFill>
                          <a:schemeClr val="tx1"/>
                        </a:solidFill>
                        <a:effectLst/>
                        <a:latin typeface="Arial" pitchFamily="34" charset="0"/>
                      </a:endParaRP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rgbClr val="3366FF"/>
                          </a:solidFill>
                          <a:effectLst/>
                          <a:latin typeface="Arial" pitchFamily="34" charset="0"/>
                          <a:cs typeface="Arial" pitchFamily="34" charset="0"/>
                        </a:rPr>
                        <a:t>Command</a:t>
                      </a:r>
                      <a:br>
                        <a:rPr kumimoji="0" lang="en-US" sz="1000" b="1" i="0" u="none" strike="noStrike" cap="none" normalizeH="0" baseline="0">
                          <a:ln>
                            <a:noFill/>
                          </a:ln>
                          <a:solidFill>
                            <a:schemeClr val="tx1"/>
                          </a:solidFill>
                          <a:effectLst/>
                          <a:latin typeface="Arial" pitchFamily="34" charset="0"/>
                          <a:cs typeface="Arial" pitchFamily="34" charset="0"/>
                        </a:rPr>
                      </a:br>
                      <a:r>
                        <a:rPr kumimoji="0" lang="en-US" sz="1000" b="1" i="0" u="none" strike="noStrike" cap="none" normalizeH="0" baseline="0">
                          <a:ln>
                            <a:noFill/>
                          </a:ln>
                          <a:solidFill>
                            <a:schemeClr val="tx1"/>
                          </a:solidFill>
                          <a:effectLst/>
                          <a:latin typeface="Arial" pitchFamily="34" charset="0"/>
                          <a:cs typeface="Arial" pitchFamily="34" charset="0"/>
                        </a:rPr>
                        <a:t>Parameter</a:t>
                      </a:r>
                      <a:endParaRPr kumimoji="0" lang="en-US" sz="2800" b="0" i="0" u="none" strike="noStrike" cap="none" normalizeH="0" baseline="0">
                        <a:ln>
                          <a:noFill/>
                        </a:ln>
                        <a:solidFill>
                          <a:schemeClr val="tx1"/>
                        </a:solidFill>
                        <a:effectLst/>
                        <a:latin typeface="Arial" pitchFamily="34" charset="0"/>
                      </a:endParaRPr>
                    </a:p>
                  </a:txBody>
                  <a:tcPr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Command name</a:t>
                      </a:r>
                      <a:endParaRPr kumimoji="0" lang="en-US" sz="2800" b="0" i="0" u="none" strike="noStrike" cap="none" normalizeH="0" baseline="0">
                        <a:ln>
                          <a:noFill/>
                        </a:ln>
                        <a:solidFill>
                          <a:schemeClr val="tx1"/>
                        </a:solidFill>
                        <a:effectLst/>
                        <a:latin typeface="Arial" pitchFamily="34" charset="0"/>
                      </a:endParaRPr>
                    </a:p>
                  </a:txBody>
                  <a:tcPr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Operation</a:t>
                      </a:r>
                      <a:endParaRPr kumimoji="0" lang="en-US" sz="2800" b="0" i="0" u="none" strike="noStrike" cap="none" normalizeH="0" baseline="0" dirty="0">
                        <a:ln>
                          <a:noFill/>
                        </a:ln>
                        <a:solidFill>
                          <a:schemeClr val="tx1"/>
                        </a:solidFill>
                        <a:effectLst/>
                        <a:latin typeface="Arial" pitchFamily="34" charset="0"/>
                      </a:endParaRPr>
                    </a:p>
                  </a:txBody>
                  <a:tcPr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60217">
                <a:tc rowSpan="2">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1</a:t>
                      </a:r>
                      <a:endParaRPr kumimoji="0" lang="en-US" sz="2800" b="0" i="0" u="none" strike="noStrike" cap="none" normalizeH="0" baseline="0">
                        <a:ln>
                          <a:noFill/>
                        </a:ln>
                        <a:solidFill>
                          <a:schemeClr val="tx1"/>
                        </a:solidFill>
                        <a:effectLst/>
                        <a:latin typeface="Arial" pitchFamily="34" charset="0"/>
                      </a:endParaRP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rPr>
                        <a:t>55</a:t>
                      </a:r>
                    </a:p>
                  </a:txBody>
                  <a:tcPr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rPr>
                        <a:t>55</a:t>
                      </a:r>
                    </a:p>
                  </a:txBody>
                  <a:tcPr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1100" b="0" i="0" u="none" strike="noStrike" cap="none" normalizeH="0" baseline="0" dirty="0">
                        <a:ln>
                          <a:noFill/>
                        </a:ln>
                        <a:solidFill>
                          <a:schemeClr val="tx1"/>
                        </a:solidFill>
                        <a:effectLst/>
                        <a:latin typeface="Arial" pitchFamily="34" charset="0"/>
                        <a:ea typeface="Gulim" pitchFamily="34" charset="-127"/>
                      </a:endParaRPr>
                    </a:p>
                  </a:txBody>
                  <a:tcPr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9097">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rPr>
                        <a:t>00</a:t>
                      </a:r>
                    </a:p>
                  </a:txBody>
                  <a:tcPr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1100" b="0" i="0" u="none" strike="noStrike" cap="none" normalizeH="0" baseline="0" dirty="0">
                        <a:ln>
                          <a:noFill/>
                        </a:ln>
                        <a:solidFill>
                          <a:schemeClr val="tx1"/>
                        </a:solidFill>
                        <a:effectLst/>
                        <a:latin typeface="Arial" pitchFamily="34" charset="0"/>
                        <a:ea typeface="Gulim" pitchFamily="34" charset="-127"/>
                      </a:endParaRPr>
                    </a:p>
                  </a:txBody>
                  <a:tcPr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792" name="Text Box 4">
            <a:extLst>
              <a:ext uri="{FF2B5EF4-FFF2-40B4-BE49-F238E27FC236}">
                <a16:creationId xmlns:a16="http://schemas.microsoft.com/office/drawing/2014/main" id="{B9AE2DAB-7DC4-4012-89FC-74FD5F6BF1E2}"/>
              </a:ext>
            </a:extLst>
          </p:cNvPr>
          <p:cNvSpPr txBox="1">
            <a:spLocks noChangeArrowheads="1"/>
          </p:cNvSpPr>
          <p:nvPr/>
        </p:nvSpPr>
        <p:spPr bwMode="auto">
          <a:xfrm>
            <a:off x="188913" y="2432050"/>
            <a:ext cx="6191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lnSpc>
                <a:spcPct val="80000"/>
              </a:lnSpc>
              <a:spcBef>
                <a:spcPct val="50000"/>
              </a:spcBef>
            </a:pPr>
            <a:r>
              <a:rPr lang="en-US" altLang="zh-CN" sz="1000" b="0">
                <a:latin typeface="Arial" panose="020B0604020202020204" pitchFamily="34" charset="0"/>
              </a:rPr>
              <a:t>3-9-11: CABC on(UI mode)</a:t>
            </a:r>
          </a:p>
        </p:txBody>
      </p:sp>
      <p:graphicFrame>
        <p:nvGraphicFramePr>
          <p:cNvPr id="15" name="表格 14">
            <a:extLst>
              <a:ext uri="{FF2B5EF4-FFF2-40B4-BE49-F238E27FC236}">
                <a16:creationId xmlns:a16="http://schemas.microsoft.com/office/drawing/2014/main" id="{3BDB0985-F163-4DFE-88E4-81C249B3C9E1}"/>
              </a:ext>
            </a:extLst>
          </p:cNvPr>
          <p:cNvGraphicFramePr>
            <a:graphicFrameLocks noGrp="1"/>
          </p:cNvGraphicFramePr>
          <p:nvPr/>
        </p:nvGraphicFramePr>
        <p:xfrm>
          <a:off x="188913" y="2720975"/>
          <a:ext cx="6480175" cy="1076327"/>
        </p:xfrm>
        <a:graphic>
          <a:graphicData uri="http://schemas.openxmlformats.org/drawingml/2006/table">
            <a:tbl>
              <a:tblPr/>
              <a:tblGrid>
                <a:gridCol w="863600">
                  <a:extLst>
                    <a:ext uri="{9D8B030D-6E8A-4147-A177-3AD203B41FA5}">
                      <a16:colId xmlns:a16="http://schemas.microsoft.com/office/drawing/2014/main" val="3699892631"/>
                    </a:ext>
                  </a:extLst>
                </a:gridCol>
                <a:gridCol w="865187">
                  <a:extLst>
                    <a:ext uri="{9D8B030D-6E8A-4147-A177-3AD203B41FA5}">
                      <a16:colId xmlns:a16="http://schemas.microsoft.com/office/drawing/2014/main" val="2880451581"/>
                    </a:ext>
                  </a:extLst>
                </a:gridCol>
                <a:gridCol w="2087563">
                  <a:extLst>
                    <a:ext uri="{9D8B030D-6E8A-4147-A177-3AD203B41FA5}">
                      <a16:colId xmlns:a16="http://schemas.microsoft.com/office/drawing/2014/main" val="421691796"/>
                    </a:ext>
                  </a:extLst>
                </a:gridCol>
                <a:gridCol w="2663825">
                  <a:extLst>
                    <a:ext uri="{9D8B030D-6E8A-4147-A177-3AD203B41FA5}">
                      <a16:colId xmlns:a16="http://schemas.microsoft.com/office/drawing/2014/main" val="1043122294"/>
                    </a:ext>
                  </a:extLst>
                </a:gridCol>
              </a:tblGrid>
              <a:tr h="175374">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38675420"/>
                  </a:ext>
                </a:extLst>
              </a:tr>
              <a:tr h="190341">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62551671"/>
                  </a:ext>
                </a:extLst>
              </a:tr>
              <a:tr h="177653">
                <a:tc rowSpan="4">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1</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B9</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B9</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9742511"/>
                  </a:ext>
                </a:extLst>
              </a:tr>
              <a:tr h="17765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83</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6488272"/>
                  </a:ext>
                </a:extLst>
              </a:tr>
              <a:tr h="17765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11</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45029122"/>
                  </a:ext>
                </a:extLst>
              </a:tr>
              <a:tr h="17765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2A</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26247312"/>
                  </a:ext>
                </a:extLst>
              </a:tr>
            </a:tbl>
          </a:graphicData>
        </a:graphic>
      </p:graphicFrame>
      <p:graphicFrame>
        <p:nvGraphicFramePr>
          <p:cNvPr id="16" name="表格 15">
            <a:extLst>
              <a:ext uri="{FF2B5EF4-FFF2-40B4-BE49-F238E27FC236}">
                <a16:creationId xmlns:a16="http://schemas.microsoft.com/office/drawing/2014/main" id="{6B638B11-B18D-444D-B292-EFC08F2C5950}"/>
              </a:ext>
            </a:extLst>
          </p:cNvPr>
          <p:cNvGraphicFramePr>
            <a:graphicFrameLocks noGrp="1"/>
          </p:cNvGraphicFramePr>
          <p:nvPr/>
        </p:nvGraphicFramePr>
        <p:xfrm>
          <a:off x="188913" y="3944938"/>
          <a:ext cx="6480175" cy="892175"/>
        </p:xfrm>
        <a:graphic>
          <a:graphicData uri="http://schemas.openxmlformats.org/drawingml/2006/table">
            <a:tbl>
              <a:tblPr/>
              <a:tblGrid>
                <a:gridCol w="863600">
                  <a:extLst>
                    <a:ext uri="{9D8B030D-6E8A-4147-A177-3AD203B41FA5}">
                      <a16:colId xmlns:a16="http://schemas.microsoft.com/office/drawing/2014/main" val="1639830300"/>
                    </a:ext>
                  </a:extLst>
                </a:gridCol>
                <a:gridCol w="865187">
                  <a:extLst>
                    <a:ext uri="{9D8B030D-6E8A-4147-A177-3AD203B41FA5}">
                      <a16:colId xmlns:a16="http://schemas.microsoft.com/office/drawing/2014/main" val="1597352676"/>
                    </a:ext>
                  </a:extLst>
                </a:gridCol>
                <a:gridCol w="2087563">
                  <a:extLst>
                    <a:ext uri="{9D8B030D-6E8A-4147-A177-3AD203B41FA5}">
                      <a16:colId xmlns:a16="http://schemas.microsoft.com/office/drawing/2014/main" val="443012422"/>
                    </a:ext>
                  </a:extLst>
                </a:gridCol>
                <a:gridCol w="2663825">
                  <a:extLst>
                    <a:ext uri="{9D8B030D-6E8A-4147-A177-3AD203B41FA5}">
                      <a16:colId xmlns:a16="http://schemas.microsoft.com/office/drawing/2014/main" val="1164873334"/>
                    </a:ext>
                  </a:extLst>
                </a:gridCol>
              </a:tblGrid>
              <a:tr h="175371">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3003857"/>
                  </a:ext>
                </a:extLst>
              </a:tr>
              <a:tr h="183958">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514678603"/>
                  </a:ext>
                </a:extLst>
              </a:tr>
              <a:tr h="177615">
                <a:tc row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2</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51</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51</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72210430"/>
                  </a:ext>
                </a:extLst>
              </a:tr>
              <a:tr h="177615">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0F</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56288987"/>
                  </a:ext>
                </a:extLst>
              </a:tr>
              <a:tr h="177615">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FF</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56448955"/>
                  </a:ext>
                </a:extLst>
              </a:tr>
            </a:tbl>
          </a:graphicData>
        </a:graphic>
      </p:graphicFrame>
      <p:graphicFrame>
        <p:nvGraphicFramePr>
          <p:cNvPr id="17" name="表格 16">
            <a:extLst>
              <a:ext uri="{FF2B5EF4-FFF2-40B4-BE49-F238E27FC236}">
                <a16:creationId xmlns:a16="http://schemas.microsoft.com/office/drawing/2014/main" id="{D6443A86-36DF-4322-86AB-C2E2401BD931}"/>
              </a:ext>
            </a:extLst>
          </p:cNvPr>
          <p:cNvGraphicFramePr>
            <a:graphicFrameLocks noGrp="1"/>
          </p:cNvGraphicFramePr>
          <p:nvPr/>
        </p:nvGraphicFramePr>
        <p:xfrm>
          <a:off x="188913" y="5024438"/>
          <a:ext cx="6480175" cy="706436"/>
        </p:xfrm>
        <a:graphic>
          <a:graphicData uri="http://schemas.openxmlformats.org/drawingml/2006/table">
            <a:tbl>
              <a:tblPr/>
              <a:tblGrid>
                <a:gridCol w="863600">
                  <a:extLst>
                    <a:ext uri="{9D8B030D-6E8A-4147-A177-3AD203B41FA5}">
                      <a16:colId xmlns:a16="http://schemas.microsoft.com/office/drawing/2014/main" val="141467877"/>
                    </a:ext>
                  </a:extLst>
                </a:gridCol>
                <a:gridCol w="865187">
                  <a:extLst>
                    <a:ext uri="{9D8B030D-6E8A-4147-A177-3AD203B41FA5}">
                      <a16:colId xmlns:a16="http://schemas.microsoft.com/office/drawing/2014/main" val="1081955742"/>
                    </a:ext>
                  </a:extLst>
                </a:gridCol>
                <a:gridCol w="2087563">
                  <a:extLst>
                    <a:ext uri="{9D8B030D-6E8A-4147-A177-3AD203B41FA5}">
                      <a16:colId xmlns:a16="http://schemas.microsoft.com/office/drawing/2014/main" val="2776788812"/>
                    </a:ext>
                  </a:extLst>
                </a:gridCol>
                <a:gridCol w="2663825">
                  <a:extLst>
                    <a:ext uri="{9D8B030D-6E8A-4147-A177-3AD203B41FA5}">
                      <a16:colId xmlns:a16="http://schemas.microsoft.com/office/drawing/2014/main" val="4061869562"/>
                    </a:ext>
                  </a:extLst>
                </a:gridCol>
              </a:tblGrid>
              <a:tr h="175399">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518843331"/>
                  </a:ext>
                </a:extLst>
              </a:tr>
              <a:tr h="175399">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577239591"/>
                  </a:ext>
                </a:extLst>
              </a:tr>
              <a:tr h="177819">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3</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55</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55</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6607530"/>
                  </a:ext>
                </a:extLst>
              </a:tr>
              <a:tr h="177819">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01</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UI mode</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65825413"/>
                  </a:ext>
                </a:extLst>
              </a:tr>
            </a:tbl>
          </a:graphicData>
        </a:graphic>
      </p:graphicFrame>
      <p:graphicFrame>
        <p:nvGraphicFramePr>
          <p:cNvPr id="18" name="表格 17">
            <a:extLst>
              <a:ext uri="{FF2B5EF4-FFF2-40B4-BE49-F238E27FC236}">
                <a16:creationId xmlns:a16="http://schemas.microsoft.com/office/drawing/2014/main" id="{D2DB7129-ADDB-49BC-B69D-4A513CB6B436}"/>
              </a:ext>
            </a:extLst>
          </p:cNvPr>
          <p:cNvGraphicFramePr>
            <a:graphicFrameLocks noGrp="1"/>
          </p:cNvGraphicFramePr>
          <p:nvPr/>
        </p:nvGraphicFramePr>
        <p:xfrm>
          <a:off x="188913" y="5961063"/>
          <a:ext cx="6480175" cy="715963"/>
        </p:xfrm>
        <a:graphic>
          <a:graphicData uri="http://schemas.openxmlformats.org/drawingml/2006/table">
            <a:tbl>
              <a:tblPr/>
              <a:tblGrid>
                <a:gridCol w="863600">
                  <a:extLst>
                    <a:ext uri="{9D8B030D-6E8A-4147-A177-3AD203B41FA5}">
                      <a16:colId xmlns:a16="http://schemas.microsoft.com/office/drawing/2014/main" val="3053024941"/>
                    </a:ext>
                  </a:extLst>
                </a:gridCol>
                <a:gridCol w="865187">
                  <a:extLst>
                    <a:ext uri="{9D8B030D-6E8A-4147-A177-3AD203B41FA5}">
                      <a16:colId xmlns:a16="http://schemas.microsoft.com/office/drawing/2014/main" val="3455843783"/>
                    </a:ext>
                  </a:extLst>
                </a:gridCol>
                <a:gridCol w="2087563">
                  <a:extLst>
                    <a:ext uri="{9D8B030D-6E8A-4147-A177-3AD203B41FA5}">
                      <a16:colId xmlns:a16="http://schemas.microsoft.com/office/drawing/2014/main" val="1900192239"/>
                    </a:ext>
                  </a:extLst>
                </a:gridCol>
                <a:gridCol w="2663825">
                  <a:extLst>
                    <a:ext uri="{9D8B030D-6E8A-4147-A177-3AD203B41FA5}">
                      <a16:colId xmlns:a16="http://schemas.microsoft.com/office/drawing/2014/main" val="445712443"/>
                    </a:ext>
                  </a:extLst>
                </a:gridCol>
              </a:tblGrid>
              <a:tr h="169863">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833568469"/>
                  </a:ext>
                </a:extLst>
              </a:tr>
              <a:tr h="19050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280593953"/>
                  </a:ext>
                </a:extLst>
              </a:tr>
              <a:tr h="177800">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4</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53</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53</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1478432"/>
                  </a:ext>
                </a:extLst>
              </a:tr>
              <a:tr h="17780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24</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12971731"/>
                  </a:ext>
                </a:extLst>
              </a:tr>
            </a:tbl>
          </a:graphicData>
        </a:graphic>
      </p:graphicFrame>
      <p:sp>
        <p:nvSpPr>
          <p:cNvPr id="10" name="슬라이드 번호 개체 틀 43">
            <a:extLst>
              <a:ext uri="{FF2B5EF4-FFF2-40B4-BE49-F238E27FC236}">
                <a16:creationId xmlns:a16="http://schemas.microsoft.com/office/drawing/2014/main" id="{51AB2CD5-383F-46CB-BCF2-FC5835C3767B}"/>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25/57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C71EE32E-7980-49D4-BF09-CCD60419E6B7}"/>
              </a:ext>
            </a:extLst>
          </p:cNvPr>
          <p:cNvGraphicFramePr>
            <a:graphicFrameLocks noGrp="1"/>
          </p:cNvGraphicFramePr>
          <p:nvPr/>
        </p:nvGraphicFramePr>
        <p:xfrm>
          <a:off x="260350" y="1065213"/>
          <a:ext cx="6408738" cy="4318575"/>
        </p:xfrm>
        <a:graphic>
          <a:graphicData uri="http://schemas.openxmlformats.org/drawingml/2006/table">
            <a:tbl>
              <a:tblPr/>
              <a:tblGrid>
                <a:gridCol w="720725">
                  <a:extLst>
                    <a:ext uri="{9D8B030D-6E8A-4147-A177-3AD203B41FA5}">
                      <a16:colId xmlns:a16="http://schemas.microsoft.com/office/drawing/2014/main" val="3396549039"/>
                    </a:ext>
                  </a:extLst>
                </a:gridCol>
                <a:gridCol w="863600">
                  <a:extLst>
                    <a:ext uri="{9D8B030D-6E8A-4147-A177-3AD203B41FA5}">
                      <a16:colId xmlns:a16="http://schemas.microsoft.com/office/drawing/2014/main" val="3682808110"/>
                    </a:ext>
                  </a:extLst>
                </a:gridCol>
                <a:gridCol w="2016125">
                  <a:extLst>
                    <a:ext uri="{9D8B030D-6E8A-4147-A177-3AD203B41FA5}">
                      <a16:colId xmlns:a16="http://schemas.microsoft.com/office/drawing/2014/main" val="98575764"/>
                    </a:ext>
                  </a:extLst>
                </a:gridCol>
                <a:gridCol w="2808288">
                  <a:extLst>
                    <a:ext uri="{9D8B030D-6E8A-4147-A177-3AD203B41FA5}">
                      <a16:colId xmlns:a16="http://schemas.microsoft.com/office/drawing/2014/main" val="1326698071"/>
                    </a:ext>
                  </a:extLst>
                </a:gridCol>
              </a:tblGrid>
              <a:tr h="172720">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5107" marR="5107" marT="510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296918134"/>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87612269"/>
                  </a:ext>
                </a:extLst>
              </a:tr>
              <a:tr h="172720">
                <a:tc rowSpan="2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5</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E4</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E4</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78785819"/>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2D</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1196187"/>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01</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90844672"/>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2C</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06221000"/>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00</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28033080"/>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08</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46222116"/>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00</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38407185"/>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10</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37185147"/>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08</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46479947"/>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04</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10715285"/>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04</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27764683"/>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8D</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4324577"/>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8D</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56047800"/>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8D</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35848803"/>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99</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24299305"/>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99</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73004896"/>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C2</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81350052"/>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C2</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24652892"/>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FF</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70855863"/>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FF</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2313886"/>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FF</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13337097"/>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FF</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69325390"/>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EF</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32608267"/>
                  </a:ext>
                </a:extLst>
              </a:tr>
            </a:tbl>
          </a:graphicData>
        </a:graphic>
      </p:graphicFrame>
      <p:sp>
        <p:nvSpPr>
          <p:cNvPr id="33900" name="Text Box 4">
            <a:extLst>
              <a:ext uri="{FF2B5EF4-FFF2-40B4-BE49-F238E27FC236}">
                <a16:creationId xmlns:a16="http://schemas.microsoft.com/office/drawing/2014/main" id="{9762BF44-9139-4953-81FF-76D0468BA569}"/>
              </a:ext>
            </a:extLst>
          </p:cNvPr>
          <p:cNvSpPr txBox="1">
            <a:spLocks noChangeArrowheads="1"/>
          </p:cNvSpPr>
          <p:nvPr/>
        </p:nvSpPr>
        <p:spPr bwMode="auto">
          <a:xfrm>
            <a:off x="188913" y="5603875"/>
            <a:ext cx="6191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lnSpc>
                <a:spcPct val="80000"/>
              </a:lnSpc>
              <a:spcBef>
                <a:spcPct val="50000"/>
              </a:spcBef>
            </a:pPr>
            <a:r>
              <a:rPr lang="en-US" altLang="zh-CN" sz="1000" b="0">
                <a:latin typeface="Arial" panose="020B0604020202020204" pitchFamily="34" charset="0"/>
              </a:rPr>
              <a:t>3-9-12: CABC on(Movie mode)</a:t>
            </a:r>
          </a:p>
        </p:txBody>
      </p:sp>
      <p:graphicFrame>
        <p:nvGraphicFramePr>
          <p:cNvPr id="4" name="表格 3">
            <a:extLst>
              <a:ext uri="{FF2B5EF4-FFF2-40B4-BE49-F238E27FC236}">
                <a16:creationId xmlns:a16="http://schemas.microsoft.com/office/drawing/2014/main" id="{E200CFE7-F935-475E-9206-54ADD3961E4F}"/>
              </a:ext>
            </a:extLst>
          </p:cNvPr>
          <p:cNvGraphicFramePr>
            <a:graphicFrameLocks noGrp="1"/>
          </p:cNvGraphicFramePr>
          <p:nvPr/>
        </p:nvGraphicFramePr>
        <p:xfrm>
          <a:off x="188913" y="5892800"/>
          <a:ext cx="6480175" cy="1076327"/>
        </p:xfrm>
        <a:graphic>
          <a:graphicData uri="http://schemas.openxmlformats.org/drawingml/2006/table">
            <a:tbl>
              <a:tblPr/>
              <a:tblGrid>
                <a:gridCol w="792162">
                  <a:extLst>
                    <a:ext uri="{9D8B030D-6E8A-4147-A177-3AD203B41FA5}">
                      <a16:colId xmlns:a16="http://schemas.microsoft.com/office/drawing/2014/main" val="357092214"/>
                    </a:ext>
                  </a:extLst>
                </a:gridCol>
                <a:gridCol w="936625">
                  <a:extLst>
                    <a:ext uri="{9D8B030D-6E8A-4147-A177-3AD203B41FA5}">
                      <a16:colId xmlns:a16="http://schemas.microsoft.com/office/drawing/2014/main" val="966301502"/>
                    </a:ext>
                  </a:extLst>
                </a:gridCol>
                <a:gridCol w="1943100">
                  <a:extLst>
                    <a:ext uri="{9D8B030D-6E8A-4147-A177-3AD203B41FA5}">
                      <a16:colId xmlns:a16="http://schemas.microsoft.com/office/drawing/2014/main" val="2548031030"/>
                    </a:ext>
                  </a:extLst>
                </a:gridCol>
                <a:gridCol w="2808288">
                  <a:extLst>
                    <a:ext uri="{9D8B030D-6E8A-4147-A177-3AD203B41FA5}">
                      <a16:colId xmlns:a16="http://schemas.microsoft.com/office/drawing/2014/main" val="775778351"/>
                    </a:ext>
                  </a:extLst>
                </a:gridCol>
              </a:tblGrid>
              <a:tr h="175374">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997579824"/>
                  </a:ext>
                </a:extLst>
              </a:tr>
              <a:tr h="190341">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265254459"/>
                  </a:ext>
                </a:extLst>
              </a:tr>
              <a:tr h="177653">
                <a:tc rowSpan="4">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1</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B9</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B9</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03897416"/>
                  </a:ext>
                </a:extLst>
              </a:tr>
              <a:tr h="17765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83</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2152864"/>
                  </a:ext>
                </a:extLst>
              </a:tr>
              <a:tr h="17765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11</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2188423"/>
                  </a:ext>
                </a:extLst>
              </a:tr>
              <a:tr h="177653">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2A</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7740" marR="7740" marT="77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19306843"/>
                  </a:ext>
                </a:extLst>
              </a:tr>
            </a:tbl>
          </a:graphicData>
        </a:graphic>
      </p:graphicFrame>
      <p:graphicFrame>
        <p:nvGraphicFramePr>
          <p:cNvPr id="5" name="表格 4">
            <a:extLst>
              <a:ext uri="{FF2B5EF4-FFF2-40B4-BE49-F238E27FC236}">
                <a16:creationId xmlns:a16="http://schemas.microsoft.com/office/drawing/2014/main" id="{F6FFDDCA-E2A0-43FB-9875-A3CC70C96563}"/>
              </a:ext>
            </a:extLst>
          </p:cNvPr>
          <p:cNvGraphicFramePr>
            <a:graphicFrameLocks noGrp="1"/>
          </p:cNvGraphicFramePr>
          <p:nvPr/>
        </p:nvGraphicFramePr>
        <p:xfrm>
          <a:off x="188913" y="7116763"/>
          <a:ext cx="6480175" cy="892175"/>
        </p:xfrm>
        <a:graphic>
          <a:graphicData uri="http://schemas.openxmlformats.org/drawingml/2006/table">
            <a:tbl>
              <a:tblPr/>
              <a:tblGrid>
                <a:gridCol w="863600">
                  <a:extLst>
                    <a:ext uri="{9D8B030D-6E8A-4147-A177-3AD203B41FA5}">
                      <a16:colId xmlns:a16="http://schemas.microsoft.com/office/drawing/2014/main" val="365462946"/>
                    </a:ext>
                  </a:extLst>
                </a:gridCol>
                <a:gridCol w="865187">
                  <a:extLst>
                    <a:ext uri="{9D8B030D-6E8A-4147-A177-3AD203B41FA5}">
                      <a16:colId xmlns:a16="http://schemas.microsoft.com/office/drawing/2014/main" val="1153121199"/>
                    </a:ext>
                  </a:extLst>
                </a:gridCol>
                <a:gridCol w="1943100">
                  <a:extLst>
                    <a:ext uri="{9D8B030D-6E8A-4147-A177-3AD203B41FA5}">
                      <a16:colId xmlns:a16="http://schemas.microsoft.com/office/drawing/2014/main" val="105679338"/>
                    </a:ext>
                  </a:extLst>
                </a:gridCol>
                <a:gridCol w="2808288">
                  <a:extLst>
                    <a:ext uri="{9D8B030D-6E8A-4147-A177-3AD203B41FA5}">
                      <a16:colId xmlns:a16="http://schemas.microsoft.com/office/drawing/2014/main" val="2728385648"/>
                    </a:ext>
                  </a:extLst>
                </a:gridCol>
              </a:tblGrid>
              <a:tr h="175371">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4110586560"/>
                  </a:ext>
                </a:extLst>
              </a:tr>
              <a:tr h="183958">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35940892"/>
                  </a:ext>
                </a:extLst>
              </a:tr>
              <a:tr h="177615">
                <a:tc row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2</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51</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51</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46862914"/>
                  </a:ext>
                </a:extLst>
              </a:tr>
              <a:tr h="177615">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0F</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70354142"/>
                  </a:ext>
                </a:extLst>
              </a:tr>
              <a:tr h="177615">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FF</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7740" marR="7740" marT="7732"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110673"/>
                  </a:ext>
                </a:extLst>
              </a:tr>
            </a:tbl>
          </a:graphicData>
        </a:graphic>
      </p:graphicFrame>
      <p:graphicFrame>
        <p:nvGraphicFramePr>
          <p:cNvPr id="6" name="表格 5">
            <a:extLst>
              <a:ext uri="{FF2B5EF4-FFF2-40B4-BE49-F238E27FC236}">
                <a16:creationId xmlns:a16="http://schemas.microsoft.com/office/drawing/2014/main" id="{871AD8B2-3922-46C4-8DAC-FE7B8988C635}"/>
              </a:ext>
            </a:extLst>
          </p:cNvPr>
          <p:cNvGraphicFramePr>
            <a:graphicFrameLocks noGrp="1"/>
          </p:cNvGraphicFramePr>
          <p:nvPr/>
        </p:nvGraphicFramePr>
        <p:xfrm>
          <a:off x="188913" y="8197850"/>
          <a:ext cx="6480175" cy="706438"/>
        </p:xfrm>
        <a:graphic>
          <a:graphicData uri="http://schemas.openxmlformats.org/drawingml/2006/table">
            <a:tbl>
              <a:tblPr/>
              <a:tblGrid>
                <a:gridCol w="863600">
                  <a:extLst>
                    <a:ext uri="{9D8B030D-6E8A-4147-A177-3AD203B41FA5}">
                      <a16:colId xmlns:a16="http://schemas.microsoft.com/office/drawing/2014/main" val="3243324016"/>
                    </a:ext>
                  </a:extLst>
                </a:gridCol>
                <a:gridCol w="865187">
                  <a:extLst>
                    <a:ext uri="{9D8B030D-6E8A-4147-A177-3AD203B41FA5}">
                      <a16:colId xmlns:a16="http://schemas.microsoft.com/office/drawing/2014/main" val="1372006167"/>
                    </a:ext>
                  </a:extLst>
                </a:gridCol>
                <a:gridCol w="1943100">
                  <a:extLst>
                    <a:ext uri="{9D8B030D-6E8A-4147-A177-3AD203B41FA5}">
                      <a16:colId xmlns:a16="http://schemas.microsoft.com/office/drawing/2014/main" val="535369559"/>
                    </a:ext>
                  </a:extLst>
                </a:gridCol>
                <a:gridCol w="2808288">
                  <a:extLst>
                    <a:ext uri="{9D8B030D-6E8A-4147-A177-3AD203B41FA5}">
                      <a16:colId xmlns:a16="http://schemas.microsoft.com/office/drawing/2014/main" val="3952925698"/>
                    </a:ext>
                  </a:extLst>
                </a:gridCol>
              </a:tblGrid>
              <a:tr h="175399">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752783066"/>
                  </a:ext>
                </a:extLst>
              </a:tr>
              <a:tr h="175399">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535449567"/>
                  </a:ext>
                </a:extLst>
              </a:tr>
              <a:tr h="177820">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3</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55</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55</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94305526"/>
                  </a:ext>
                </a:extLst>
              </a:tr>
              <a:tr h="1778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03</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Movie mode</a:t>
                      </a:r>
                    </a:p>
                  </a:txBody>
                  <a:tcPr marL="7740" marR="7740" marT="7741"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7300052"/>
                  </a:ext>
                </a:extLst>
              </a:tr>
            </a:tbl>
          </a:graphicData>
        </a:graphic>
      </p:graphicFrame>
      <p:sp>
        <p:nvSpPr>
          <p:cNvPr id="7" name="슬라이드 번호 개체 틀 43">
            <a:extLst>
              <a:ext uri="{FF2B5EF4-FFF2-40B4-BE49-F238E27FC236}">
                <a16:creationId xmlns:a16="http://schemas.microsoft.com/office/drawing/2014/main" id="{CF78C86C-9FAB-493E-85A6-095517363925}"/>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26/57</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A2B0F03-1A9F-4573-9542-353F48AD2344}"/>
              </a:ext>
            </a:extLst>
          </p:cNvPr>
          <p:cNvGraphicFramePr>
            <a:graphicFrameLocks noGrp="1"/>
          </p:cNvGraphicFramePr>
          <p:nvPr/>
        </p:nvGraphicFramePr>
        <p:xfrm>
          <a:off x="188913" y="992188"/>
          <a:ext cx="6480175" cy="715963"/>
        </p:xfrm>
        <a:graphic>
          <a:graphicData uri="http://schemas.openxmlformats.org/drawingml/2006/table">
            <a:tbl>
              <a:tblPr/>
              <a:tblGrid>
                <a:gridCol w="792162">
                  <a:extLst>
                    <a:ext uri="{9D8B030D-6E8A-4147-A177-3AD203B41FA5}">
                      <a16:colId xmlns:a16="http://schemas.microsoft.com/office/drawing/2014/main" val="4062052922"/>
                    </a:ext>
                  </a:extLst>
                </a:gridCol>
                <a:gridCol w="863600">
                  <a:extLst>
                    <a:ext uri="{9D8B030D-6E8A-4147-A177-3AD203B41FA5}">
                      <a16:colId xmlns:a16="http://schemas.microsoft.com/office/drawing/2014/main" val="3780311696"/>
                    </a:ext>
                  </a:extLst>
                </a:gridCol>
                <a:gridCol w="2016125">
                  <a:extLst>
                    <a:ext uri="{9D8B030D-6E8A-4147-A177-3AD203B41FA5}">
                      <a16:colId xmlns:a16="http://schemas.microsoft.com/office/drawing/2014/main" val="4055047911"/>
                    </a:ext>
                  </a:extLst>
                </a:gridCol>
                <a:gridCol w="2808288">
                  <a:extLst>
                    <a:ext uri="{9D8B030D-6E8A-4147-A177-3AD203B41FA5}">
                      <a16:colId xmlns:a16="http://schemas.microsoft.com/office/drawing/2014/main" val="1557357523"/>
                    </a:ext>
                  </a:extLst>
                </a:gridCol>
              </a:tblGrid>
              <a:tr h="169863">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8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916623422"/>
                  </a:ext>
                </a:extLst>
              </a:tr>
              <a:tr h="19050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175151694"/>
                  </a:ext>
                </a:extLst>
              </a:tr>
              <a:tr h="177800">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4</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53</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53</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7487343"/>
                  </a:ext>
                </a:extLst>
              </a:tr>
              <a:tr h="17780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24</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7740" marR="7740" marT="774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2213"/>
                  </a:ext>
                </a:extLst>
              </a:tr>
            </a:tbl>
          </a:graphicData>
        </a:graphic>
      </p:graphicFrame>
      <p:graphicFrame>
        <p:nvGraphicFramePr>
          <p:cNvPr id="3" name="表格 2">
            <a:extLst>
              <a:ext uri="{FF2B5EF4-FFF2-40B4-BE49-F238E27FC236}">
                <a16:creationId xmlns:a16="http://schemas.microsoft.com/office/drawing/2014/main" id="{3500A32A-BB86-4296-A918-F4FE5A29BC5A}"/>
              </a:ext>
            </a:extLst>
          </p:cNvPr>
          <p:cNvGraphicFramePr>
            <a:graphicFrameLocks noGrp="1"/>
          </p:cNvGraphicFramePr>
          <p:nvPr/>
        </p:nvGraphicFramePr>
        <p:xfrm>
          <a:off x="260350" y="1857375"/>
          <a:ext cx="6408738" cy="4318575"/>
        </p:xfrm>
        <a:graphic>
          <a:graphicData uri="http://schemas.openxmlformats.org/drawingml/2006/table">
            <a:tbl>
              <a:tblPr/>
              <a:tblGrid>
                <a:gridCol w="720725">
                  <a:extLst>
                    <a:ext uri="{9D8B030D-6E8A-4147-A177-3AD203B41FA5}">
                      <a16:colId xmlns:a16="http://schemas.microsoft.com/office/drawing/2014/main" val="2009266070"/>
                    </a:ext>
                  </a:extLst>
                </a:gridCol>
                <a:gridCol w="863600">
                  <a:extLst>
                    <a:ext uri="{9D8B030D-6E8A-4147-A177-3AD203B41FA5}">
                      <a16:colId xmlns:a16="http://schemas.microsoft.com/office/drawing/2014/main" val="892157560"/>
                    </a:ext>
                  </a:extLst>
                </a:gridCol>
                <a:gridCol w="2016125">
                  <a:extLst>
                    <a:ext uri="{9D8B030D-6E8A-4147-A177-3AD203B41FA5}">
                      <a16:colId xmlns:a16="http://schemas.microsoft.com/office/drawing/2014/main" val="3637883431"/>
                    </a:ext>
                  </a:extLst>
                </a:gridCol>
                <a:gridCol w="2808288">
                  <a:extLst>
                    <a:ext uri="{9D8B030D-6E8A-4147-A177-3AD203B41FA5}">
                      <a16:colId xmlns:a16="http://schemas.microsoft.com/office/drawing/2014/main" val="2440951968"/>
                    </a:ext>
                  </a:extLst>
                </a:gridCol>
              </a:tblGrid>
              <a:tr h="172720">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Step</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5107" marR="5107" marT="510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3366FF"/>
                          </a:solidFill>
                          <a:effectLst/>
                          <a:latin typeface="Arial" panose="020B0604020202020204" pitchFamily="34" charset="0"/>
                          <a:ea typeface="Gulim" panose="020B0600000101010101" pitchFamily="34" charset="-127"/>
                        </a:rPr>
                        <a:t>Command</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Command name</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rowSpan="2">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Operation</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45118879"/>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Parameter</a:t>
                      </a: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endPar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endParaRP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231137175"/>
                  </a:ext>
                </a:extLst>
              </a:tr>
              <a:tr h="172720">
                <a:tc rowSpan="2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1" i="0" u="none" strike="noStrike" cap="none" normalizeH="0" baseline="0">
                          <a:ln>
                            <a:noFill/>
                          </a:ln>
                          <a:solidFill>
                            <a:srgbClr val="000000"/>
                          </a:solidFill>
                          <a:effectLst/>
                          <a:latin typeface="Arial" panose="020B0604020202020204" pitchFamily="34" charset="0"/>
                          <a:ea typeface="Gulim" panose="020B0600000101010101" pitchFamily="34" charset="-127"/>
                        </a:rPr>
                        <a:t>5</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E4</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3">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E4</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1309283"/>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2D</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30189712"/>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panose="020B0604020202020204" pitchFamily="34" charset="0"/>
                          <a:ea typeface="Gulim" panose="020B0600000101010101" pitchFamily="34" charset="-127"/>
                        </a:rPr>
                        <a:t>01</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23365377"/>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2C</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2179969"/>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00</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7740837"/>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08</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32411519"/>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00</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61583456"/>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10</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8455293"/>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08</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9672429"/>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04</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37082096"/>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04</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1514851"/>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00</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78568758"/>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22</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7456691"/>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49</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33619632"/>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FF</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8445192"/>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07</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54100817"/>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41</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71356694"/>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A9</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24472569"/>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E0</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4572342"/>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F1</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57989459"/>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AA</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3223769"/>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FF</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76367213"/>
                  </a:ext>
                </a:extLst>
              </a:tr>
              <a:tr h="172720">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100" b="0" i="0" u="none" strike="noStrike" cap="none" normalizeH="0" baseline="0">
                          <a:ln>
                            <a:noFill/>
                          </a:ln>
                          <a:solidFill>
                            <a:srgbClr val="000000"/>
                          </a:solidFill>
                          <a:effectLst/>
                          <a:latin typeface="Arial Unicode MS" pitchFamily="34" charset="-120"/>
                          <a:ea typeface="Gulim" panose="020B0600000101010101" pitchFamily="34" charset="-127"/>
                        </a:rPr>
                        <a:t>EF</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lvl1pPr latinLnBrk="1">
                        <a:spcBef>
                          <a:spcPct val="20000"/>
                        </a:spcBef>
                        <a:defRPr sz="2800">
                          <a:solidFill>
                            <a:schemeClr val="tx1"/>
                          </a:solidFill>
                          <a:latin typeface="Arial" panose="020B0604020202020204" pitchFamily="34" charset="0"/>
                        </a:defRPr>
                      </a:lvl1pPr>
                      <a:lvl2pPr marL="742950" indent="-285750" latinLnBrk="1">
                        <a:spcBef>
                          <a:spcPct val="20000"/>
                        </a:spcBef>
                        <a:defRPr sz="2400">
                          <a:solidFill>
                            <a:schemeClr val="tx1"/>
                          </a:solidFill>
                          <a:latin typeface="Arial" panose="020B0604020202020204" pitchFamily="34" charset="0"/>
                        </a:defRPr>
                      </a:lvl2pPr>
                      <a:lvl3pPr marL="1143000" indent="-228600" latinLnBrk="1">
                        <a:spcBef>
                          <a:spcPct val="20000"/>
                        </a:spcBef>
                        <a:defRPr sz="2000">
                          <a:solidFill>
                            <a:schemeClr val="tx1"/>
                          </a:solidFill>
                          <a:latin typeface="Arial" panose="020B0604020202020204" pitchFamily="34" charset="0"/>
                        </a:defRPr>
                      </a:lvl3pPr>
                      <a:lvl4pPr marL="1600200" indent="-228600" latinLnBrk="1">
                        <a:spcBef>
                          <a:spcPct val="20000"/>
                        </a:spcBef>
                        <a:defRPr>
                          <a:solidFill>
                            <a:schemeClr val="tx1"/>
                          </a:solidFill>
                          <a:latin typeface="Arial" panose="020B0604020202020204" pitchFamily="34" charset="0"/>
                        </a:defRPr>
                      </a:lvl4pPr>
                      <a:lvl5pPr marL="2057400" indent="-228600" latinLnBrk="1">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100" b="0" i="0" u="none" strike="noStrike" cap="none" normalizeH="0" baseline="0">
                          <a:ln>
                            <a:noFill/>
                          </a:ln>
                          <a:solidFill>
                            <a:srgbClr val="000000"/>
                          </a:solidFill>
                          <a:effectLst/>
                          <a:latin typeface="PMingLiU" panose="02020500000000000000" pitchFamily="18" charset="-120"/>
                          <a:ea typeface="Gulim" panose="020B0600000101010101" pitchFamily="34" charset="-127"/>
                        </a:rPr>
                        <a:t>　</a:t>
                      </a:r>
                    </a:p>
                  </a:txBody>
                  <a:tcPr marL="5107" marR="5107" marT="510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03854226"/>
                  </a:ext>
                </a:extLst>
              </a:tr>
            </a:tbl>
          </a:graphicData>
        </a:graphic>
      </p:graphicFrame>
      <p:sp>
        <p:nvSpPr>
          <p:cNvPr id="4" name="슬라이드 번호 개체 틀 43">
            <a:extLst>
              <a:ext uri="{FF2B5EF4-FFF2-40B4-BE49-F238E27FC236}">
                <a16:creationId xmlns:a16="http://schemas.microsoft.com/office/drawing/2014/main" id="{6DB79F13-3919-49B5-8175-8A32060986D0}"/>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27/57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a:extLst>
              <a:ext uri="{FF2B5EF4-FFF2-40B4-BE49-F238E27FC236}">
                <a16:creationId xmlns:a16="http://schemas.microsoft.com/office/drawing/2014/main" id="{CDC335C5-0D30-42D1-80B0-9016E8118838}"/>
              </a:ext>
            </a:extLst>
          </p:cNvPr>
          <p:cNvSpPr txBox="1">
            <a:spLocks noChangeArrowheads="1"/>
          </p:cNvSpPr>
          <p:nvPr/>
        </p:nvSpPr>
        <p:spPr bwMode="auto">
          <a:xfrm>
            <a:off x="333375" y="992188"/>
            <a:ext cx="61912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lnSpc>
                <a:spcPct val="80000"/>
              </a:lnSpc>
              <a:spcBef>
                <a:spcPct val="50000"/>
              </a:spcBef>
            </a:pPr>
            <a:r>
              <a:rPr lang="en-US" altLang="zh-CN" sz="1000" b="0">
                <a:latin typeface="Arial" panose="020B0604020202020204" pitchFamily="34" charset="0"/>
              </a:rPr>
              <a:t>3-9-12: ACO off</a:t>
            </a:r>
          </a:p>
        </p:txBody>
      </p:sp>
      <p:graphicFrame>
        <p:nvGraphicFramePr>
          <p:cNvPr id="3" name="Group 47">
            <a:extLst>
              <a:ext uri="{FF2B5EF4-FFF2-40B4-BE49-F238E27FC236}">
                <a16:creationId xmlns:a16="http://schemas.microsoft.com/office/drawing/2014/main" id="{6333E24A-BF81-4C1C-B681-E7EB22BB3C87}"/>
              </a:ext>
            </a:extLst>
          </p:cNvPr>
          <p:cNvGraphicFramePr>
            <a:graphicFrameLocks noGrp="1"/>
          </p:cNvGraphicFramePr>
          <p:nvPr/>
        </p:nvGraphicFramePr>
        <p:xfrm>
          <a:off x="209550" y="1209675"/>
          <a:ext cx="6438900" cy="914401"/>
        </p:xfrm>
        <a:graphic>
          <a:graphicData uri="http://schemas.openxmlformats.org/drawingml/2006/table">
            <a:tbl>
              <a:tblPr/>
              <a:tblGrid>
                <a:gridCol w="863600">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654300">
                  <a:extLst>
                    <a:ext uri="{9D8B030D-6E8A-4147-A177-3AD203B41FA5}">
                      <a16:colId xmlns:a16="http://schemas.microsoft.com/office/drawing/2014/main" val="20003"/>
                    </a:ext>
                  </a:extLst>
                </a:gridCol>
              </a:tblGrid>
              <a:tr h="396525">
                <a:tc>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Step</a:t>
                      </a:r>
                      <a:endParaRPr kumimoji="0" lang="en-US" sz="2800" b="0" i="0" u="none" strike="noStrike" cap="none" normalizeH="0" baseline="0" dirty="0">
                        <a:ln>
                          <a:noFill/>
                        </a:ln>
                        <a:solidFill>
                          <a:schemeClr val="tx1"/>
                        </a:solidFill>
                        <a:effectLst/>
                        <a:latin typeface="Arial" pitchFamily="34" charset="0"/>
                      </a:endParaRPr>
                    </a:p>
                  </a:txBody>
                  <a:tcPr marT="45649" marB="4564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rgbClr val="3366FF"/>
                          </a:solidFill>
                          <a:effectLst/>
                          <a:latin typeface="Arial" pitchFamily="34" charset="0"/>
                          <a:cs typeface="Arial" pitchFamily="34" charset="0"/>
                        </a:rPr>
                        <a:t>Command</a:t>
                      </a:r>
                      <a:br>
                        <a:rPr kumimoji="0" lang="en-US" sz="1000" b="1" i="0" u="none" strike="noStrike" cap="none" normalizeH="0" baseline="0">
                          <a:ln>
                            <a:noFill/>
                          </a:ln>
                          <a:solidFill>
                            <a:schemeClr val="tx1"/>
                          </a:solidFill>
                          <a:effectLst/>
                          <a:latin typeface="Arial" pitchFamily="34" charset="0"/>
                          <a:cs typeface="Arial" pitchFamily="34" charset="0"/>
                        </a:rPr>
                      </a:br>
                      <a:r>
                        <a:rPr kumimoji="0" lang="en-US" sz="1000" b="1" i="0" u="none" strike="noStrike" cap="none" normalizeH="0" baseline="0">
                          <a:ln>
                            <a:noFill/>
                          </a:ln>
                          <a:solidFill>
                            <a:schemeClr val="tx1"/>
                          </a:solidFill>
                          <a:effectLst/>
                          <a:latin typeface="Arial" pitchFamily="34" charset="0"/>
                          <a:cs typeface="Arial" pitchFamily="34" charset="0"/>
                        </a:rPr>
                        <a:t>Parameter</a:t>
                      </a:r>
                      <a:endParaRPr kumimoji="0" lang="en-US" sz="2800" b="0" i="0" u="none" strike="noStrike" cap="none" normalizeH="0" baseline="0">
                        <a:ln>
                          <a:noFill/>
                        </a:ln>
                        <a:solidFill>
                          <a:schemeClr val="tx1"/>
                        </a:solidFill>
                        <a:effectLst/>
                        <a:latin typeface="Arial" pitchFamily="34" charset="0"/>
                      </a:endParaRPr>
                    </a:p>
                  </a:txBody>
                  <a:tcPr marT="45649" marB="456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Command name</a:t>
                      </a:r>
                      <a:endParaRPr kumimoji="0" lang="en-US" sz="2800" b="0" i="0" u="none" strike="noStrike" cap="none" normalizeH="0" baseline="0">
                        <a:ln>
                          <a:noFill/>
                        </a:ln>
                        <a:solidFill>
                          <a:schemeClr val="tx1"/>
                        </a:solidFill>
                        <a:effectLst/>
                        <a:latin typeface="Arial" pitchFamily="34" charset="0"/>
                      </a:endParaRPr>
                    </a:p>
                  </a:txBody>
                  <a:tcPr marT="45649" marB="456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Operation</a:t>
                      </a:r>
                      <a:endParaRPr kumimoji="0" lang="en-US" sz="2800" b="0" i="0" u="none" strike="noStrike" cap="none" normalizeH="0" baseline="0">
                        <a:ln>
                          <a:noFill/>
                        </a:ln>
                        <a:solidFill>
                          <a:schemeClr val="tx1"/>
                        </a:solidFill>
                        <a:effectLst/>
                        <a:latin typeface="Arial" pitchFamily="34" charset="0"/>
                      </a:endParaRPr>
                    </a:p>
                  </a:txBody>
                  <a:tcPr marT="45649" marB="456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58938">
                <a:tc rowSpan="2">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1</a:t>
                      </a:r>
                      <a:endParaRPr kumimoji="0" lang="en-US" sz="2800" b="0" i="0" u="none" strike="noStrike" cap="none" normalizeH="0" baseline="0" dirty="0">
                        <a:ln>
                          <a:noFill/>
                        </a:ln>
                        <a:solidFill>
                          <a:schemeClr val="tx1"/>
                        </a:solidFill>
                        <a:effectLst/>
                        <a:latin typeface="Arial" pitchFamily="34" charset="0"/>
                      </a:endParaRPr>
                    </a:p>
                  </a:txBody>
                  <a:tcPr marT="45649" marB="4564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endParaRPr>
                    </a:p>
                  </a:txBody>
                  <a:tcPr marT="45649" marB="456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endParaRPr>
                    </a:p>
                  </a:txBody>
                  <a:tcPr marT="45649" marB="456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1100" b="0" i="0" u="none" strike="noStrike" cap="none" normalizeH="0" baseline="0">
                        <a:ln>
                          <a:noFill/>
                        </a:ln>
                        <a:solidFill>
                          <a:schemeClr val="tx1"/>
                        </a:solidFill>
                        <a:effectLst/>
                        <a:latin typeface="Arial" pitchFamily="34" charset="0"/>
                        <a:ea typeface="Gulim" pitchFamily="34" charset="-127"/>
                      </a:endParaRPr>
                    </a:p>
                  </a:txBody>
                  <a:tcPr marT="45649" marB="456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8938">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endParaRPr>
                    </a:p>
                  </a:txBody>
                  <a:tcPr marT="45649" marB="456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1100" b="0" i="0" u="none" strike="noStrike" cap="none" normalizeH="0" baseline="0">
                        <a:ln>
                          <a:noFill/>
                        </a:ln>
                        <a:solidFill>
                          <a:schemeClr val="tx1"/>
                        </a:solidFill>
                        <a:effectLst/>
                        <a:latin typeface="Arial" pitchFamily="34" charset="0"/>
                        <a:ea typeface="Gulim" pitchFamily="34" charset="-127"/>
                      </a:endParaRPr>
                    </a:p>
                  </a:txBody>
                  <a:tcPr marT="45649" marB="4564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5864" name="Text Box 4">
            <a:extLst>
              <a:ext uri="{FF2B5EF4-FFF2-40B4-BE49-F238E27FC236}">
                <a16:creationId xmlns:a16="http://schemas.microsoft.com/office/drawing/2014/main" id="{4FA1CECD-930C-414A-9503-46B602AEFB91}"/>
              </a:ext>
            </a:extLst>
          </p:cNvPr>
          <p:cNvSpPr txBox="1">
            <a:spLocks noChangeArrowheads="1"/>
          </p:cNvSpPr>
          <p:nvPr/>
        </p:nvSpPr>
        <p:spPr bwMode="auto">
          <a:xfrm>
            <a:off x="188913" y="2365375"/>
            <a:ext cx="6191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lnSpc>
                <a:spcPct val="80000"/>
              </a:lnSpc>
              <a:spcBef>
                <a:spcPct val="50000"/>
              </a:spcBef>
            </a:pPr>
            <a:r>
              <a:rPr lang="en-US" altLang="zh-CN" sz="1000" b="0">
                <a:latin typeface="Arial" panose="020B0604020202020204" pitchFamily="34" charset="0"/>
              </a:rPr>
              <a:t>3-9-13: ACO on</a:t>
            </a:r>
          </a:p>
        </p:txBody>
      </p:sp>
      <p:graphicFrame>
        <p:nvGraphicFramePr>
          <p:cNvPr id="5" name="Group 69">
            <a:extLst>
              <a:ext uri="{FF2B5EF4-FFF2-40B4-BE49-F238E27FC236}">
                <a16:creationId xmlns:a16="http://schemas.microsoft.com/office/drawing/2014/main" id="{04CB58C1-2BCD-4D54-9D8A-1CF855F989C1}"/>
              </a:ext>
            </a:extLst>
          </p:cNvPr>
          <p:cNvGraphicFramePr>
            <a:graphicFrameLocks noGrp="1"/>
          </p:cNvGraphicFramePr>
          <p:nvPr/>
        </p:nvGraphicFramePr>
        <p:xfrm>
          <a:off x="209550" y="2697163"/>
          <a:ext cx="6438900" cy="793751"/>
        </p:xfrm>
        <a:graphic>
          <a:graphicData uri="http://schemas.openxmlformats.org/drawingml/2006/table">
            <a:tbl>
              <a:tblPr/>
              <a:tblGrid>
                <a:gridCol w="863600">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654300">
                  <a:extLst>
                    <a:ext uri="{9D8B030D-6E8A-4147-A177-3AD203B41FA5}">
                      <a16:colId xmlns:a16="http://schemas.microsoft.com/office/drawing/2014/main" val="20003"/>
                    </a:ext>
                  </a:extLst>
                </a:gridCol>
              </a:tblGrid>
              <a:tr h="396875">
                <a:tc>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Step</a:t>
                      </a:r>
                      <a:endParaRPr kumimoji="0" lang="en-US" sz="2800" b="0" i="0" u="none" strike="noStrike" cap="none" normalizeH="0" baseline="0">
                        <a:ln>
                          <a:noFill/>
                        </a:ln>
                        <a:solidFill>
                          <a:schemeClr val="tx1"/>
                        </a:solidFill>
                        <a:effectLst/>
                        <a:latin typeface="Arial" pitchFamily="34" charset="0"/>
                      </a:endParaRPr>
                    </a:p>
                  </a:txBody>
                  <a:tcPr marT="45692" marB="4569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rgbClr val="3366FF"/>
                          </a:solidFill>
                          <a:effectLst/>
                          <a:latin typeface="Arial" pitchFamily="34" charset="0"/>
                          <a:cs typeface="Arial" pitchFamily="34" charset="0"/>
                        </a:rPr>
                        <a:t>Command</a:t>
                      </a:r>
                      <a:br>
                        <a:rPr kumimoji="0" lang="en-US" sz="1000" b="1" i="0" u="none" strike="noStrike" cap="none" normalizeH="0" baseline="0">
                          <a:ln>
                            <a:noFill/>
                          </a:ln>
                          <a:solidFill>
                            <a:schemeClr val="tx1"/>
                          </a:solidFill>
                          <a:effectLst/>
                          <a:latin typeface="Arial" pitchFamily="34" charset="0"/>
                          <a:cs typeface="Arial" pitchFamily="34" charset="0"/>
                        </a:rPr>
                      </a:br>
                      <a:r>
                        <a:rPr kumimoji="0" lang="en-US" sz="1000" b="1" i="0" u="none" strike="noStrike" cap="none" normalizeH="0" baseline="0">
                          <a:ln>
                            <a:noFill/>
                          </a:ln>
                          <a:solidFill>
                            <a:schemeClr val="tx1"/>
                          </a:solidFill>
                          <a:effectLst/>
                          <a:latin typeface="Arial" pitchFamily="34" charset="0"/>
                          <a:cs typeface="Arial" pitchFamily="34" charset="0"/>
                        </a:rPr>
                        <a:t>Parameter</a:t>
                      </a:r>
                      <a:endParaRPr kumimoji="0" lang="en-US" sz="2800" b="0" i="0" u="none" strike="noStrike" cap="none" normalizeH="0" baseline="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Command name</a:t>
                      </a:r>
                      <a:endParaRPr kumimoji="0" lang="en-US" sz="2800" b="0" i="0" u="none" strike="noStrike" cap="none" normalizeH="0" baseline="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Operation</a:t>
                      </a:r>
                      <a:endParaRPr kumimoji="0" lang="en-US" sz="2800" b="0" i="0" u="none" strike="noStrike" cap="none" normalizeH="0" baseline="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198438">
                <a:tc rowSpan="2">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1</a:t>
                      </a:r>
                      <a:endParaRPr kumimoji="0" lang="en-US" sz="2800" b="0" i="0" u="none" strike="noStrike" cap="none" normalizeH="0" baseline="0">
                        <a:ln>
                          <a:noFill/>
                        </a:ln>
                        <a:solidFill>
                          <a:schemeClr val="tx1"/>
                        </a:solidFill>
                        <a:effectLst/>
                        <a:latin typeface="Arial" pitchFamily="34" charset="0"/>
                      </a:endParaRPr>
                    </a:p>
                  </a:txBody>
                  <a:tcPr marT="45692" marB="4569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700" b="0" i="0" u="none" strike="noStrike" cap="none" normalizeH="0" baseline="0">
                        <a:ln>
                          <a:noFill/>
                        </a:ln>
                        <a:solidFill>
                          <a:schemeClr val="tx1"/>
                        </a:solidFill>
                        <a:effectLst/>
                        <a:latin typeface="Arial" pitchFamily="34" charset="0"/>
                        <a:ea typeface="Gulim" pitchFamily="34" charset="-127"/>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8438">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700" b="0" i="0" u="none" strike="noStrike" cap="none" normalizeH="0" baseline="0">
                        <a:ln>
                          <a:noFill/>
                        </a:ln>
                        <a:solidFill>
                          <a:schemeClr val="tx1"/>
                        </a:solidFill>
                        <a:effectLst/>
                        <a:latin typeface="Arial" pitchFamily="34" charset="0"/>
                        <a:ea typeface="Gulim" pitchFamily="34" charset="-127"/>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5886" name="Text Box 4">
            <a:extLst>
              <a:ext uri="{FF2B5EF4-FFF2-40B4-BE49-F238E27FC236}">
                <a16:creationId xmlns:a16="http://schemas.microsoft.com/office/drawing/2014/main" id="{782CF223-A5B3-4CE6-99FE-117EFE4C1335}"/>
              </a:ext>
            </a:extLst>
          </p:cNvPr>
          <p:cNvSpPr txBox="1">
            <a:spLocks noChangeArrowheads="1"/>
          </p:cNvSpPr>
          <p:nvPr/>
        </p:nvSpPr>
        <p:spPr bwMode="auto">
          <a:xfrm>
            <a:off x="312738" y="3803650"/>
            <a:ext cx="6191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lnSpc>
                <a:spcPct val="80000"/>
              </a:lnSpc>
              <a:spcBef>
                <a:spcPct val="50000"/>
              </a:spcBef>
            </a:pPr>
            <a:r>
              <a:rPr lang="en-US" altLang="zh-CN" sz="1000" b="0">
                <a:latin typeface="Arial" panose="020B0604020202020204" pitchFamily="34" charset="0"/>
              </a:rPr>
              <a:t>3-9-14: SRE off</a:t>
            </a:r>
          </a:p>
        </p:txBody>
      </p:sp>
      <p:graphicFrame>
        <p:nvGraphicFramePr>
          <p:cNvPr id="7" name="Group 91">
            <a:extLst>
              <a:ext uri="{FF2B5EF4-FFF2-40B4-BE49-F238E27FC236}">
                <a16:creationId xmlns:a16="http://schemas.microsoft.com/office/drawing/2014/main" id="{497CC7E8-C015-4B2F-9CAD-974EA4DC9ECE}"/>
              </a:ext>
            </a:extLst>
          </p:cNvPr>
          <p:cNvGraphicFramePr>
            <a:graphicFrameLocks noGrp="1"/>
          </p:cNvGraphicFramePr>
          <p:nvPr/>
        </p:nvGraphicFramePr>
        <p:xfrm>
          <a:off x="188913" y="4090988"/>
          <a:ext cx="6438900" cy="898525"/>
        </p:xfrm>
        <a:graphic>
          <a:graphicData uri="http://schemas.openxmlformats.org/drawingml/2006/table">
            <a:tbl>
              <a:tblPr/>
              <a:tblGrid>
                <a:gridCol w="863600">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654300">
                  <a:extLst>
                    <a:ext uri="{9D8B030D-6E8A-4147-A177-3AD203B41FA5}">
                      <a16:colId xmlns:a16="http://schemas.microsoft.com/office/drawing/2014/main" val="20003"/>
                    </a:ext>
                  </a:extLst>
                </a:gridCol>
              </a:tblGrid>
              <a:tr h="396875">
                <a:tc>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Step</a:t>
                      </a:r>
                      <a:endParaRPr kumimoji="0" lang="en-US" sz="2800" b="0" i="0" u="none" strike="noStrike" cap="none" normalizeH="0" baseline="0">
                        <a:ln>
                          <a:noFill/>
                        </a:ln>
                        <a:solidFill>
                          <a:schemeClr val="tx1"/>
                        </a:solidFill>
                        <a:effectLst/>
                        <a:latin typeface="Arial" pitchFamily="34" charset="0"/>
                      </a:endParaRPr>
                    </a:p>
                  </a:txBody>
                  <a:tcPr marT="45672" marB="4567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rgbClr val="3366FF"/>
                          </a:solidFill>
                          <a:effectLst/>
                          <a:latin typeface="Arial" pitchFamily="34" charset="0"/>
                          <a:cs typeface="Arial" pitchFamily="34" charset="0"/>
                        </a:rPr>
                        <a:t>Command</a:t>
                      </a:r>
                      <a:br>
                        <a:rPr kumimoji="0" lang="en-US" sz="1000" b="1" i="0" u="none" strike="noStrike" cap="none" normalizeH="0" baseline="0">
                          <a:ln>
                            <a:noFill/>
                          </a:ln>
                          <a:solidFill>
                            <a:schemeClr val="tx1"/>
                          </a:solidFill>
                          <a:effectLst/>
                          <a:latin typeface="Arial" pitchFamily="34" charset="0"/>
                          <a:cs typeface="Arial" pitchFamily="34" charset="0"/>
                        </a:rPr>
                      </a:br>
                      <a:r>
                        <a:rPr kumimoji="0" lang="en-US" sz="1000" b="1" i="0" u="none" strike="noStrike" cap="none" normalizeH="0" baseline="0">
                          <a:ln>
                            <a:noFill/>
                          </a:ln>
                          <a:solidFill>
                            <a:schemeClr val="tx1"/>
                          </a:solidFill>
                          <a:effectLst/>
                          <a:latin typeface="Arial" pitchFamily="34" charset="0"/>
                          <a:cs typeface="Arial" pitchFamily="34" charset="0"/>
                        </a:rPr>
                        <a:t>Parameter</a:t>
                      </a:r>
                      <a:endParaRPr kumimoji="0" lang="en-US" sz="2800" b="0" i="0" u="none" strike="noStrike" cap="none" normalizeH="0" baseline="0">
                        <a:ln>
                          <a:noFill/>
                        </a:ln>
                        <a:solidFill>
                          <a:schemeClr val="tx1"/>
                        </a:solidFill>
                        <a:effectLst/>
                        <a:latin typeface="Arial" pitchFamily="34" charset="0"/>
                      </a:endParaRPr>
                    </a:p>
                  </a:txBody>
                  <a:tcPr marT="45672" marB="4567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Command name</a:t>
                      </a:r>
                      <a:endParaRPr kumimoji="0" lang="en-US" sz="2800" b="0" i="0" u="none" strike="noStrike" cap="none" normalizeH="0" baseline="0">
                        <a:ln>
                          <a:noFill/>
                        </a:ln>
                        <a:solidFill>
                          <a:schemeClr val="tx1"/>
                        </a:solidFill>
                        <a:effectLst/>
                        <a:latin typeface="Arial" pitchFamily="34" charset="0"/>
                      </a:endParaRPr>
                    </a:p>
                  </a:txBody>
                  <a:tcPr marT="45672" marB="4567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Operation</a:t>
                      </a:r>
                      <a:endParaRPr kumimoji="0" lang="en-US" sz="2800" b="0" i="0" u="none" strike="noStrike" cap="none" normalizeH="0" baseline="0">
                        <a:ln>
                          <a:noFill/>
                        </a:ln>
                        <a:solidFill>
                          <a:schemeClr val="tx1"/>
                        </a:solidFill>
                        <a:effectLst/>
                        <a:latin typeface="Arial" pitchFamily="34" charset="0"/>
                      </a:endParaRPr>
                    </a:p>
                  </a:txBody>
                  <a:tcPr marT="45672" marB="4567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50825">
                <a:tc rowSpan="2">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1</a:t>
                      </a:r>
                      <a:endParaRPr kumimoji="0" lang="en-US" sz="2800" b="0" i="0" u="none" strike="noStrike" cap="none" normalizeH="0" baseline="0">
                        <a:ln>
                          <a:noFill/>
                        </a:ln>
                        <a:solidFill>
                          <a:schemeClr val="tx1"/>
                        </a:solidFill>
                        <a:effectLst/>
                        <a:latin typeface="Arial" pitchFamily="34" charset="0"/>
                      </a:endParaRPr>
                    </a:p>
                  </a:txBody>
                  <a:tcPr marT="45672" marB="4567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T="45672" marB="4567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T="45672" marB="4567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1000" b="0" i="0" u="none" strike="noStrike" cap="none" normalizeH="0" baseline="0">
                        <a:ln>
                          <a:noFill/>
                        </a:ln>
                        <a:solidFill>
                          <a:schemeClr val="tx1"/>
                        </a:solidFill>
                        <a:effectLst/>
                        <a:latin typeface="Arial" pitchFamily="34" charset="0"/>
                        <a:ea typeface="Gulim" pitchFamily="34" charset="-127"/>
                      </a:endParaRPr>
                    </a:p>
                  </a:txBody>
                  <a:tcPr marT="45672" marB="4567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0825">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T="45672" marB="4567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1000" b="0" i="0" u="none" strike="noStrike" cap="none" normalizeH="0" baseline="0">
                        <a:ln>
                          <a:noFill/>
                        </a:ln>
                        <a:solidFill>
                          <a:schemeClr val="tx1"/>
                        </a:solidFill>
                        <a:effectLst/>
                        <a:latin typeface="Arial" pitchFamily="34" charset="0"/>
                        <a:ea typeface="Gulim" pitchFamily="34" charset="-127"/>
                      </a:endParaRPr>
                    </a:p>
                  </a:txBody>
                  <a:tcPr marT="45672" marB="4567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5908" name="Text Box 4">
            <a:extLst>
              <a:ext uri="{FF2B5EF4-FFF2-40B4-BE49-F238E27FC236}">
                <a16:creationId xmlns:a16="http://schemas.microsoft.com/office/drawing/2014/main" id="{D5F69F5C-5662-417E-8151-7C46BAE917ED}"/>
              </a:ext>
            </a:extLst>
          </p:cNvPr>
          <p:cNvSpPr txBox="1">
            <a:spLocks noChangeArrowheads="1"/>
          </p:cNvSpPr>
          <p:nvPr/>
        </p:nvSpPr>
        <p:spPr bwMode="auto">
          <a:xfrm>
            <a:off x="333375" y="5097463"/>
            <a:ext cx="61912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lnSpc>
                <a:spcPct val="80000"/>
              </a:lnSpc>
              <a:spcBef>
                <a:spcPct val="50000"/>
              </a:spcBef>
            </a:pPr>
            <a:r>
              <a:rPr lang="en-US" altLang="zh-CN" sz="1000" b="0">
                <a:latin typeface="Arial" panose="020B0604020202020204" pitchFamily="34" charset="0"/>
              </a:rPr>
              <a:t>3-9-15: SRE on</a:t>
            </a:r>
          </a:p>
        </p:txBody>
      </p:sp>
      <p:graphicFrame>
        <p:nvGraphicFramePr>
          <p:cNvPr id="9" name="Group 113">
            <a:extLst>
              <a:ext uri="{FF2B5EF4-FFF2-40B4-BE49-F238E27FC236}">
                <a16:creationId xmlns:a16="http://schemas.microsoft.com/office/drawing/2014/main" id="{46CB90BF-ED36-4AA9-A62D-B00E532F5302}"/>
              </a:ext>
            </a:extLst>
          </p:cNvPr>
          <p:cNvGraphicFramePr>
            <a:graphicFrameLocks noGrp="1"/>
          </p:cNvGraphicFramePr>
          <p:nvPr/>
        </p:nvGraphicFramePr>
        <p:xfrm>
          <a:off x="188913" y="5529263"/>
          <a:ext cx="6438900" cy="793751"/>
        </p:xfrm>
        <a:graphic>
          <a:graphicData uri="http://schemas.openxmlformats.org/drawingml/2006/table">
            <a:tbl>
              <a:tblPr/>
              <a:tblGrid>
                <a:gridCol w="863600">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654300">
                  <a:extLst>
                    <a:ext uri="{9D8B030D-6E8A-4147-A177-3AD203B41FA5}">
                      <a16:colId xmlns:a16="http://schemas.microsoft.com/office/drawing/2014/main" val="20003"/>
                    </a:ext>
                  </a:extLst>
                </a:gridCol>
              </a:tblGrid>
              <a:tr h="396875">
                <a:tc>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Step</a:t>
                      </a:r>
                      <a:endParaRPr kumimoji="0" lang="en-US" sz="2800" b="0" i="0" u="none" strike="noStrike" cap="none" normalizeH="0" baseline="0">
                        <a:ln>
                          <a:noFill/>
                        </a:ln>
                        <a:solidFill>
                          <a:schemeClr val="tx1"/>
                        </a:solidFill>
                        <a:effectLst/>
                        <a:latin typeface="Arial" pitchFamily="34" charset="0"/>
                      </a:endParaRPr>
                    </a:p>
                  </a:txBody>
                  <a:tcPr marT="45692" marB="4569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rgbClr val="3366FF"/>
                          </a:solidFill>
                          <a:effectLst/>
                          <a:latin typeface="Arial" pitchFamily="34" charset="0"/>
                          <a:cs typeface="Arial" pitchFamily="34" charset="0"/>
                        </a:rPr>
                        <a:t>Command</a:t>
                      </a:r>
                      <a:br>
                        <a:rPr kumimoji="0" lang="en-US" sz="1000" b="1" i="0" u="none" strike="noStrike" cap="none" normalizeH="0" baseline="0">
                          <a:ln>
                            <a:noFill/>
                          </a:ln>
                          <a:solidFill>
                            <a:schemeClr val="tx1"/>
                          </a:solidFill>
                          <a:effectLst/>
                          <a:latin typeface="Arial" pitchFamily="34" charset="0"/>
                          <a:cs typeface="Arial" pitchFamily="34" charset="0"/>
                        </a:rPr>
                      </a:br>
                      <a:r>
                        <a:rPr kumimoji="0" lang="en-US" sz="1000" b="1" i="0" u="none" strike="noStrike" cap="none" normalizeH="0" baseline="0">
                          <a:ln>
                            <a:noFill/>
                          </a:ln>
                          <a:solidFill>
                            <a:schemeClr val="tx1"/>
                          </a:solidFill>
                          <a:effectLst/>
                          <a:latin typeface="Arial" pitchFamily="34" charset="0"/>
                          <a:cs typeface="Arial" pitchFamily="34" charset="0"/>
                        </a:rPr>
                        <a:t>Parameter</a:t>
                      </a:r>
                      <a:endParaRPr kumimoji="0" lang="en-US" sz="2800" b="0" i="0" u="none" strike="noStrike" cap="none" normalizeH="0" baseline="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Command name</a:t>
                      </a:r>
                      <a:endParaRPr kumimoji="0" lang="en-US" sz="2800" b="0" i="0" u="none" strike="noStrike" cap="none" normalizeH="0" baseline="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Operation</a:t>
                      </a:r>
                      <a:endParaRPr kumimoji="0" lang="en-US" sz="2800" b="0" i="0" u="none" strike="noStrike" cap="none" normalizeH="0" baseline="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198438">
                <a:tc rowSpan="2">
                  <a:txBody>
                    <a:bodyPr/>
                    <a:lstStyle/>
                    <a:p>
                      <a:pPr marL="0" marR="0" lvl="0" indent="0" algn="ctr" defTabSz="914400" rtl="0" eaLnBrk="0" fontAlgn="t" latinLnBrk="1" hangingPunct="0">
                        <a:lnSpc>
                          <a:spcPct val="100000"/>
                        </a:lnSpc>
                        <a:spcBef>
                          <a:spcPct val="0"/>
                        </a:spcBef>
                        <a:spcAft>
                          <a:spcPct val="0"/>
                        </a:spcAft>
                        <a:buClrTx/>
                        <a:buSzTx/>
                        <a:buFontTx/>
                        <a:buNone/>
                        <a:tabLst/>
                      </a:pPr>
                      <a:r>
                        <a:rPr kumimoji="0" lang="en-US" sz="1000" b="1" i="0" u="none" strike="noStrike" cap="none" normalizeH="0" baseline="0">
                          <a:ln>
                            <a:noFill/>
                          </a:ln>
                          <a:solidFill>
                            <a:schemeClr val="tx1"/>
                          </a:solidFill>
                          <a:effectLst/>
                          <a:latin typeface="Arial" pitchFamily="34" charset="0"/>
                          <a:cs typeface="Arial" pitchFamily="34" charset="0"/>
                        </a:rPr>
                        <a:t>1</a:t>
                      </a:r>
                      <a:endParaRPr kumimoji="0" lang="en-US" sz="2800" b="0" i="0" u="none" strike="noStrike" cap="none" normalizeH="0" baseline="0">
                        <a:ln>
                          <a:noFill/>
                        </a:ln>
                        <a:solidFill>
                          <a:schemeClr val="tx1"/>
                        </a:solidFill>
                        <a:effectLst/>
                        <a:latin typeface="Arial" pitchFamily="34" charset="0"/>
                      </a:endParaRPr>
                    </a:p>
                  </a:txBody>
                  <a:tcPr marT="45692" marB="4569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700" b="0" i="0" u="none" strike="noStrike" cap="none" normalizeH="0" baseline="0">
                        <a:ln>
                          <a:noFill/>
                        </a:ln>
                        <a:solidFill>
                          <a:schemeClr val="tx1"/>
                        </a:solidFill>
                        <a:effectLst/>
                        <a:latin typeface="Arial" pitchFamily="34" charset="0"/>
                        <a:ea typeface="Gulim" pitchFamily="34" charset="-127"/>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8438">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en-US" sz="700" b="0" i="0" u="none" strike="noStrike" cap="none" normalizeH="0" baseline="0">
                        <a:ln>
                          <a:noFill/>
                        </a:ln>
                        <a:solidFill>
                          <a:schemeClr val="tx1"/>
                        </a:solidFill>
                        <a:effectLst/>
                        <a:latin typeface="Arial" pitchFamily="34" charset="0"/>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a:txBody>
                    <a:bodyPr/>
                    <a:lstStyle/>
                    <a:p>
                      <a:pPr marL="0" marR="0" lvl="0" indent="0" algn="ctr" defTabSz="914400" rtl="0" eaLnBrk="0" fontAlgn="ctr" latinLnBrk="1" hangingPunct="0">
                        <a:lnSpc>
                          <a:spcPct val="100000"/>
                        </a:lnSpc>
                        <a:spcBef>
                          <a:spcPct val="0"/>
                        </a:spcBef>
                        <a:spcAft>
                          <a:spcPct val="0"/>
                        </a:spcAft>
                        <a:buClrTx/>
                        <a:buSzTx/>
                        <a:buFontTx/>
                        <a:buNone/>
                        <a:tabLst/>
                      </a:pPr>
                      <a:endParaRPr kumimoji="0" lang="ko-KR" altLang="en-US" sz="700" b="0" i="0" u="none" strike="noStrike" cap="none" normalizeH="0" baseline="0" dirty="0">
                        <a:ln>
                          <a:noFill/>
                        </a:ln>
                        <a:solidFill>
                          <a:schemeClr val="tx1"/>
                        </a:solidFill>
                        <a:effectLst/>
                        <a:latin typeface="Arial" pitchFamily="34" charset="0"/>
                        <a:ea typeface="Gulim" pitchFamily="34" charset="-127"/>
                      </a:endParaRPr>
                    </a:p>
                  </a:txBody>
                  <a:tcPr marT="45692" marB="456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 name="슬라이드 번호 개체 틀 43">
            <a:extLst>
              <a:ext uri="{FF2B5EF4-FFF2-40B4-BE49-F238E27FC236}">
                <a16:creationId xmlns:a16="http://schemas.microsoft.com/office/drawing/2014/main" id="{DE3F41EC-6D82-4A27-AFEE-36E654D379B6}"/>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28/57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5E078D12-F6AC-4CC3-A425-9AB3D275B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1352550"/>
            <a:ext cx="641508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F6D07911-4FD9-4C72-82DA-28F9962DB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5600700"/>
            <a:ext cx="6319838"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37">
            <a:extLst>
              <a:ext uri="{FF2B5EF4-FFF2-40B4-BE49-F238E27FC236}">
                <a16:creationId xmlns:a16="http://schemas.microsoft.com/office/drawing/2014/main" id="{A4126036-B57E-4380-BEBB-D089C4E006EB}"/>
              </a:ext>
            </a:extLst>
          </p:cNvPr>
          <p:cNvSpPr txBox="1">
            <a:spLocks noChangeArrowheads="1"/>
          </p:cNvSpPr>
          <p:nvPr/>
        </p:nvSpPr>
        <p:spPr bwMode="auto">
          <a:xfrm>
            <a:off x="288925" y="1064568"/>
            <a:ext cx="2791149" cy="307777"/>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3-10. IC General Spec and Size</a:t>
            </a:r>
            <a:endParaRPr lang="ko-KR" altLang="en-US" dirty="0">
              <a:latin typeface="Arial" panose="020B0604020202020204" pitchFamily="34" charset="0"/>
              <a:ea typeface="Gulim" panose="020B0600000101010101" pitchFamily="34" charset="-127"/>
            </a:endParaRPr>
          </a:p>
        </p:txBody>
      </p:sp>
      <p:sp>
        <p:nvSpPr>
          <p:cNvPr id="9" name="슬라이드 번호 개체 틀 43">
            <a:extLst>
              <a:ext uri="{FF2B5EF4-FFF2-40B4-BE49-F238E27FC236}">
                <a16:creationId xmlns:a16="http://schemas.microsoft.com/office/drawing/2014/main" id="{27C3A24D-7A8B-43B6-BAF8-FC79D263B935}"/>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29/57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Group 2"/>
          <p:cNvGraphicFramePr>
            <a:graphicFrameLocks noGrp="1"/>
          </p:cNvGraphicFramePr>
          <p:nvPr>
            <p:extLst>
              <p:ext uri="{D42A27DB-BD31-4B8C-83A1-F6EECF244321}">
                <p14:modId xmlns:p14="http://schemas.microsoft.com/office/powerpoint/2010/main" val="1054919348"/>
              </p:ext>
            </p:extLst>
          </p:nvPr>
        </p:nvGraphicFramePr>
        <p:xfrm>
          <a:off x="404813" y="1436688"/>
          <a:ext cx="6148387" cy="5341272"/>
        </p:xfrm>
        <a:graphic>
          <a:graphicData uri="http://schemas.openxmlformats.org/drawingml/2006/table">
            <a:tbl>
              <a:tblPr/>
              <a:tblGrid>
                <a:gridCol w="947737">
                  <a:extLst>
                    <a:ext uri="{9D8B030D-6E8A-4147-A177-3AD203B41FA5}">
                      <a16:colId xmlns:a16="http://schemas.microsoft.com/office/drawing/2014/main" val="20000"/>
                    </a:ext>
                  </a:extLst>
                </a:gridCol>
                <a:gridCol w="1125538">
                  <a:extLst>
                    <a:ext uri="{9D8B030D-6E8A-4147-A177-3AD203B41FA5}">
                      <a16:colId xmlns:a16="http://schemas.microsoft.com/office/drawing/2014/main" val="20001"/>
                    </a:ext>
                  </a:extLst>
                </a:gridCol>
                <a:gridCol w="692150">
                  <a:extLst>
                    <a:ext uri="{9D8B030D-6E8A-4147-A177-3AD203B41FA5}">
                      <a16:colId xmlns:a16="http://schemas.microsoft.com/office/drawing/2014/main" val="20002"/>
                    </a:ext>
                  </a:extLst>
                </a:gridCol>
                <a:gridCol w="3382962">
                  <a:extLst>
                    <a:ext uri="{9D8B030D-6E8A-4147-A177-3AD203B41FA5}">
                      <a16:colId xmlns:a16="http://schemas.microsoft.com/office/drawing/2014/main" val="20003"/>
                    </a:ext>
                  </a:extLst>
                </a:gridCol>
              </a:tblGrid>
              <a:tr h="244475">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Revision No.</a:t>
                      </a:r>
                      <a:endPar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Revision Date</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Page</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Description</a:t>
                      </a:r>
                      <a:endParaRPr kumimoji="0" lang="en-US" altLang="zh-CN"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extLst>
                  <a:ext uri="{0D108BD9-81ED-4DB2-BD59-A6C34878D82A}">
                    <a16:rowId xmlns:a16="http://schemas.microsoft.com/office/drawing/2014/main" val="10000"/>
                  </a:ext>
                </a:extLst>
              </a:tr>
              <a:tr h="2428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V0.0 </a:t>
                      </a:r>
                    </a:p>
                  </a:txBody>
                  <a:tcPr marT="45725" marB="45725"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2018.10.09</a:t>
                      </a: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a:t>
                      </a: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First release 	</a:t>
                      </a: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3688">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0" i="0" u="none" strike="noStrike" cap="none" normalizeH="0" baseline="0" dirty="0">
                        <a:ln>
                          <a:noFill/>
                        </a:ln>
                        <a:solidFill>
                          <a:schemeClr val="accent2"/>
                        </a:solidFill>
                        <a:effectLst/>
                        <a:latin typeface="Arial" panose="020B0604020202020204" pitchFamily="34" charset="0"/>
                        <a:ea typeface="Gulim" panose="020B0600000101010101" pitchFamily="34" charset="-127"/>
                      </a:endParaRPr>
                    </a:p>
                  </a:txBody>
                  <a:tcPr marT="45725" marB="45725"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defRPr/>
                      </a:pPr>
                      <a:endParaRPr kumimoji="0" lang="en-US" altLang="zh-CN" sz="1000" b="0" i="0" u="none" strike="noStrike" cap="none" normalizeH="0" baseline="0" dirty="0">
                        <a:ln>
                          <a:noFill/>
                        </a:ln>
                        <a:solidFill>
                          <a:schemeClr val="accent2"/>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defRPr/>
                      </a:pPr>
                      <a:endParaRPr kumimoji="0" lang="en-US" altLang="zh-CN" sz="1000" b="0" i="0" u="none" strike="noStrike" cap="none" normalizeH="0" baseline="0" dirty="0">
                        <a:ln>
                          <a:noFill/>
                        </a:ln>
                        <a:solidFill>
                          <a:schemeClr val="accent2"/>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0" i="0" u="none" strike="noStrike" cap="none" normalizeH="0" baseline="0" dirty="0">
                        <a:ln>
                          <a:noFill/>
                        </a:ln>
                        <a:solidFill>
                          <a:schemeClr val="accent2"/>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6027">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0" i="0" u="none" strike="noStrike" kern="1200" cap="none" normalizeH="0" baseline="0" dirty="0">
                        <a:ln>
                          <a:noFill/>
                        </a:ln>
                        <a:solidFill>
                          <a:schemeClr val="accent2"/>
                        </a:solidFill>
                        <a:effectLst/>
                        <a:latin typeface="Arial" panose="020B0604020202020204" pitchFamily="34" charset="0"/>
                        <a:ea typeface="Gulim" panose="020B0600000101010101" pitchFamily="34" charset="-127"/>
                        <a:cs typeface="+mn-cs"/>
                      </a:endParaRPr>
                    </a:p>
                  </a:txBody>
                  <a:tcPr marT="45725" marB="45725"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0" i="0" u="none" strike="noStrike" kern="1200" cap="none" normalizeH="0" baseline="0" dirty="0">
                        <a:ln>
                          <a:noFill/>
                        </a:ln>
                        <a:solidFill>
                          <a:schemeClr val="accent2"/>
                        </a:solidFill>
                        <a:effectLst/>
                        <a:latin typeface="Arial" panose="020B0604020202020204" pitchFamily="34" charset="0"/>
                        <a:ea typeface="Gulim" panose="020B0600000101010101" pitchFamily="34" charset="-127"/>
                        <a:cs typeface="+mn-cs"/>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0" i="0" u="none" strike="noStrike" kern="1200" cap="none" normalizeH="0" baseline="0" dirty="0">
                        <a:ln>
                          <a:noFill/>
                        </a:ln>
                        <a:solidFill>
                          <a:schemeClr val="accent2"/>
                        </a:solidFill>
                        <a:effectLst/>
                        <a:latin typeface="Arial" panose="020B0604020202020204" pitchFamily="34" charset="0"/>
                        <a:ea typeface="Gulim" panose="020B0600000101010101" pitchFamily="34" charset="-127"/>
                        <a:cs typeface="+mn-cs"/>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0" i="0" u="none" strike="noStrike" kern="1200" cap="none" normalizeH="0" baseline="0" dirty="0">
                        <a:ln>
                          <a:noFill/>
                        </a:ln>
                        <a:solidFill>
                          <a:schemeClr val="accent2"/>
                        </a:solidFill>
                        <a:effectLst/>
                        <a:latin typeface="Arial" panose="020B0604020202020204" pitchFamily="34" charset="0"/>
                        <a:ea typeface="Gulim" panose="020B0600000101010101" pitchFamily="34" charset="-127"/>
                        <a:cs typeface="+mn-cs"/>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2100">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0" i="0" u="none" strike="noStrike" kern="1200" cap="none" normalizeH="0" baseline="0" dirty="0">
                        <a:ln>
                          <a:noFill/>
                        </a:ln>
                        <a:solidFill>
                          <a:schemeClr val="accent2"/>
                        </a:solidFill>
                        <a:effectLst/>
                        <a:latin typeface="Arial" panose="020B0604020202020204" pitchFamily="34" charset="0"/>
                        <a:ea typeface="Gulim" panose="020B0600000101010101" pitchFamily="34" charset="-127"/>
                        <a:cs typeface="+mn-cs"/>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defRPr/>
                      </a:pPr>
                      <a:endParaRPr kumimoji="0" lang="en-US" altLang="zh-CN" sz="1000" b="0" i="0" u="none" strike="noStrike" kern="1200" cap="none" normalizeH="0" baseline="0" dirty="0">
                        <a:ln>
                          <a:noFill/>
                        </a:ln>
                        <a:solidFill>
                          <a:schemeClr val="accent2"/>
                        </a:solidFill>
                        <a:effectLst/>
                        <a:latin typeface="Arial" panose="020B0604020202020204" pitchFamily="34" charset="0"/>
                        <a:ea typeface="Gulim" panose="020B0600000101010101" pitchFamily="34" charset="-127"/>
                        <a:cs typeface="+mn-cs"/>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0" i="0" u="none" strike="noStrike" kern="1200" cap="none" normalizeH="0" baseline="0" dirty="0">
                        <a:ln>
                          <a:noFill/>
                        </a:ln>
                        <a:solidFill>
                          <a:schemeClr val="accent2"/>
                        </a:solidFill>
                        <a:effectLst/>
                        <a:latin typeface="Arial" panose="020B0604020202020204" pitchFamily="34" charset="0"/>
                        <a:ea typeface="Gulim" panose="020B0600000101010101" pitchFamily="34" charset="-127"/>
                        <a:cs typeface="+mn-cs"/>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0" i="0" u="none" strike="noStrike" kern="1200" cap="none" normalizeH="0" baseline="0" dirty="0">
                        <a:ln>
                          <a:noFill/>
                        </a:ln>
                        <a:solidFill>
                          <a:schemeClr val="accent2"/>
                        </a:solidFill>
                        <a:effectLst/>
                        <a:latin typeface="Arial" panose="020B0604020202020204" pitchFamily="34" charset="0"/>
                        <a:ea typeface="Gulim" panose="020B0600000101010101" pitchFamily="34" charset="-127"/>
                        <a:cs typeface="+mn-cs"/>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0619">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4475">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en-US" altLang="zh-CN"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4475">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cs typeface="Times New Roman" panose="02020603050405020304" pitchFamily="18" charset="0"/>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2888">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cs typeface="Times New Roman" panose="02020603050405020304" pitchFamily="18" charset="0"/>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0988">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cs typeface="Times New Roman" panose="02020603050405020304" pitchFamily="18" charset="0"/>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44475">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cs typeface="Times New Roman" panose="02020603050405020304" pitchFamily="18" charset="0"/>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42888">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cs typeface="Times New Roman" panose="02020603050405020304" pitchFamily="18" charset="0"/>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44475">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44475">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42888">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44475">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cs typeface="Times New Roman" panose="02020603050405020304" pitchFamily="18" charset="0"/>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44475">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42888">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44475">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42888">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44475">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a:ln>
                          <a:noFill/>
                        </a:ln>
                        <a:solidFill>
                          <a:schemeClr val="accent2"/>
                        </a:solidFill>
                        <a:effectLst/>
                        <a:latin typeface="Arial" panose="020B0604020202020204" pitchFamily="34" charset="0"/>
                        <a:ea typeface="Gulim" panose="020B0600000101010101" pitchFamily="34" charset="-127"/>
                      </a:endParaRPr>
                    </a:p>
                  </a:txBody>
                  <a:tcPr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cap="none" normalizeH="0" baseline="0" dirty="0">
                        <a:ln>
                          <a:noFill/>
                        </a:ln>
                        <a:solidFill>
                          <a:schemeClr val="accent2"/>
                        </a:solidFill>
                        <a:effectLst/>
                        <a:latin typeface="Arial" panose="020B0604020202020204" pitchFamily="34" charset="0"/>
                        <a:ea typeface="Gulim" panose="020B0600000101010101" pitchFamily="34" charset="-127"/>
                      </a:endParaRPr>
                    </a:p>
                  </a:txBody>
                  <a:tcPr marT="45725" marB="45725"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15474" name="Text Box 145"/>
          <p:cNvSpPr txBox="1">
            <a:spLocks noChangeArrowheads="1"/>
          </p:cNvSpPr>
          <p:nvPr/>
        </p:nvSpPr>
        <p:spPr bwMode="auto">
          <a:xfrm>
            <a:off x="2524125" y="1023938"/>
            <a:ext cx="1971675" cy="296862"/>
          </a:xfrm>
          <a:prstGeom prst="rect">
            <a:avLst/>
          </a:prstGeom>
          <a:noFill/>
          <a:ln w="9525">
            <a:noFill/>
            <a:miter lim="800000"/>
          </a:ln>
        </p:spPr>
        <p:txBody>
          <a:bodyPr wrap="none">
            <a:spAutoFit/>
          </a:bodyPr>
          <a:lstStyle/>
          <a:p>
            <a:pPr latinLnBrk="1"/>
            <a:r>
              <a:rPr lang="en-US" altLang="zh-CN" sz="1200" u="sng">
                <a:latin typeface="Arial" panose="020B0604020202020204" pitchFamily="34" charset="0"/>
                <a:ea typeface="Gulim" panose="020B0600000101010101" pitchFamily="34" charset="-127"/>
              </a:rPr>
              <a:t>RECORD OF REVISIONS</a:t>
            </a:r>
          </a:p>
        </p:txBody>
      </p:sp>
      <p:sp>
        <p:nvSpPr>
          <p:cNvPr id="5" name="슬라이드 번호 개체 틀 43">
            <a:extLst>
              <a:ext uri="{FF2B5EF4-FFF2-40B4-BE49-F238E27FC236}">
                <a16:creationId xmlns:a16="http://schemas.microsoft.com/office/drawing/2014/main" id="{E2A2235F-7829-4071-9041-56DCED0EB9DF}"/>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3/57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C3034C13-D954-49AD-BC82-CF8568F87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75" y="1280592"/>
            <a:ext cx="50768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E7711DB5-F915-465A-A29A-1494AA3D3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3728517"/>
            <a:ext cx="6416675"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슬라이드 번호 개체 틀 43">
            <a:extLst>
              <a:ext uri="{FF2B5EF4-FFF2-40B4-BE49-F238E27FC236}">
                <a16:creationId xmlns:a16="http://schemas.microsoft.com/office/drawing/2014/main" id="{0958FC48-3F57-4713-BC4A-8705A789E996}"/>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30/57</a:t>
            </a:r>
          </a:p>
        </p:txBody>
      </p:sp>
    </p:spTree>
    <p:extLst>
      <p:ext uri="{BB962C8B-B14F-4D97-AF65-F5344CB8AC3E}">
        <p14:creationId xmlns:p14="http://schemas.microsoft.com/office/powerpoint/2010/main" val="1691054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6E5CF11B-9054-4413-AEC1-ADD687555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928813"/>
            <a:ext cx="614362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슬라이드 번호 개체 틀 43">
            <a:extLst>
              <a:ext uri="{FF2B5EF4-FFF2-40B4-BE49-F238E27FC236}">
                <a16:creationId xmlns:a16="http://schemas.microsoft.com/office/drawing/2014/main" id="{EE4ED0E5-88CA-4947-8563-AD71AADB1BFE}"/>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31/57</a:t>
            </a:r>
          </a:p>
        </p:txBody>
      </p:sp>
    </p:spTree>
    <p:extLst>
      <p:ext uri="{BB962C8B-B14F-4D97-AF65-F5344CB8AC3E}">
        <p14:creationId xmlns:p14="http://schemas.microsoft.com/office/powerpoint/2010/main" val="3790533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8" name="Group 4"/>
          <p:cNvGraphicFramePr>
            <a:graphicFrameLocks noGrp="1"/>
          </p:cNvGraphicFramePr>
          <p:nvPr>
            <p:extLst>
              <p:ext uri="{D42A27DB-BD31-4B8C-83A1-F6EECF244321}">
                <p14:modId xmlns:p14="http://schemas.microsoft.com/office/powerpoint/2010/main" val="1159285703"/>
              </p:ext>
            </p:extLst>
          </p:nvPr>
        </p:nvGraphicFramePr>
        <p:xfrm>
          <a:off x="381000" y="1497013"/>
          <a:ext cx="6288088" cy="3471552"/>
        </p:xfrm>
        <a:graphic>
          <a:graphicData uri="http://schemas.openxmlformats.org/drawingml/2006/table">
            <a:tbl>
              <a:tblPr/>
              <a:tblGrid>
                <a:gridCol w="1031875">
                  <a:extLst>
                    <a:ext uri="{9D8B030D-6E8A-4147-A177-3AD203B41FA5}">
                      <a16:colId xmlns:a16="http://schemas.microsoft.com/office/drawing/2014/main" val="20000"/>
                    </a:ext>
                  </a:extLst>
                </a:gridCol>
                <a:gridCol w="1152525">
                  <a:extLst>
                    <a:ext uri="{9D8B030D-6E8A-4147-A177-3AD203B41FA5}">
                      <a16:colId xmlns:a16="http://schemas.microsoft.com/office/drawing/2014/main" val="20001"/>
                    </a:ext>
                  </a:extLst>
                </a:gridCol>
                <a:gridCol w="1401763">
                  <a:extLst>
                    <a:ext uri="{9D8B030D-6E8A-4147-A177-3AD203B41FA5}">
                      <a16:colId xmlns:a16="http://schemas.microsoft.com/office/drawing/2014/main" val="20002"/>
                    </a:ext>
                  </a:extLst>
                </a:gridCol>
                <a:gridCol w="9017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1292225">
                  <a:extLst>
                    <a:ext uri="{9D8B030D-6E8A-4147-A177-3AD203B41FA5}">
                      <a16:colId xmlns:a16="http://schemas.microsoft.com/office/drawing/2014/main" val="20005"/>
                    </a:ext>
                  </a:extLst>
                </a:gridCol>
              </a:tblGrid>
              <a:tr h="152400">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000"/>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a:ln>
                            <a:noFill/>
                          </a:ln>
                          <a:solidFill>
                            <a:schemeClr val="tx1"/>
                          </a:solidFill>
                          <a:effectLst/>
                          <a:latin typeface="+mn-ea"/>
                          <a:ea typeface="+mn-ea"/>
                        </a:rPr>
                        <a:t>Parameter</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000"/>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a:ln>
                            <a:noFill/>
                          </a:ln>
                          <a:solidFill>
                            <a:schemeClr val="tx1"/>
                          </a:solidFill>
                          <a:effectLst/>
                          <a:latin typeface="+mn-ea"/>
                          <a:ea typeface="+mn-ea"/>
                        </a:rPr>
                        <a:t>Symbol</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000"/>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err="1">
                          <a:ln>
                            <a:noFill/>
                          </a:ln>
                          <a:solidFill>
                            <a:schemeClr val="tx1"/>
                          </a:solidFill>
                          <a:effectLst/>
                          <a:latin typeface="+mn-ea"/>
                          <a:ea typeface="+mn-ea"/>
                          <a:cs typeface="+mn-cs"/>
                        </a:rPr>
                        <a:t>Typ</a:t>
                      </a: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000"/>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a:ln>
                            <a:noFill/>
                          </a:ln>
                          <a:solidFill>
                            <a:schemeClr val="tx1"/>
                          </a:solidFill>
                          <a:effectLst/>
                          <a:latin typeface="+mn-ea"/>
                          <a:ea typeface="+mn-ea"/>
                          <a:cs typeface="+mn-cs"/>
                        </a:rPr>
                        <a:t>Unit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000"/>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a:ln>
                            <a:noFill/>
                          </a:ln>
                          <a:solidFill>
                            <a:schemeClr val="tx1"/>
                          </a:solidFill>
                          <a:effectLst/>
                          <a:latin typeface="+mn-ea"/>
                          <a:ea typeface="+mn-ea"/>
                          <a:cs typeface="+mn-cs"/>
                        </a:rPr>
                        <a:t>Remarks</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000"/>
                      </a:srgbClr>
                    </a:solidFill>
                  </a:tcPr>
                </a:tc>
                <a:extLst>
                  <a:ext uri="{0D108BD9-81ED-4DB2-BD59-A6C34878D82A}">
                    <a16:rowId xmlns:a16="http://schemas.microsoft.com/office/drawing/2014/main" val="10000"/>
                  </a:ext>
                </a:extLst>
              </a:tr>
              <a:tr h="157163">
                <a:tc rowSpan="20">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CABC off</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6">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Logic  Power</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L0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kern="1200" cap="none" normalizeH="0" baseline="0" dirty="0">
                          <a:ln>
                            <a:noFill/>
                          </a:ln>
                          <a:solidFill>
                            <a:schemeClr val="tx1"/>
                          </a:solidFill>
                          <a:effectLst/>
                          <a:latin typeface="+mn-ea"/>
                          <a:ea typeface="+mn-ea"/>
                          <a:cs typeface="+mn-cs"/>
                        </a:rPr>
                        <a:t>147.098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5100">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L32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157.987</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5100">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L64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157.344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L96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158.742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65100">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L127</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157.82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L160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158.341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a:ln>
                            <a:noFill/>
                          </a:ln>
                          <a:solidFill>
                            <a:schemeClr val="tx1"/>
                          </a:solidFill>
                          <a:effectLst/>
                          <a:latin typeface="+mn-ea"/>
                          <a:ea typeface="+mn-ea"/>
                        </a:rPr>
                        <a:t>L192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159.258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a:ln>
                            <a:noFill/>
                          </a:ln>
                          <a:solidFill>
                            <a:schemeClr val="tx1"/>
                          </a:solidFill>
                          <a:effectLst/>
                          <a:latin typeface="+mn-ea"/>
                          <a:ea typeface="+mn-ea"/>
                        </a:rPr>
                        <a:t>L224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160.505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L255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159.129</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a:ln>
                            <a:noFill/>
                          </a:ln>
                          <a:solidFill>
                            <a:schemeClr val="tx1"/>
                          </a:solidFill>
                          <a:effectLst/>
                          <a:latin typeface="+mn-ea"/>
                          <a:ea typeface="+mn-ea"/>
                        </a:rPr>
                        <a:t>R255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194.563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65100">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G255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192.387</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B255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193.334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8 color bar</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184.163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0-255 Gray Transition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164.807</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Lenovo  UI</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Lenovo will send pic.</a:t>
                      </a:r>
                      <a:endParaRPr kumimoji="0" lang="ko-KR" alt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Icon Interface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extLst>
                  <a:ext uri="{0D108BD9-81ED-4DB2-BD59-A6C34878D82A}">
                    <a16:rowId xmlns:a16="http://schemas.microsoft.com/office/drawing/2014/main" val="10016"/>
                  </a:ext>
                </a:extLst>
              </a:tr>
              <a:tr h="165100">
                <a:tc vMerge="1">
                  <a:txBody>
                    <a:bodyPr/>
                    <a:lstStyle/>
                    <a:p>
                      <a:endParaRPr lang="zh-CN"/>
                    </a:p>
                  </a:txBody>
                  <a:tcPr/>
                </a:tc>
                <a:tc rowSpan="4">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a:ln>
                            <a:noFill/>
                          </a:ln>
                          <a:solidFill>
                            <a:schemeClr val="tx1"/>
                          </a:solidFill>
                          <a:effectLst/>
                          <a:latin typeface="+mn-ea"/>
                          <a:ea typeface="+mn-ea"/>
                        </a:rPr>
                        <a:t>BLU</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25% on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185.588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50% on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392.8512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75% on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648.8575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166688">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cap="none" normalizeH="0" baseline="0" dirty="0">
                          <a:ln>
                            <a:noFill/>
                          </a:ln>
                          <a:solidFill>
                            <a:schemeClr val="tx1"/>
                          </a:solidFill>
                          <a:effectLst/>
                          <a:latin typeface="+mn-ea"/>
                          <a:ea typeface="+mn-ea"/>
                        </a:rPr>
                        <a:t>100% on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960.4791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mw</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graphicFrame>
        <p:nvGraphicFramePr>
          <p:cNvPr id="26746" name="Group 122"/>
          <p:cNvGraphicFramePr>
            <a:graphicFrameLocks noGrp="1"/>
          </p:cNvGraphicFramePr>
          <p:nvPr>
            <p:extLst>
              <p:ext uri="{D42A27DB-BD31-4B8C-83A1-F6EECF244321}">
                <p14:modId xmlns:p14="http://schemas.microsoft.com/office/powerpoint/2010/main" val="3688799859"/>
              </p:ext>
            </p:extLst>
          </p:nvPr>
        </p:nvGraphicFramePr>
        <p:xfrm>
          <a:off x="360363" y="5240338"/>
          <a:ext cx="6308725" cy="2803531"/>
        </p:xfrm>
        <a:graphic>
          <a:graphicData uri="http://schemas.openxmlformats.org/drawingml/2006/table">
            <a:tbl>
              <a:tblPr/>
              <a:tblGrid>
                <a:gridCol w="1266825">
                  <a:extLst>
                    <a:ext uri="{9D8B030D-6E8A-4147-A177-3AD203B41FA5}">
                      <a16:colId xmlns:a16="http://schemas.microsoft.com/office/drawing/2014/main" val="20000"/>
                    </a:ext>
                  </a:extLst>
                </a:gridCol>
                <a:gridCol w="1722437">
                  <a:extLst>
                    <a:ext uri="{9D8B030D-6E8A-4147-A177-3AD203B41FA5}">
                      <a16:colId xmlns:a16="http://schemas.microsoft.com/office/drawing/2014/main" val="20001"/>
                    </a:ext>
                  </a:extLst>
                </a:gridCol>
                <a:gridCol w="915988">
                  <a:extLst>
                    <a:ext uri="{9D8B030D-6E8A-4147-A177-3AD203B41FA5}">
                      <a16:colId xmlns:a16="http://schemas.microsoft.com/office/drawing/2014/main" val="20002"/>
                    </a:ext>
                  </a:extLst>
                </a:gridCol>
                <a:gridCol w="815975">
                  <a:extLst>
                    <a:ext uri="{9D8B030D-6E8A-4147-A177-3AD203B41FA5}">
                      <a16:colId xmlns:a16="http://schemas.microsoft.com/office/drawing/2014/main" val="20003"/>
                    </a:ext>
                  </a:extLst>
                </a:gridCol>
                <a:gridCol w="1587500">
                  <a:extLst>
                    <a:ext uri="{9D8B030D-6E8A-4147-A177-3AD203B41FA5}">
                      <a16:colId xmlns:a16="http://schemas.microsoft.com/office/drawing/2014/main" val="20004"/>
                    </a:ext>
                  </a:extLst>
                </a:gridCol>
              </a:tblGrid>
              <a:tr h="152400">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000"/>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Symbol</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000"/>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a:ln>
                            <a:noFill/>
                          </a:ln>
                          <a:solidFill>
                            <a:schemeClr val="tx1"/>
                          </a:solidFill>
                          <a:effectLst/>
                          <a:latin typeface="+mn-ea"/>
                          <a:ea typeface="+mn-ea"/>
                          <a:cs typeface="+mn-cs"/>
                        </a:rPr>
                        <a:t>Logic</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000"/>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a:ln>
                            <a:noFill/>
                          </a:ln>
                          <a:solidFill>
                            <a:schemeClr val="tx1"/>
                          </a:solidFill>
                          <a:effectLst/>
                          <a:latin typeface="+mn-ea"/>
                          <a:ea typeface="+mn-ea"/>
                          <a:cs typeface="+mn-cs"/>
                        </a:rPr>
                        <a:t>BLU</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000"/>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a:ln>
                            <a:noFill/>
                          </a:ln>
                          <a:solidFill>
                            <a:schemeClr val="tx1"/>
                          </a:solidFill>
                          <a:effectLst/>
                          <a:latin typeface="+mn-ea"/>
                          <a:ea typeface="+mn-ea"/>
                          <a:cs typeface="+mn-cs"/>
                        </a:rPr>
                        <a:t>Remarks</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000"/>
                      </a:srgbClr>
                    </a:solidFill>
                  </a:tcPr>
                </a:tc>
                <a:extLst>
                  <a:ext uri="{0D108BD9-81ED-4DB2-BD59-A6C34878D82A}">
                    <a16:rowId xmlns:a16="http://schemas.microsoft.com/office/drawing/2014/main" val="10000"/>
                  </a:ext>
                </a:extLst>
              </a:tr>
              <a:tr h="157163">
                <a:tc rowSpan="16">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CABC on</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149.365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5100">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L32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158.578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5100">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L64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159.084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6688">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L96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158.474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65100">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L127</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157.71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66688">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L160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159.577</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66688">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L192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160.002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66688">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L224</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160.661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66688">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L255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158.623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66688">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R255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194.242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tabLst/>
                        <a:defRPr/>
                      </a:pPr>
                      <a:endParaRPr kumimoji="0" lang="en-US" altLang="zh-CN"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66688">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G255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192.89</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66688">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B255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194.021</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65100">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8 color bar</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184.63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66688">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0-255 Gray Transition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167.948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ko-KR" altLang="en-US" sz="1000" b="1" i="0" u="none" strike="noStrike" kern="1200" cap="none" normalizeH="0" baseline="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66688">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Lenovo  UI</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Lenovo will send pic.</a:t>
                      </a:r>
                      <a:endParaRPr kumimoji="0" lang="ko-KR" altLang="en-US" sz="1000" b="1" i="0" u="none" strike="noStrike" kern="1200" cap="none" normalizeH="0" baseline="0" dirty="0">
                        <a:ln>
                          <a:noFill/>
                        </a:ln>
                        <a:solidFill>
                          <a:schemeClr val="tx1"/>
                        </a:solidFill>
                        <a:effectLst/>
                        <a:latin typeface="+mn-ea"/>
                        <a:ea typeface="+mn-ea"/>
                        <a:cs typeface="+mn-cs"/>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166688">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Icon Interface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sz="1000" b="1" i="0" u="none" strike="noStrike" kern="1200" cap="none" normalizeH="0" baseline="0" dirty="0">
                          <a:ln>
                            <a:noFill/>
                          </a:ln>
                          <a:solidFill>
                            <a:schemeClr val="tx1"/>
                          </a:solidFill>
                          <a:effectLst/>
                          <a:latin typeface="+mn-ea"/>
                          <a:ea typeface="+mn-ea"/>
                          <a:cs typeface="+mn-cs"/>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extLst>
                  <a:ext uri="{0D108BD9-81ED-4DB2-BD59-A6C34878D82A}">
                    <a16:rowId xmlns:a16="http://schemas.microsoft.com/office/drawing/2014/main" val="10016"/>
                  </a:ext>
                </a:extLst>
              </a:tr>
            </a:tbl>
          </a:graphicData>
        </a:graphic>
      </p:graphicFrame>
      <p:sp>
        <p:nvSpPr>
          <p:cNvPr id="40152" name="TextBox 1"/>
          <p:cNvSpPr txBox="1">
            <a:spLocks noChangeArrowheads="1"/>
          </p:cNvSpPr>
          <p:nvPr/>
        </p:nvSpPr>
        <p:spPr bwMode="auto">
          <a:xfrm>
            <a:off x="333375" y="8266113"/>
            <a:ext cx="6235700" cy="306387"/>
          </a:xfrm>
          <a:prstGeom prst="rect">
            <a:avLst/>
          </a:prstGeom>
          <a:noFill/>
          <a:ln w="9525">
            <a:noFill/>
            <a:miter lim="800000"/>
          </a:ln>
        </p:spPr>
        <p:txBody>
          <a:bodyPr>
            <a:spAutoFit/>
          </a:bodyPr>
          <a:lstStyle/>
          <a:p>
            <a:pPr algn="ctr" latinLnBrk="1"/>
            <a:r>
              <a:rPr lang="en-US" altLang="zh-CN" dirty="0">
                <a:ea typeface="Gulim" panose="020B0600000101010101" pitchFamily="34" charset="-127"/>
              </a:rPr>
              <a:t>If there is more than one mode for CABC function, please fill out all data </a:t>
            </a:r>
            <a:endParaRPr lang="zh-CN" altLang="en-US" dirty="0">
              <a:ea typeface="Gulim" panose="020B0600000101010101" pitchFamily="34" charset="-127"/>
            </a:endParaRPr>
          </a:p>
        </p:txBody>
      </p:sp>
      <p:sp>
        <p:nvSpPr>
          <p:cNvPr id="7" name="Text Box 237">
            <a:extLst>
              <a:ext uri="{FF2B5EF4-FFF2-40B4-BE49-F238E27FC236}">
                <a16:creationId xmlns:a16="http://schemas.microsoft.com/office/drawing/2014/main" id="{663EFD2A-5275-401E-859D-62E26E0E9B65}"/>
              </a:ext>
            </a:extLst>
          </p:cNvPr>
          <p:cNvSpPr txBox="1">
            <a:spLocks noChangeArrowheads="1"/>
          </p:cNvSpPr>
          <p:nvPr/>
        </p:nvSpPr>
        <p:spPr bwMode="auto">
          <a:xfrm>
            <a:off x="288925" y="1064568"/>
            <a:ext cx="2372509" cy="307777"/>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3-11. Power Consumption</a:t>
            </a:r>
            <a:endParaRPr lang="ko-KR" altLang="en-US" dirty="0">
              <a:latin typeface="Arial" panose="020B0604020202020204" pitchFamily="34" charset="0"/>
              <a:ea typeface="Gulim" panose="020B0600000101010101" pitchFamily="34" charset="-127"/>
            </a:endParaRPr>
          </a:p>
        </p:txBody>
      </p:sp>
      <p:sp>
        <p:nvSpPr>
          <p:cNvPr id="8" name="슬라이드 번호 개체 틀 43">
            <a:extLst>
              <a:ext uri="{FF2B5EF4-FFF2-40B4-BE49-F238E27FC236}">
                <a16:creationId xmlns:a16="http://schemas.microsoft.com/office/drawing/2014/main" id="{5FA918D8-5823-4BA1-BBE6-B1E971774D80}"/>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32/57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69"/>
          <p:cNvSpPr txBox="1">
            <a:spLocks noChangeArrowheads="1"/>
          </p:cNvSpPr>
          <p:nvPr/>
        </p:nvSpPr>
        <p:spPr bwMode="auto">
          <a:xfrm>
            <a:off x="352425" y="1044625"/>
            <a:ext cx="2982913" cy="307975"/>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4. OPTICAL CHARACTERISTICS </a:t>
            </a:r>
          </a:p>
        </p:txBody>
      </p:sp>
      <p:sp>
        <p:nvSpPr>
          <p:cNvPr id="40963" name="Text Box 184"/>
          <p:cNvSpPr txBox="1">
            <a:spLocks noChangeArrowheads="1"/>
          </p:cNvSpPr>
          <p:nvPr/>
        </p:nvSpPr>
        <p:spPr bwMode="auto">
          <a:xfrm>
            <a:off x="390525" y="1332657"/>
            <a:ext cx="4003675" cy="307975"/>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4-1. Optical Characteristics – Backlight 100%</a:t>
            </a:r>
            <a:endParaRPr lang="ko-KR" altLang="en-US">
              <a:latin typeface="Arial" panose="020B0604020202020204" pitchFamily="34" charset="0"/>
              <a:ea typeface="Gulim" panose="020B0600000101010101" pitchFamily="34" charset="-127"/>
            </a:endParaRPr>
          </a:p>
        </p:txBody>
      </p:sp>
      <p:graphicFrame>
        <p:nvGraphicFramePr>
          <p:cNvPr id="27652" name="Group 4"/>
          <p:cNvGraphicFramePr>
            <a:graphicFrameLocks noGrp="1"/>
          </p:cNvGraphicFramePr>
          <p:nvPr>
            <p:extLst>
              <p:ext uri="{D42A27DB-BD31-4B8C-83A1-F6EECF244321}">
                <p14:modId xmlns:p14="http://schemas.microsoft.com/office/powerpoint/2010/main" val="822663718"/>
              </p:ext>
            </p:extLst>
          </p:nvPr>
        </p:nvGraphicFramePr>
        <p:xfrm>
          <a:off x="188913" y="1640632"/>
          <a:ext cx="6397626" cy="5616616"/>
        </p:xfrm>
        <a:graphic>
          <a:graphicData uri="http://schemas.openxmlformats.org/drawingml/2006/table">
            <a:tbl>
              <a:tblPr/>
              <a:tblGrid>
                <a:gridCol w="1445601">
                  <a:extLst>
                    <a:ext uri="{9D8B030D-6E8A-4147-A177-3AD203B41FA5}">
                      <a16:colId xmlns:a16="http://schemas.microsoft.com/office/drawing/2014/main" val="20000"/>
                    </a:ext>
                  </a:extLst>
                </a:gridCol>
                <a:gridCol w="586529">
                  <a:extLst>
                    <a:ext uri="{9D8B030D-6E8A-4147-A177-3AD203B41FA5}">
                      <a16:colId xmlns:a16="http://schemas.microsoft.com/office/drawing/2014/main" val="20001"/>
                    </a:ext>
                  </a:extLst>
                </a:gridCol>
                <a:gridCol w="932390">
                  <a:extLst>
                    <a:ext uri="{9D8B030D-6E8A-4147-A177-3AD203B41FA5}">
                      <a16:colId xmlns:a16="http://schemas.microsoft.com/office/drawing/2014/main" val="20002"/>
                    </a:ext>
                  </a:extLst>
                </a:gridCol>
                <a:gridCol w="513213">
                  <a:extLst>
                    <a:ext uri="{9D8B030D-6E8A-4147-A177-3AD203B41FA5}">
                      <a16:colId xmlns:a16="http://schemas.microsoft.com/office/drawing/2014/main" val="20003"/>
                    </a:ext>
                  </a:extLst>
                </a:gridCol>
                <a:gridCol w="650282">
                  <a:extLst>
                    <a:ext uri="{9D8B030D-6E8A-4147-A177-3AD203B41FA5}">
                      <a16:colId xmlns:a16="http://schemas.microsoft.com/office/drawing/2014/main" val="20004"/>
                    </a:ext>
                  </a:extLst>
                </a:gridCol>
                <a:gridCol w="578559">
                  <a:extLst>
                    <a:ext uri="{9D8B030D-6E8A-4147-A177-3AD203B41FA5}">
                      <a16:colId xmlns:a16="http://schemas.microsoft.com/office/drawing/2014/main" val="20005"/>
                    </a:ext>
                  </a:extLst>
                </a:gridCol>
                <a:gridCol w="723598">
                  <a:extLst>
                    <a:ext uri="{9D8B030D-6E8A-4147-A177-3AD203B41FA5}">
                      <a16:colId xmlns:a16="http://schemas.microsoft.com/office/drawing/2014/main" val="20006"/>
                    </a:ext>
                  </a:extLst>
                </a:gridCol>
                <a:gridCol w="967454">
                  <a:extLst>
                    <a:ext uri="{9D8B030D-6E8A-4147-A177-3AD203B41FA5}">
                      <a16:colId xmlns:a16="http://schemas.microsoft.com/office/drawing/2014/main" val="20007"/>
                    </a:ext>
                  </a:extLst>
                </a:gridCol>
              </a:tblGrid>
              <a:tr h="223904">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Parameter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Symbol</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Condition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Min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Typ</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Max</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Unit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Remarks</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extLst>
                  <a:ext uri="{0D108BD9-81ED-4DB2-BD59-A6C34878D82A}">
                    <a16:rowId xmlns:a16="http://schemas.microsoft.com/office/drawing/2014/main" val="10000"/>
                  </a:ext>
                </a:extLst>
              </a:tr>
              <a:tr h="230242">
                <a:tc rowSpan="4">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Viewing Angle</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Θ12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CR &gt;10</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6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80</a:t>
                      </a:r>
                    </a:p>
                  </a:txBody>
                  <a:tcPr marL="0" marR="0" marT="0" marB="0" anchor="b"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7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7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1,5</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2915">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Θ6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1" hangingPunct="1">
                        <a:lnSpc>
                          <a:spcPct val="6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80</a:t>
                      </a:r>
                    </a:p>
                  </a:txBody>
                  <a:tcPr marL="0" marR="0" marT="0" marB="0" anchor="b"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7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7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1,5</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2915">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Θ9</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1" hangingPunct="1">
                        <a:lnSpc>
                          <a:spcPct val="6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80</a:t>
                      </a:r>
                    </a:p>
                  </a:txBody>
                  <a:tcPr marL="0" marR="0" marT="0" marB="0" anchor="b"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7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7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1,5</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5027">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Θ3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1" hangingPunct="1">
                        <a:lnSpc>
                          <a:spcPct val="6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80</a:t>
                      </a:r>
                    </a:p>
                  </a:txBody>
                  <a:tcPr marL="0" marR="0" marT="0" marB="0" anchor="b"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7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7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1,5</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2915">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Contrast Ratio</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CR</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Optimal</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1000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1500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a:t>
                      </a:r>
                      <a:endParaRPr kumimoji="0" lang="ko-KR" altLang="en-US" sz="1000" b="1" i="0" u="none" strike="noStrike" cap="none" normalizeH="0" baseline="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Note 1,4</a:t>
                      </a:r>
                      <a:endParaRPr kumimoji="0" lang="ko-KR" altLang="en-US" sz="1000" b="1" i="0" u="none" strike="noStrike" cap="none" normalizeH="0" baseline="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2915">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Brightness</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Lv</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Optimal</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380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450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Cd/m</a:t>
                      </a:r>
                      <a:r>
                        <a:rPr kumimoji="0" lang="en-US" altLang="zh-CN" sz="1000" b="1" i="0" u="none" strike="noStrike" cap="none" normalizeH="0" baseline="30000" dirty="0">
                          <a:ln>
                            <a:noFill/>
                          </a:ln>
                          <a:solidFill>
                            <a:schemeClr val="tx1"/>
                          </a:solidFill>
                          <a:effectLst/>
                          <a:latin typeface="+mn-ea"/>
                          <a:ea typeface="+mn-ea"/>
                        </a:rPr>
                        <a:t>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1</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9947">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Brightness Uniformity</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Y</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Optimal</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1.2</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1.4</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r>
                        <a:rPr kumimoji="0" lang="en-US" altLang="zh-CN" sz="1000" b="1" i="0" u="none" strike="noStrike" cap="none" normalizeH="0" baseline="0" dirty="0">
                          <a:ln>
                            <a:noFill/>
                          </a:ln>
                          <a:solidFill>
                            <a:schemeClr val="tx1"/>
                          </a:solidFill>
                          <a:effectLst/>
                          <a:latin typeface="+mn-ea"/>
                          <a:ea typeface="+mn-ea"/>
                        </a:rPr>
                        <a:t>,7(400P)</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2915">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Flicker</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altLang="zh-CN" sz="1000" b="1" i="0" u="none" strike="noStrike" cap="none" normalizeH="0" baseline="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-28</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dB</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Note 1,2</a:t>
                      </a:r>
                      <a:endParaRPr kumimoji="0" lang="ko-KR" altLang="en-US" sz="1000" b="1" i="0" u="none" strike="noStrike" cap="none" normalizeH="0" baseline="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2915">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Crosstalk</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altLang="zh-CN" sz="1000" b="1" i="0" u="none" strike="noStrike" cap="none" normalizeH="0" baseline="-2500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r>
                        <a:rPr kumimoji="0" lang="en-US" altLang="zh-CN" sz="1000" b="1" i="0" u="none" strike="noStrike" cap="none" normalizeH="0" baseline="0" dirty="0">
                          <a:ln>
                            <a:noFill/>
                          </a:ln>
                          <a:solidFill>
                            <a:schemeClr val="tx1"/>
                          </a:solidFill>
                          <a:effectLst/>
                          <a:latin typeface="+mn-ea"/>
                          <a:ea typeface="+mn-ea"/>
                        </a:rPr>
                        <a:t>,3</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92167">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Response time</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τ</a:t>
                      </a:r>
                      <a:r>
                        <a:rPr kumimoji="0" lang="en-US" altLang="zh-CN" sz="1000" b="1" i="0" u="none" strike="noStrike" cap="none" normalizeH="0" baseline="-25000">
                          <a:ln>
                            <a:noFill/>
                          </a:ln>
                          <a:solidFill>
                            <a:schemeClr val="tx1"/>
                          </a:solidFill>
                          <a:effectLst/>
                          <a:latin typeface="+mn-ea"/>
                          <a:ea typeface="+mn-ea"/>
                        </a:rPr>
                        <a:t>f</a:t>
                      </a:r>
                      <a:r>
                        <a:rPr kumimoji="0" lang="en-US" altLang="zh-CN" sz="1000" b="1" i="0" u="none" strike="noStrike" cap="none" normalizeH="0" baseline="0">
                          <a:ln>
                            <a:noFill/>
                          </a:ln>
                          <a:solidFill>
                            <a:schemeClr val="tx1"/>
                          </a:solidFill>
                          <a:effectLst/>
                          <a:latin typeface="+mn-ea"/>
                          <a:ea typeface="+mn-ea"/>
                        </a:rPr>
                        <a:t> or τ</a:t>
                      </a:r>
                      <a:r>
                        <a:rPr kumimoji="0" lang="en-US" altLang="zh-CN" sz="1000" b="1" i="0" u="none" strike="noStrike" cap="none" normalizeH="0" baseline="-25000">
                          <a:ln>
                            <a:noFill/>
                          </a:ln>
                          <a:solidFill>
                            <a:schemeClr val="tx1"/>
                          </a:solidFill>
                          <a:effectLst/>
                          <a:latin typeface="+mn-ea"/>
                          <a:ea typeface="+mn-ea"/>
                        </a:rPr>
                        <a:t>r</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Θ =0 °</a:t>
                      </a:r>
                    </a:p>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Ta =25 °C</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25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35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mn-ea"/>
                          <a:ea typeface="+mn-ea"/>
                        </a:rPr>
                        <a:t>ms</a:t>
                      </a: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1,6</a:t>
                      </a:r>
                    </a:p>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B-W</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42915">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Color Gamut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NTSC</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76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82</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42915">
                <a:tc rowSpan="4">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White Chromaticity</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mn-ea"/>
                          <a:ea typeface="+mn-ea"/>
                        </a:rPr>
                        <a:t>Suv</a:t>
                      </a: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CIE 1976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0</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0.13</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42915">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mn-ea"/>
                          <a:ea typeface="+mn-ea"/>
                        </a:rPr>
                        <a:t>Huv</a:t>
                      </a: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0</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360</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42915">
                <a:tc vMerge="1">
                  <a:txBody>
                    <a:bodyPr/>
                    <a:lstStyle/>
                    <a:p>
                      <a:pPr marL="0" marR="0" lvl="0" indent="0" algn="ctr" defTabSz="914400" rtl="0" eaLnBrk="1" fontAlgn="base" latinLnBrk="1" hangingPunct="1">
                        <a:lnSpc>
                          <a:spcPct val="100000"/>
                        </a:lnSpc>
                        <a:spcBef>
                          <a:spcPct val="20000"/>
                        </a:spcBef>
                        <a:spcAft>
                          <a:spcPct val="0"/>
                        </a:spcAft>
                        <a:buClrTx/>
                        <a:buSzTx/>
                        <a:buFontTx/>
                        <a:buNone/>
                      </a:pP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mn-ea"/>
                          <a:ea typeface="+mn-ea"/>
                        </a:rPr>
                        <a:t>Suv</a:t>
                      </a: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CIE 1976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0.13</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0.2</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42915">
                <a:tc vMerge="1">
                  <a:txBody>
                    <a:bodyPr/>
                    <a:lstStyle/>
                    <a:p>
                      <a:endParaRPr lang="zh-CN"/>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mn-ea"/>
                          <a:ea typeface="+mn-ea"/>
                        </a:rPr>
                        <a:t>Huv</a:t>
                      </a: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180</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270</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40802">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Red Chromaticity</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mn-ea"/>
                          <a:ea typeface="+mn-ea"/>
                        </a:rPr>
                        <a:t>Suv</a:t>
                      </a: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CIE 1976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3.47</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3.57</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3.67</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42915">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mn-ea"/>
                          <a:ea typeface="+mn-ea"/>
                        </a:rPr>
                        <a:t>Huv</a:t>
                      </a: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12.63</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14.13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15.63</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42915">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Green Chromaticity</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mn-ea"/>
                          <a:ea typeface="+mn-ea"/>
                        </a:rPr>
                        <a:t>Suv</a:t>
                      </a: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CIE 1976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1.63</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1.75</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1.87</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a:t>
                      </a:r>
                      <a:endParaRPr kumimoji="0" lang="ko-KR" altLang="en-US" sz="1000" b="1" i="0" u="none" strike="noStrike" cap="none" normalizeH="0" baseline="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42915">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mn-ea"/>
                          <a:ea typeface="+mn-ea"/>
                        </a:rPr>
                        <a:t>Huv</a:t>
                      </a: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121.1</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123.6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126.1</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a:ln>
                            <a:noFill/>
                          </a:ln>
                          <a:solidFill>
                            <a:schemeClr val="tx1"/>
                          </a:solidFill>
                          <a:effectLst/>
                          <a:latin typeface="+mn-ea"/>
                          <a:ea typeface="+mn-ea"/>
                        </a:rPr>
                        <a:t>-</a:t>
                      </a:r>
                      <a:endParaRPr kumimoji="0" lang="ko-KR" altLang="en-US" sz="1000" b="1" i="0" u="none" strike="noStrike" cap="none" normalizeH="0" baseline="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42915">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Blue Chromaticity</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mn-ea"/>
                          <a:ea typeface="+mn-ea"/>
                        </a:rPr>
                        <a:t>Suv</a:t>
                      </a: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CIE 1976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3.93</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4.23</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4.53</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240802">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err="1">
                          <a:ln>
                            <a:noFill/>
                          </a:ln>
                          <a:solidFill>
                            <a:schemeClr val="tx1"/>
                          </a:solidFill>
                          <a:effectLst/>
                          <a:latin typeface="+mn-ea"/>
                          <a:ea typeface="+mn-ea"/>
                        </a:rPr>
                        <a:t>Huv</a:t>
                      </a:r>
                      <a:endParaRPr kumimoji="0" lang="en-US" altLang="zh-CN"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262.96</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265.96</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ko-KR" sz="1000" b="1" i="0" u="none" strike="noStrike" cap="none" normalizeH="0" baseline="0" dirty="0">
                          <a:ln>
                            <a:noFill/>
                          </a:ln>
                          <a:solidFill>
                            <a:schemeClr val="tx1"/>
                          </a:solidFill>
                          <a:effectLst/>
                          <a:latin typeface="+mn-ea"/>
                          <a:ea typeface="+mn-ea"/>
                        </a:rPr>
                        <a:t>268.96</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a:t>
                      </a:r>
                      <a:endParaRPr kumimoji="0" lang="ko-KR" altLang="en-US" sz="1000" b="1" i="0" u="none" strike="noStrike" cap="none" normalizeH="0" baseline="0" dirty="0">
                        <a:ln>
                          <a:noFill/>
                        </a:ln>
                        <a:solidFill>
                          <a:schemeClr val="tx1"/>
                        </a:solidFill>
                        <a:effectLst/>
                        <a:latin typeface="+mn-ea"/>
                        <a:ea typeface="+mn-ea"/>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Tx/>
                        <a:buFontTx/>
                        <a:buNone/>
                      </a:pPr>
                      <a:r>
                        <a:rPr kumimoji="0" lang="en-US" altLang="zh-CN" sz="1000" b="1" i="0" u="none" strike="noStrike" cap="none" normalizeH="0" baseline="0" dirty="0">
                          <a:ln>
                            <a:noFill/>
                          </a:ln>
                          <a:solidFill>
                            <a:schemeClr val="tx1"/>
                          </a:solidFill>
                          <a:effectLst/>
                          <a:latin typeface="+mn-ea"/>
                          <a:ea typeface="+mn-ea"/>
                        </a:rPr>
                        <a:t>Note </a:t>
                      </a:r>
                      <a:r>
                        <a:rPr kumimoji="0" lang="ko-KR" altLang="en-US" sz="1000" b="1" i="0" u="none" strike="noStrike" cap="none" normalizeH="0" baseline="0" dirty="0">
                          <a:ln>
                            <a:noFill/>
                          </a:ln>
                          <a:solidFill>
                            <a:schemeClr val="tx1"/>
                          </a:solidFill>
                          <a:effectLst/>
                          <a:latin typeface="+mn-ea"/>
                          <a:ea typeface="+mn-ea"/>
                        </a:rPr>
                        <a:t>1</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bl>
          </a:graphicData>
        </a:graphic>
      </p:graphicFrame>
      <p:sp>
        <p:nvSpPr>
          <p:cNvPr id="41221" name="Text Box 184"/>
          <p:cNvSpPr txBox="1">
            <a:spLocks noChangeArrowheads="1"/>
          </p:cNvSpPr>
          <p:nvPr/>
        </p:nvSpPr>
        <p:spPr bwMode="auto">
          <a:xfrm>
            <a:off x="390525" y="7411235"/>
            <a:ext cx="3368675" cy="307975"/>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4-2. </a:t>
            </a:r>
            <a:r>
              <a:rPr lang="en-US" altLang="zh-CN" dirty="0" err="1">
                <a:latin typeface="Arial" panose="020B0604020202020204" pitchFamily="34" charset="0"/>
                <a:ea typeface="Gulim" panose="020B0600000101010101" pitchFamily="34" charset="-127"/>
              </a:rPr>
              <a:t>Cell&amp;BLU</a:t>
            </a:r>
            <a:r>
              <a:rPr lang="en-US" altLang="zh-CN" dirty="0">
                <a:latin typeface="Arial" panose="020B0604020202020204" pitchFamily="34" charset="0"/>
                <a:ea typeface="Gulim" panose="020B0600000101010101" pitchFamily="34" charset="-127"/>
              </a:rPr>
              <a:t> Optical Characteristics</a:t>
            </a:r>
            <a:endParaRPr lang="ko-KR" altLang="en-US" dirty="0">
              <a:latin typeface="Arial" panose="020B0604020202020204" pitchFamily="34" charset="0"/>
              <a:ea typeface="Gulim" panose="020B0600000101010101" pitchFamily="34" charset="-127"/>
            </a:endParaRPr>
          </a:p>
        </p:txBody>
      </p:sp>
      <p:cxnSp>
        <p:nvCxnSpPr>
          <p:cNvPr id="41270" name="直接连接符 8"/>
          <p:cNvCxnSpPr>
            <a:cxnSpLocks noChangeShapeType="1"/>
          </p:cNvCxnSpPr>
          <p:nvPr/>
        </p:nvCxnSpPr>
        <p:spPr bwMode="auto">
          <a:xfrm>
            <a:off x="4143375" y="2738438"/>
            <a:ext cx="914400" cy="914400"/>
          </a:xfrm>
          <a:prstGeom prst="line">
            <a:avLst/>
          </a:prstGeom>
          <a:noFill/>
          <a:ln w="9525" algn="ctr">
            <a:noFill/>
            <a:round/>
          </a:ln>
        </p:spPr>
      </p:cxnSp>
      <p:graphicFrame>
        <p:nvGraphicFramePr>
          <p:cNvPr id="9" name="Group 5">
            <a:extLst>
              <a:ext uri="{FF2B5EF4-FFF2-40B4-BE49-F238E27FC236}">
                <a16:creationId xmlns:a16="http://schemas.microsoft.com/office/drawing/2014/main" id="{3139ADD3-BB95-41BA-93F2-97F8DE0B9D4F}"/>
              </a:ext>
            </a:extLst>
          </p:cNvPr>
          <p:cNvGraphicFramePr>
            <a:graphicFrameLocks noGrp="1"/>
          </p:cNvGraphicFramePr>
          <p:nvPr>
            <p:extLst>
              <p:ext uri="{D42A27DB-BD31-4B8C-83A1-F6EECF244321}">
                <p14:modId xmlns:p14="http://schemas.microsoft.com/office/powerpoint/2010/main" val="459241382"/>
              </p:ext>
            </p:extLst>
          </p:nvPr>
        </p:nvGraphicFramePr>
        <p:xfrm>
          <a:off x="255587" y="7817691"/>
          <a:ext cx="6346825" cy="1511303"/>
        </p:xfrm>
        <a:graphic>
          <a:graphicData uri="http://schemas.openxmlformats.org/drawingml/2006/table">
            <a:tbl>
              <a:tblPr/>
              <a:tblGrid>
                <a:gridCol w="2247900">
                  <a:extLst>
                    <a:ext uri="{9D8B030D-6E8A-4147-A177-3AD203B41FA5}">
                      <a16:colId xmlns:a16="http://schemas.microsoft.com/office/drawing/2014/main" val="1625995287"/>
                    </a:ext>
                  </a:extLst>
                </a:gridCol>
                <a:gridCol w="1228725">
                  <a:extLst>
                    <a:ext uri="{9D8B030D-6E8A-4147-A177-3AD203B41FA5}">
                      <a16:colId xmlns:a16="http://schemas.microsoft.com/office/drawing/2014/main" val="759648111"/>
                    </a:ext>
                  </a:extLst>
                </a:gridCol>
                <a:gridCol w="1370013">
                  <a:extLst>
                    <a:ext uri="{9D8B030D-6E8A-4147-A177-3AD203B41FA5}">
                      <a16:colId xmlns:a16="http://schemas.microsoft.com/office/drawing/2014/main" val="4251234798"/>
                    </a:ext>
                  </a:extLst>
                </a:gridCol>
                <a:gridCol w="1500187">
                  <a:extLst>
                    <a:ext uri="{9D8B030D-6E8A-4147-A177-3AD203B41FA5}">
                      <a16:colId xmlns:a16="http://schemas.microsoft.com/office/drawing/2014/main" val="154113000"/>
                    </a:ext>
                  </a:extLst>
                </a:gridCol>
              </a:tblGrid>
              <a:tr h="177800">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Parameter</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Typ</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Unit</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Remarks</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extLst>
                  <a:ext uri="{0D108BD9-81ED-4DB2-BD59-A6C34878D82A}">
                    <a16:rowId xmlns:a16="http://schemas.microsoft.com/office/drawing/2014/main" val="254250025"/>
                  </a:ext>
                </a:extLst>
              </a:tr>
              <a:tr h="182563">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Aperture Ratio</a:t>
                      </a:r>
                      <a:endParaRPr kumimoji="0" lang="en-US" altLang="zh-CN" sz="28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51.9</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endPar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1568618"/>
                  </a:ext>
                </a:extLst>
              </a:tr>
              <a:tr h="192088">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Upper Pol Trans.</a:t>
                      </a:r>
                      <a:endParaRPr kumimoji="0" lang="en-US" altLang="zh-CN" sz="28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41.7</a:t>
                      </a:r>
                      <a:endParaRPr kumimoji="0" lang="zh-CN" altLang="en-US" sz="28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endParaRPr kumimoji="0" lang="zh-CN" altLang="en-US"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7961364"/>
                  </a:ext>
                </a:extLst>
              </a:tr>
              <a:tr h="190500">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Lower Pol Trans.</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43.4</a:t>
                      </a:r>
                      <a:endParaRPr kumimoji="0" lang="en-US" altLang="zh-CN" sz="28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endParaRPr kumimoji="0" lang="zh-CN" altLang="en-US"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9641334"/>
                  </a:ext>
                </a:extLst>
              </a:tr>
              <a:tr h="192088">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Panel Trans.</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endParaRPr kumimoji="0" lang="zh-CN" altLang="en-US"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w/o APF</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59102152"/>
                  </a:ext>
                </a:extLst>
              </a:tr>
              <a:tr h="192088">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Panel Trans.</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4.6%</a:t>
                      </a:r>
                      <a:endParaRPr kumimoji="0" lang="zh-CN" altLang="en-US" sz="28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with APF</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83027499"/>
                  </a:ext>
                </a:extLst>
              </a:tr>
              <a:tr h="192088">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BLU Luminance</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10700</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Cd/m</a:t>
                      </a:r>
                      <a:r>
                        <a:rPr kumimoji="0" lang="en-US" altLang="zh-CN" sz="1000" b="1" i="0" u="none" strike="noStrike" cap="none" normalizeH="0" baseline="30000">
                          <a:ln>
                            <a:noFill/>
                          </a:ln>
                          <a:solidFill>
                            <a:schemeClr val="tx1"/>
                          </a:solidFill>
                          <a:effectLst/>
                          <a:latin typeface="+mn-ea"/>
                          <a:ea typeface="+mn-ea"/>
                          <a:cs typeface="Arial" panose="020B0604020202020204" pitchFamily="34" charset="0"/>
                          <a:sym typeface="Arial" panose="020B0604020202020204" pitchFamily="34" charset="0"/>
                        </a:rPr>
                        <a:t>2</a:t>
                      </a:r>
                      <a:endParaRPr kumimoji="0" lang="en-US" altLang="zh-CN"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rPr>
                        <a:t>Center</a:t>
                      </a:r>
                      <a:endParaRPr kumimoji="0" lang="zh-CN" altLang="en-US" sz="2800" b="1" i="0" u="none" strike="noStrike" cap="none" normalizeH="0" baseline="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35740672"/>
                  </a:ext>
                </a:extLst>
              </a:tr>
              <a:tr h="192088">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BLU Luminance Uniformity</a:t>
                      </a:r>
                      <a:endParaRPr kumimoji="0" lang="en-US" altLang="zh-CN" sz="28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1.2</a:t>
                      </a:r>
                      <a:endParaRPr kumimoji="0" lang="en-US" altLang="zh-CN" sz="28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a:t>
                      </a:r>
                      <a:endParaRPr kumimoji="0" lang="en-US" altLang="zh-CN" sz="28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defTabSz="0" eaLnBrk="0" hangingPunct="0">
                        <a:spcBef>
                          <a:spcPct val="20000"/>
                        </a:spcBef>
                        <a:defRPr sz="2800">
                          <a:solidFill>
                            <a:schemeClr val="tx1"/>
                          </a:solidFill>
                          <a:latin typeface="Arial" panose="020B0604020202020204" pitchFamily="34" charset="0"/>
                        </a:defRPr>
                      </a:lvl1pPr>
                      <a:lvl2pPr marL="742950" indent="-285750" algn="l" defTabSz="0" eaLnBrk="0" hangingPunct="0">
                        <a:spcBef>
                          <a:spcPct val="20000"/>
                        </a:spcBef>
                        <a:defRPr sz="2400">
                          <a:solidFill>
                            <a:schemeClr val="tx1"/>
                          </a:solidFill>
                          <a:latin typeface="Arial" panose="020B0604020202020204" pitchFamily="34" charset="0"/>
                        </a:defRPr>
                      </a:lvl2pPr>
                      <a:lvl3pPr marL="1143000" indent="-228600" algn="l" defTabSz="0" eaLnBrk="0" hangingPunct="0">
                        <a:spcBef>
                          <a:spcPct val="20000"/>
                        </a:spcBef>
                        <a:defRPr sz="2000">
                          <a:solidFill>
                            <a:schemeClr val="tx1"/>
                          </a:solidFill>
                          <a:latin typeface="Arial" panose="020B0604020202020204" pitchFamily="34" charset="0"/>
                        </a:defRPr>
                      </a:lvl3pPr>
                      <a:lvl4pPr marL="1600200" indent="-228600" algn="l" defTabSz="0" eaLnBrk="0" hangingPunct="0">
                        <a:spcBef>
                          <a:spcPct val="20000"/>
                        </a:spcBef>
                        <a:defRPr>
                          <a:solidFill>
                            <a:schemeClr val="tx1"/>
                          </a:solidFill>
                          <a:latin typeface="Arial" panose="020B0604020202020204" pitchFamily="34" charset="0"/>
                        </a:defRPr>
                      </a:lvl4pPr>
                      <a:lvl5pPr marL="2057400" indent="-228600" algn="l" defTabSz="0" eaLnBrk="0" hangingPunct="0">
                        <a:spcBef>
                          <a:spcPct val="20000"/>
                        </a:spcBef>
                        <a:defRPr>
                          <a:solidFill>
                            <a:schemeClr val="tx1"/>
                          </a:solidFill>
                          <a:latin typeface="Arial" panose="020B0604020202020204" pitchFamily="34" charset="0"/>
                        </a:defRPr>
                      </a:lvl5pPr>
                      <a:lvl6pPr marL="2514600" indent="-228600" defTabSz="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defTabSz="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defTabSz="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defTabSz="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rPr>
                        <a:t>Note1,7</a:t>
                      </a:r>
                      <a:endParaRPr kumimoji="0" lang="zh-CN" altLang="en-US" sz="2800" b="1" i="0" u="none" strike="noStrike" cap="none" normalizeH="0" baseline="0" dirty="0">
                        <a:ln>
                          <a:noFill/>
                        </a:ln>
                        <a:solidFill>
                          <a:schemeClr val="tx1"/>
                        </a:solidFill>
                        <a:effectLst/>
                        <a:latin typeface="+mn-ea"/>
                        <a:ea typeface="+mn-ea"/>
                        <a:cs typeface="Arial" panose="020B0604020202020204" pitchFamily="34" charset="0"/>
                        <a:sym typeface="Arial" panose="020B060402020202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40276886"/>
                  </a:ext>
                </a:extLst>
              </a:tr>
            </a:tbl>
          </a:graphicData>
        </a:graphic>
      </p:graphicFrame>
      <p:sp>
        <p:nvSpPr>
          <p:cNvPr id="10" name="슬라이드 번호 개체 틀 43">
            <a:extLst>
              <a:ext uri="{FF2B5EF4-FFF2-40B4-BE49-F238E27FC236}">
                <a16:creationId xmlns:a16="http://schemas.microsoft.com/office/drawing/2014/main" id="{EE3ADA29-E623-4521-B99A-C7A44BECCE96}"/>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33/57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84"/>
          <p:cNvSpPr txBox="1">
            <a:spLocks noChangeArrowheads="1"/>
          </p:cNvSpPr>
          <p:nvPr/>
        </p:nvSpPr>
        <p:spPr bwMode="auto">
          <a:xfrm>
            <a:off x="260350" y="1136650"/>
            <a:ext cx="6134100" cy="307975"/>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4-3. Gamma/Color Coordinate Uniformity/CE Function/CABC Function</a:t>
            </a:r>
            <a:endParaRPr lang="ko-KR" altLang="en-US" dirty="0">
              <a:latin typeface="Arial" panose="020B0604020202020204" pitchFamily="34" charset="0"/>
              <a:ea typeface="Gulim" panose="020B0600000101010101" pitchFamily="34" charset="-127"/>
            </a:endParaRPr>
          </a:p>
        </p:txBody>
      </p:sp>
      <p:sp>
        <p:nvSpPr>
          <p:cNvPr id="41987" name="Text Box 9"/>
          <p:cNvSpPr txBox="1">
            <a:spLocks noChangeArrowheads="1"/>
          </p:cNvSpPr>
          <p:nvPr/>
        </p:nvSpPr>
        <p:spPr bwMode="auto">
          <a:xfrm>
            <a:off x="369888" y="1423988"/>
            <a:ext cx="3281362" cy="400050"/>
          </a:xfrm>
          <a:prstGeom prst="rect">
            <a:avLst/>
          </a:prstGeom>
          <a:noFill/>
          <a:ln w="9525">
            <a:noFill/>
            <a:miter lim="800000"/>
          </a:ln>
        </p:spPr>
        <p:txBody>
          <a:bodyPr wrap="none">
            <a:spAutoFit/>
          </a:bodyPr>
          <a:lstStyle/>
          <a:p>
            <a:pPr latinLnBrk="1"/>
            <a:r>
              <a:rPr lang="en-US" altLang="zh-CN" sz="1000" b="0" dirty="0">
                <a:latin typeface="Arial" panose="020B0604020202020204" pitchFamily="34" charset="0"/>
                <a:ea typeface="Gulim" panose="020B0600000101010101" pitchFamily="34" charset="-127"/>
              </a:rPr>
              <a:t>4.3-1 Gamma Curve</a:t>
            </a:r>
          </a:p>
          <a:p>
            <a:pPr latinLnBrk="1"/>
            <a:r>
              <a:rPr lang="en-US" altLang="zh-CN" sz="1000" b="0" dirty="0">
                <a:latin typeface="Arial" panose="020B0604020202020204" pitchFamily="34" charset="0"/>
                <a:ea typeface="Gulim" panose="020B0600000101010101" pitchFamily="34" charset="-127"/>
              </a:rPr>
              <a:t>Request: R/G/B/W, 0-255 gray scale, step 1 gray scale</a:t>
            </a:r>
          </a:p>
        </p:txBody>
      </p:sp>
      <p:sp>
        <p:nvSpPr>
          <p:cNvPr id="41988" name="Text Box 9"/>
          <p:cNvSpPr txBox="1">
            <a:spLocks noChangeArrowheads="1"/>
          </p:cNvSpPr>
          <p:nvPr/>
        </p:nvSpPr>
        <p:spPr bwMode="auto">
          <a:xfrm>
            <a:off x="369888" y="7689850"/>
            <a:ext cx="6419850" cy="554038"/>
          </a:xfrm>
          <a:prstGeom prst="rect">
            <a:avLst/>
          </a:prstGeom>
          <a:noFill/>
          <a:ln w="9525">
            <a:noFill/>
            <a:miter lim="800000"/>
          </a:ln>
        </p:spPr>
        <p:txBody>
          <a:bodyPr wrap="none">
            <a:spAutoFit/>
          </a:bodyPr>
          <a:lstStyle/>
          <a:p>
            <a:pPr latinLnBrk="1"/>
            <a:r>
              <a:rPr lang="en-US" altLang="zh-CN" sz="1000" b="0" dirty="0">
                <a:latin typeface="Arial" panose="020B0604020202020204" pitchFamily="34" charset="0"/>
                <a:ea typeface="Gulim" panose="020B0600000101010101" pitchFamily="34" charset="-127"/>
              </a:rPr>
              <a:t>4.3-4 CABC function(on and off)</a:t>
            </a:r>
          </a:p>
          <a:p>
            <a:pPr latinLnBrk="1"/>
            <a:r>
              <a:rPr lang="en-US" altLang="zh-CN" sz="1000" b="0" dirty="0">
                <a:latin typeface="Arial" panose="020B0604020202020204" pitchFamily="34" charset="0"/>
                <a:ea typeface="Gulim" panose="020B0600000101010101" pitchFamily="34" charset="-127"/>
              </a:rPr>
              <a:t>Request: Pictures data comparison(Lenovo UI, icon pattern, L255, L192, L127, L64, L0, some colorful pattern),</a:t>
            </a:r>
          </a:p>
          <a:p>
            <a:pPr latinLnBrk="1"/>
            <a:r>
              <a:rPr lang="en-US" altLang="zh-CN" sz="1000" b="0" dirty="0">
                <a:latin typeface="Arial" panose="020B0604020202020204" pitchFamily="34" charset="0"/>
                <a:ea typeface="Gulim" panose="020B0600000101010101" pitchFamily="34" charset="-127"/>
              </a:rPr>
              <a:t>Movies comparison( three segments with different frames details, lighter, </a:t>
            </a:r>
            <a:r>
              <a:rPr lang="en-US" altLang="zh-CN" sz="1000" b="0" dirty="0" err="1">
                <a:latin typeface="Arial" panose="020B0604020202020204" pitchFamily="34" charset="0"/>
                <a:ea typeface="Gulim" panose="020B0600000101010101" pitchFamily="34" charset="-127"/>
              </a:rPr>
              <a:t>light+dark</a:t>
            </a:r>
            <a:r>
              <a:rPr lang="en-US" altLang="zh-CN" sz="1000" b="0" dirty="0">
                <a:latin typeface="Arial" panose="020B0604020202020204" pitchFamily="34" charset="0"/>
                <a:ea typeface="Gulim" panose="020B0600000101010101" pitchFamily="34" charset="-127"/>
              </a:rPr>
              <a:t>, darker)</a:t>
            </a:r>
          </a:p>
        </p:txBody>
      </p:sp>
      <p:sp>
        <p:nvSpPr>
          <p:cNvPr id="41989" name="Text Box 9"/>
          <p:cNvSpPr txBox="1">
            <a:spLocks noChangeArrowheads="1"/>
          </p:cNvSpPr>
          <p:nvPr/>
        </p:nvSpPr>
        <p:spPr bwMode="auto">
          <a:xfrm>
            <a:off x="369888" y="7073330"/>
            <a:ext cx="5964237" cy="400050"/>
          </a:xfrm>
          <a:prstGeom prst="rect">
            <a:avLst/>
          </a:prstGeom>
          <a:noFill/>
          <a:ln w="9525">
            <a:noFill/>
            <a:miter lim="800000"/>
          </a:ln>
        </p:spPr>
        <p:txBody>
          <a:bodyPr wrap="none">
            <a:spAutoFit/>
          </a:bodyPr>
          <a:lstStyle/>
          <a:p>
            <a:pPr latinLnBrk="1"/>
            <a:r>
              <a:rPr lang="en-US" altLang="zh-CN" sz="1000" b="0">
                <a:latin typeface="Arial" panose="020B0604020202020204" pitchFamily="34" charset="0"/>
                <a:ea typeface="Gulim" panose="020B0600000101010101" pitchFamily="34" charset="-127"/>
              </a:rPr>
              <a:t>4.3-3 CE function(on and off)</a:t>
            </a:r>
          </a:p>
          <a:p>
            <a:pPr latinLnBrk="1"/>
            <a:r>
              <a:rPr lang="en-US" altLang="zh-CN" sz="1000" b="0">
                <a:latin typeface="Arial" panose="020B0604020202020204" pitchFamily="34" charset="0"/>
                <a:ea typeface="Gulim" panose="020B0600000101010101" pitchFamily="34" charset="-127"/>
              </a:rPr>
              <a:t>Request: Macbeth color checker. Please provide all CE on data if  there is more than one CE solution. </a:t>
            </a:r>
          </a:p>
        </p:txBody>
      </p:sp>
      <p:sp>
        <p:nvSpPr>
          <p:cNvPr id="41990" name="Text Box 9"/>
          <p:cNvSpPr txBox="1">
            <a:spLocks noChangeArrowheads="1"/>
          </p:cNvSpPr>
          <p:nvPr/>
        </p:nvSpPr>
        <p:spPr bwMode="auto">
          <a:xfrm>
            <a:off x="369888" y="4880992"/>
            <a:ext cx="3611562" cy="400050"/>
          </a:xfrm>
          <a:prstGeom prst="rect">
            <a:avLst/>
          </a:prstGeom>
          <a:noFill/>
          <a:ln w="9525">
            <a:noFill/>
            <a:miter lim="800000"/>
          </a:ln>
        </p:spPr>
        <p:txBody>
          <a:bodyPr wrap="none">
            <a:spAutoFit/>
          </a:bodyPr>
          <a:lstStyle/>
          <a:p>
            <a:pPr latinLnBrk="1"/>
            <a:r>
              <a:rPr lang="en-US" altLang="zh-CN" sz="1000" b="0" dirty="0">
                <a:latin typeface="Arial" panose="020B0604020202020204" pitchFamily="34" charset="0"/>
                <a:ea typeface="Gulim" panose="020B0600000101010101" pitchFamily="34" charset="-127"/>
              </a:rPr>
              <a:t>4.3-2 Color Coordinate Uniformity</a:t>
            </a:r>
          </a:p>
          <a:p>
            <a:pPr latinLnBrk="1"/>
            <a:r>
              <a:rPr lang="en-US" altLang="zh-CN" sz="1000" b="0" dirty="0">
                <a:latin typeface="Arial" panose="020B0604020202020204" pitchFamily="34" charset="0"/>
                <a:ea typeface="Gulim" panose="020B0600000101010101" pitchFamily="34" charset="-127"/>
              </a:rPr>
              <a:t>Request: white pattern, 0-255 gray scale, step 4 gray scale.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1824038"/>
            <a:ext cx="421957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3" name="Group 8"/>
          <p:cNvGraphicFramePr>
            <a:graphicFrameLocks noGrp="1"/>
          </p:cNvGraphicFramePr>
          <p:nvPr>
            <p:extLst>
              <p:ext uri="{D42A27DB-BD31-4B8C-83A1-F6EECF244321}">
                <p14:modId xmlns:p14="http://schemas.microsoft.com/office/powerpoint/2010/main" val="1746885360"/>
              </p:ext>
            </p:extLst>
          </p:nvPr>
        </p:nvGraphicFramePr>
        <p:xfrm>
          <a:off x="1319213" y="5357168"/>
          <a:ext cx="3528989" cy="1540048"/>
        </p:xfrm>
        <a:graphic>
          <a:graphicData uri="http://schemas.openxmlformats.org/drawingml/2006/table">
            <a:tbl>
              <a:tblPr>
                <a:tableStyleId>{2D5ABB26-0587-4C30-8999-92F81FD0307C}</a:tableStyleId>
              </a:tblPr>
              <a:tblGrid>
                <a:gridCol w="1176330">
                  <a:extLst>
                    <a:ext uri="{9D8B030D-6E8A-4147-A177-3AD203B41FA5}">
                      <a16:colId xmlns:a16="http://schemas.microsoft.com/office/drawing/2014/main" val="20000"/>
                    </a:ext>
                  </a:extLst>
                </a:gridCol>
                <a:gridCol w="1176329">
                  <a:extLst>
                    <a:ext uri="{9D8B030D-6E8A-4147-A177-3AD203B41FA5}">
                      <a16:colId xmlns:a16="http://schemas.microsoft.com/office/drawing/2014/main" val="20001"/>
                    </a:ext>
                  </a:extLst>
                </a:gridCol>
                <a:gridCol w="1176330">
                  <a:extLst>
                    <a:ext uri="{9D8B030D-6E8A-4147-A177-3AD203B41FA5}">
                      <a16:colId xmlns:a16="http://schemas.microsoft.com/office/drawing/2014/main" val="20002"/>
                    </a:ext>
                  </a:extLst>
                </a:gridCol>
              </a:tblGrid>
              <a:tr h="657812">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u="none" strike="noStrike" cap="none" normalizeH="0" baseline="0" dirty="0">
                          <a:ln>
                            <a:noFill/>
                          </a:ln>
                          <a:effectLst/>
                        </a:rPr>
                        <a:t>Gray Scale</a:t>
                      </a:r>
                      <a:endParaRPr kumimoji="0" lang="en-US" altLang="zh-CN" sz="1100" b="1" i="0" u="none" strike="noStrike" cap="none" normalizeH="0" baseline="0" dirty="0">
                        <a:ln>
                          <a:noFill/>
                        </a:ln>
                        <a:solidFill>
                          <a:srgbClr val="000000"/>
                        </a:solidFill>
                        <a:effectLst/>
                        <a:latin typeface="Book Antiqua" panose="02040602050305030304" pitchFamily="18" charset="0"/>
                        <a:ea typeface="Gulim" panose="020B0600000101010101" pitchFamily="34" charset="-127"/>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u="none" strike="noStrike" cap="none" normalizeH="0" baseline="0" dirty="0">
                          <a:ln>
                            <a:noFill/>
                          </a:ln>
                          <a:effectLst/>
                        </a:rPr>
                        <a:t>x</a:t>
                      </a:r>
                      <a:endParaRPr kumimoji="0" lang="en-US" altLang="zh-CN" sz="1100" b="1" i="0" u="none" strike="noStrike" cap="none" normalizeH="0" baseline="0" dirty="0">
                        <a:ln>
                          <a:noFill/>
                        </a:ln>
                        <a:solidFill>
                          <a:srgbClr val="000000"/>
                        </a:solidFill>
                        <a:effectLst/>
                        <a:latin typeface="Book Antiqua" panose="02040602050305030304" pitchFamily="18" charset="0"/>
                        <a:ea typeface="Gulim" panose="020B0600000101010101" pitchFamily="34" charset="-127"/>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100" u="none" strike="noStrike" cap="none" normalizeH="0" baseline="0" dirty="0">
                          <a:ln>
                            <a:noFill/>
                          </a:ln>
                          <a:effectLst/>
                        </a:rPr>
                        <a:t>y</a:t>
                      </a:r>
                      <a:endParaRPr kumimoji="0" lang="en-US" altLang="zh-CN" sz="1100" b="1" i="0" u="none" strike="noStrike" cap="none" normalizeH="0" baseline="0" dirty="0">
                        <a:ln>
                          <a:noFill/>
                        </a:ln>
                        <a:solidFill>
                          <a:srgbClr val="000000"/>
                        </a:solidFill>
                        <a:effectLst/>
                        <a:latin typeface="Book Antiqua" panose="02040602050305030304" pitchFamily="18" charset="0"/>
                        <a:ea typeface="Gulim" panose="020B0600000101010101" pitchFamily="34" charset="-127"/>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0559">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900" u="none" strike="noStrike" cap="none" normalizeH="0" baseline="0" dirty="0">
                          <a:ln>
                            <a:noFill/>
                          </a:ln>
                          <a:effectLst/>
                        </a:rPr>
                        <a:t>96</a:t>
                      </a:r>
                      <a:endParaRPr kumimoji="0" lang="en-US" altLang="zh-CN" sz="900" b="1" i="0" u="none" strike="noStrike" cap="none" normalizeH="0" baseline="0" dirty="0">
                        <a:ln>
                          <a:noFill/>
                        </a:ln>
                        <a:solidFill>
                          <a:srgbClr val="000000"/>
                        </a:solidFill>
                        <a:effectLst/>
                        <a:latin typeface="Book Antiqua" panose="02040602050305030304" pitchFamily="18" charset="0"/>
                        <a:ea typeface="Gulim" panose="020B0600000101010101" pitchFamily="34" charset="-127"/>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Trebuchet MS" panose="020B0603020202020204" pitchFamily="34" charset="0"/>
                          <a:ea typeface="宋体" panose="02010600030101010101" pitchFamily="2" charset="-122"/>
                        </a:rPr>
                        <a:t>0.1890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Trebuchet MS" panose="020B0603020202020204" pitchFamily="34" charset="0"/>
                          <a:ea typeface="宋体" panose="02010600030101010101" pitchFamily="2" charset="-122"/>
                        </a:rPr>
                        <a:t>0.4561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0559">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900" u="none" strike="noStrike" cap="none" normalizeH="0" baseline="0" dirty="0">
                          <a:ln>
                            <a:noFill/>
                          </a:ln>
                          <a:effectLst/>
                        </a:rPr>
                        <a:t>128</a:t>
                      </a:r>
                      <a:endParaRPr kumimoji="0" lang="en-US" altLang="zh-CN" sz="900" b="1" i="0" u="none" strike="noStrike" cap="none" normalizeH="0" baseline="0" dirty="0">
                        <a:ln>
                          <a:noFill/>
                        </a:ln>
                        <a:solidFill>
                          <a:srgbClr val="000000"/>
                        </a:solidFill>
                        <a:effectLst/>
                        <a:latin typeface="Book Antiqua" panose="02040602050305030304" pitchFamily="18" charset="0"/>
                        <a:ea typeface="Gulim" panose="020B0600000101010101" pitchFamily="34" charset="-127"/>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Trebuchet MS" panose="020B0603020202020204" pitchFamily="34" charset="0"/>
                          <a:ea typeface="宋体" panose="02010600030101010101" pitchFamily="2" charset="-122"/>
                        </a:rPr>
                        <a:t>0.1890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Trebuchet MS" panose="020B0603020202020204" pitchFamily="34" charset="0"/>
                          <a:ea typeface="宋体" panose="02010600030101010101" pitchFamily="2" charset="-122"/>
                        </a:rPr>
                        <a:t>0.4566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0559">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900" u="none" strike="noStrike" cap="none" normalizeH="0" baseline="0" dirty="0">
                          <a:ln>
                            <a:noFill/>
                          </a:ln>
                          <a:effectLst/>
                        </a:rPr>
                        <a:t>192</a:t>
                      </a:r>
                      <a:endParaRPr kumimoji="0" lang="en-US" altLang="zh-CN" sz="900" b="1" i="0" u="none" strike="noStrike" cap="none" normalizeH="0" baseline="0" dirty="0">
                        <a:ln>
                          <a:noFill/>
                        </a:ln>
                        <a:solidFill>
                          <a:srgbClr val="000000"/>
                        </a:solidFill>
                        <a:effectLst/>
                        <a:latin typeface="Book Antiqua" panose="02040602050305030304" pitchFamily="18" charset="0"/>
                        <a:ea typeface="Gulim" panose="020B0600000101010101" pitchFamily="34" charset="-127"/>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Trebuchet MS" panose="020B0603020202020204" pitchFamily="34" charset="0"/>
                          <a:ea typeface="宋体" panose="02010600030101010101" pitchFamily="2" charset="-122"/>
                        </a:rPr>
                        <a:t>0.1891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Trebuchet MS" panose="020B0603020202020204" pitchFamily="34" charset="0"/>
                          <a:ea typeface="宋体" panose="02010600030101010101" pitchFamily="2" charset="-122"/>
                        </a:rPr>
                        <a:t>0.4568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20559">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900" u="none" strike="noStrike" cap="none" normalizeH="0" baseline="0" dirty="0">
                          <a:ln>
                            <a:noFill/>
                          </a:ln>
                          <a:effectLst/>
                        </a:rPr>
                        <a:t>224</a:t>
                      </a:r>
                      <a:endParaRPr kumimoji="0" lang="en-US" altLang="zh-CN" sz="900" b="1" i="0" u="none" strike="noStrike" cap="none" normalizeH="0" baseline="0" dirty="0">
                        <a:ln>
                          <a:noFill/>
                        </a:ln>
                        <a:solidFill>
                          <a:srgbClr val="000000"/>
                        </a:solidFill>
                        <a:effectLst/>
                        <a:latin typeface="Book Antiqua" panose="02040602050305030304" pitchFamily="18" charset="0"/>
                        <a:ea typeface="Gulim" panose="020B0600000101010101" pitchFamily="34" charset="-127"/>
                      </a:endParaRP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Trebuchet MS" panose="020B0603020202020204" pitchFamily="34" charset="0"/>
                          <a:ea typeface="宋体" panose="02010600030101010101" pitchFamily="2" charset="-122"/>
                        </a:rPr>
                        <a:t>0.1893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Trebuchet MS" panose="020B0603020202020204" pitchFamily="34" charset="0"/>
                          <a:ea typeface="宋体" panose="02010600030101010101" pitchFamily="2" charset="-122"/>
                        </a:rPr>
                        <a:t>0.4570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슬라이드 번호 개체 틀 43">
            <a:extLst>
              <a:ext uri="{FF2B5EF4-FFF2-40B4-BE49-F238E27FC236}">
                <a16:creationId xmlns:a16="http://schemas.microsoft.com/office/drawing/2014/main" id="{D15866CB-D571-4971-A719-3E12A668C28E}"/>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34/57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84"/>
          <p:cNvSpPr txBox="1">
            <a:spLocks noChangeArrowheads="1"/>
          </p:cNvSpPr>
          <p:nvPr/>
        </p:nvSpPr>
        <p:spPr bwMode="auto">
          <a:xfrm>
            <a:off x="260350" y="1136650"/>
            <a:ext cx="3449638" cy="523875"/>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4-4. LCD Spectrum and BLU Spectrum</a:t>
            </a:r>
          </a:p>
          <a:p>
            <a:pPr latinLnBrk="1"/>
            <a:r>
              <a:rPr lang="en-US" altLang="zh-CN" b="0" dirty="0">
                <a:latin typeface="Arial" panose="020B0604020202020204" pitchFamily="34" charset="0"/>
                <a:ea typeface="Gulim" panose="020B0600000101010101" pitchFamily="34" charset="-127"/>
              </a:rPr>
              <a:t>Center Point</a:t>
            </a:r>
            <a:endParaRPr lang="ko-KR" altLang="en-US" b="0" dirty="0">
              <a:latin typeface="Arial" panose="020B0604020202020204" pitchFamily="34" charset="0"/>
              <a:ea typeface="Gulim" panose="020B0600000101010101" pitchFamily="34" charset="-127"/>
            </a:endParaRPr>
          </a:p>
        </p:txBody>
      </p:sp>
      <p:graphicFrame>
        <p:nvGraphicFramePr>
          <p:cNvPr id="5" name="图表 4"/>
          <p:cNvGraphicFramePr/>
          <p:nvPr/>
        </p:nvGraphicFramePr>
        <p:xfrm>
          <a:off x="1071546" y="2095480"/>
          <a:ext cx="4643470" cy="2786082"/>
        </p:xfrm>
        <a:graphic>
          <a:graphicData uri="http://schemas.openxmlformats.org/drawingml/2006/chart">
            <c:chart xmlns:c="http://schemas.openxmlformats.org/drawingml/2006/chart" xmlns:r="http://schemas.openxmlformats.org/officeDocument/2006/relationships" r:id="rId2"/>
          </a:graphicData>
        </a:graphic>
      </p:graphicFrame>
      <p:pic>
        <p:nvPicPr>
          <p:cNvPr id="7" name="图片 6"/>
          <p:cNvPicPr/>
          <p:nvPr/>
        </p:nvPicPr>
        <p:blipFill>
          <a:blip r:embed="rId3"/>
          <a:srcRect/>
          <a:stretch>
            <a:fillRect/>
          </a:stretch>
        </p:blipFill>
        <p:spPr bwMode="auto">
          <a:xfrm>
            <a:off x="476672" y="5457056"/>
            <a:ext cx="5832648" cy="2880320"/>
          </a:xfrm>
          <a:prstGeom prst="rect">
            <a:avLst/>
          </a:prstGeom>
          <a:noFill/>
          <a:ln w="9525">
            <a:noFill/>
            <a:miter lim="800000"/>
            <a:headEnd/>
            <a:tailEnd/>
          </a:ln>
        </p:spPr>
      </p:pic>
      <p:sp>
        <p:nvSpPr>
          <p:cNvPr id="3" name="文本框 2"/>
          <p:cNvSpPr txBox="1"/>
          <p:nvPr/>
        </p:nvSpPr>
        <p:spPr>
          <a:xfrm>
            <a:off x="2852936" y="5015420"/>
            <a:ext cx="2016224" cy="307777"/>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LCD Spectrum </a:t>
            </a:r>
            <a:endParaRPr lang="zh-CN" altLang="en-US" dirty="0">
              <a:latin typeface="微软雅黑" panose="020B0503020204020204" pitchFamily="34" charset="-122"/>
              <a:ea typeface="微软雅黑" panose="020B0503020204020204" pitchFamily="34" charset="-122"/>
            </a:endParaRPr>
          </a:p>
        </p:txBody>
      </p:sp>
      <p:sp>
        <p:nvSpPr>
          <p:cNvPr id="9" name="文本框 8"/>
          <p:cNvSpPr txBox="1"/>
          <p:nvPr/>
        </p:nvSpPr>
        <p:spPr>
          <a:xfrm>
            <a:off x="2852936" y="8337376"/>
            <a:ext cx="2016224" cy="307777"/>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BLU Spectrum </a:t>
            </a:r>
            <a:endParaRPr lang="zh-CN" altLang="en-US" dirty="0">
              <a:latin typeface="微软雅黑" panose="020B0503020204020204" pitchFamily="34" charset="-122"/>
              <a:ea typeface="微软雅黑" panose="020B0503020204020204" pitchFamily="34" charset="-122"/>
            </a:endParaRPr>
          </a:p>
        </p:txBody>
      </p:sp>
      <p:sp>
        <p:nvSpPr>
          <p:cNvPr id="8" name="슬라이드 번호 개체 틀 43">
            <a:extLst>
              <a:ext uri="{FF2B5EF4-FFF2-40B4-BE49-F238E27FC236}">
                <a16:creationId xmlns:a16="http://schemas.microsoft.com/office/drawing/2014/main" id="{2A72D490-8A95-494A-86C1-B06FE206587C}"/>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35/57</a:t>
            </a:r>
          </a:p>
        </p:txBody>
      </p:sp>
    </p:spTree>
    <p:extLst>
      <p:ext uri="{BB962C8B-B14F-4D97-AF65-F5344CB8AC3E}">
        <p14:creationId xmlns:p14="http://schemas.microsoft.com/office/powerpoint/2010/main" val="3006447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288925" y="1176338"/>
            <a:ext cx="2336800" cy="246062"/>
          </a:xfrm>
          <a:prstGeom prst="rect">
            <a:avLst/>
          </a:prstGeom>
          <a:noFill/>
          <a:ln w="9525">
            <a:noFill/>
            <a:miter lim="800000"/>
          </a:ln>
        </p:spPr>
        <p:txBody>
          <a:bodyPr wrap="none">
            <a:spAutoFit/>
          </a:bodyPr>
          <a:lstStyle/>
          <a:p>
            <a:pPr latinLnBrk="1"/>
            <a:r>
              <a:rPr lang="en-US" altLang="zh-CN" sz="1000" b="0" dirty="0">
                <a:latin typeface="Arial" panose="020B0604020202020204" pitchFamily="34" charset="0"/>
                <a:ea typeface="Gulim" panose="020B0600000101010101" pitchFamily="34" charset="-127"/>
              </a:rPr>
              <a:t>[Note 1] Optical Test Equipment Setup</a:t>
            </a:r>
          </a:p>
        </p:txBody>
      </p:sp>
      <p:sp>
        <p:nvSpPr>
          <p:cNvPr id="44035" name="Text Box 68"/>
          <p:cNvSpPr txBox="1">
            <a:spLocks noChangeArrowheads="1"/>
          </p:cNvSpPr>
          <p:nvPr/>
        </p:nvSpPr>
        <p:spPr bwMode="auto">
          <a:xfrm>
            <a:off x="304800" y="4343400"/>
            <a:ext cx="6248400" cy="304800"/>
          </a:xfrm>
          <a:prstGeom prst="rect">
            <a:avLst/>
          </a:prstGeom>
          <a:noFill/>
          <a:ln w="9525">
            <a:noFill/>
            <a:miter lim="800000"/>
          </a:ln>
        </p:spPr>
        <p:txBody>
          <a:bodyPr anchor="ctr"/>
          <a:lstStyle/>
          <a:p>
            <a:pPr algn="ctr" latinLnBrk="1"/>
            <a:r>
              <a:rPr lang="en-US" altLang="zh-CN" sz="1000">
                <a:latin typeface="Arial" panose="020B0604020202020204" pitchFamily="34" charset="0"/>
                <a:ea typeface="Gulim" panose="020B0600000101010101" pitchFamily="34" charset="-127"/>
              </a:rPr>
              <a:t>Fig 4.1. Optical Characteristic Measurement Equipment and Method</a:t>
            </a:r>
          </a:p>
        </p:txBody>
      </p:sp>
      <p:sp>
        <p:nvSpPr>
          <p:cNvPr id="44038" name="Text Box 21"/>
          <p:cNvSpPr txBox="1">
            <a:spLocks noChangeArrowheads="1"/>
          </p:cNvSpPr>
          <p:nvPr/>
        </p:nvSpPr>
        <p:spPr bwMode="auto">
          <a:xfrm>
            <a:off x="328613" y="4924549"/>
            <a:ext cx="1035050" cy="244475"/>
          </a:xfrm>
          <a:prstGeom prst="rect">
            <a:avLst/>
          </a:prstGeom>
          <a:noFill/>
          <a:ln w="9525">
            <a:noFill/>
            <a:miter lim="800000"/>
          </a:ln>
        </p:spPr>
        <p:txBody>
          <a:bodyPr wrap="none">
            <a:spAutoFit/>
          </a:bodyPr>
          <a:lstStyle/>
          <a:p>
            <a:pPr latinLnBrk="1"/>
            <a:r>
              <a:rPr lang="en-US" altLang="zh-CN" sz="1000" b="0" dirty="0">
                <a:latin typeface="Arial" panose="020B0604020202020204" pitchFamily="34" charset="0"/>
                <a:ea typeface="Gulim" panose="020B0600000101010101" pitchFamily="34" charset="-127"/>
              </a:rPr>
              <a:t>[Note 2] Flicker</a:t>
            </a:r>
          </a:p>
        </p:txBody>
      </p:sp>
      <p:pic>
        <p:nvPicPr>
          <p:cNvPr id="44047" name="Picture 32"/>
          <p:cNvPicPr>
            <a:picLocks noChangeAspect="1" noChangeArrowheads="1"/>
          </p:cNvPicPr>
          <p:nvPr/>
        </p:nvPicPr>
        <p:blipFill>
          <a:blip r:embed="rId2"/>
          <a:srcRect/>
          <a:stretch>
            <a:fillRect/>
          </a:stretch>
        </p:blipFill>
        <p:spPr bwMode="auto">
          <a:xfrm>
            <a:off x="1643063" y="1595438"/>
            <a:ext cx="3505200" cy="2514600"/>
          </a:xfrm>
          <a:prstGeom prst="rect">
            <a:avLst/>
          </a:prstGeom>
          <a:noFill/>
          <a:ln w="9525">
            <a:noFill/>
            <a:miter lim="800000"/>
            <a:headEnd/>
            <a:tailEnd/>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888" y="7006520"/>
            <a:ext cx="1437506" cy="1965101"/>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25" y="5241032"/>
            <a:ext cx="6297614" cy="1440160"/>
          </a:xfrm>
          <a:prstGeom prst="rect">
            <a:avLst/>
          </a:prstGeom>
        </p:spPr>
      </p:pic>
      <p:sp>
        <p:nvSpPr>
          <p:cNvPr id="9" name="슬라이드 번호 개체 틀 43">
            <a:extLst>
              <a:ext uri="{FF2B5EF4-FFF2-40B4-BE49-F238E27FC236}">
                <a16:creationId xmlns:a16="http://schemas.microsoft.com/office/drawing/2014/main" id="{1520949D-49D1-420D-A857-F1F4B8ACB8A3}"/>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36/57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333375" y="1311275"/>
            <a:ext cx="6191250" cy="214313"/>
          </a:xfrm>
          <a:prstGeom prst="rect">
            <a:avLst/>
          </a:prstGeom>
          <a:noFill/>
          <a:ln w="9525">
            <a:noFill/>
            <a:miter lim="800000"/>
          </a:ln>
        </p:spPr>
        <p:txBody>
          <a:bodyPr lIns="91423" tIns="45712" rIns="91423" bIns="45712">
            <a:spAutoFit/>
          </a:bodyPr>
          <a:lstStyle/>
          <a:p>
            <a:pPr latinLnBrk="1">
              <a:lnSpc>
                <a:spcPct val="80000"/>
              </a:lnSpc>
              <a:spcBef>
                <a:spcPct val="50000"/>
              </a:spcBef>
            </a:pPr>
            <a:r>
              <a:rPr lang="en-US" altLang="zh-CN" sz="1000" b="0">
                <a:latin typeface="Arial" panose="020B0604020202020204" pitchFamily="34" charset="0"/>
                <a:ea typeface="Gulim" panose="020B0600000101010101" pitchFamily="34" charset="-127"/>
              </a:rPr>
              <a:t>[Note 3] Crosstalk</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31" y="1545420"/>
            <a:ext cx="6624737" cy="2399467"/>
          </a:xfrm>
          <a:prstGeom prst="rect">
            <a:avLst/>
          </a:prstGeom>
        </p:spPr>
      </p:pic>
      <p:pic>
        <p:nvPicPr>
          <p:cNvPr id="67" name="图片 66"/>
          <p:cNvPicPr/>
          <p:nvPr/>
        </p:nvPicPr>
        <p:blipFill>
          <a:blip r:embed="rId3" cstate="print">
            <a:extLst>
              <a:ext uri="{28A0092B-C50C-407E-A947-70E740481C1C}">
                <a14:useLocalDpi xmlns:a14="http://schemas.microsoft.com/office/drawing/2010/main" val="0"/>
              </a:ext>
            </a:extLst>
          </a:blip>
          <a:stretch>
            <a:fillRect/>
          </a:stretch>
        </p:blipFill>
        <p:spPr>
          <a:xfrm>
            <a:off x="382027" y="4658072"/>
            <a:ext cx="1371600" cy="2743200"/>
          </a:xfrm>
          <a:prstGeom prst="rect">
            <a:avLst/>
          </a:prstGeom>
        </p:spPr>
      </p:pic>
      <p:pic>
        <p:nvPicPr>
          <p:cNvPr id="68" name="图片 67"/>
          <p:cNvPicPr/>
          <p:nvPr/>
        </p:nvPicPr>
        <p:blipFill>
          <a:blip r:embed="rId4" cstate="print">
            <a:extLst>
              <a:ext uri="{28A0092B-C50C-407E-A947-70E740481C1C}">
                <a14:useLocalDpi xmlns:a14="http://schemas.microsoft.com/office/drawing/2010/main" val="0"/>
              </a:ext>
            </a:extLst>
          </a:blip>
          <a:stretch>
            <a:fillRect/>
          </a:stretch>
        </p:blipFill>
        <p:spPr>
          <a:xfrm>
            <a:off x="2478735" y="4677122"/>
            <a:ext cx="1362075" cy="2724150"/>
          </a:xfrm>
          <a:prstGeom prst="rect">
            <a:avLst/>
          </a:prstGeom>
        </p:spPr>
      </p:pic>
      <p:pic>
        <p:nvPicPr>
          <p:cNvPr id="69" name="图片 68"/>
          <p:cNvPicPr/>
          <p:nvPr/>
        </p:nvPicPr>
        <p:blipFill>
          <a:blip r:embed="rId5" cstate="print">
            <a:extLst>
              <a:ext uri="{28A0092B-C50C-407E-A947-70E740481C1C}">
                <a14:useLocalDpi xmlns:a14="http://schemas.microsoft.com/office/drawing/2010/main" val="0"/>
              </a:ext>
            </a:extLst>
          </a:blip>
          <a:stretch>
            <a:fillRect/>
          </a:stretch>
        </p:blipFill>
        <p:spPr>
          <a:xfrm>
            <a:off x="4582760" y="4658072"/>
            <a:ext cx="1366520" cy="2733675"/>
          </a:xfrm>
          <a:prstGeom prst="rect">
            <a:avLst/>
          </a:prstGeom>
        </p:spPr>
      </p:pic>
      <p:sp>
        <p:nvSpPr>
          <p:cNvPr id="8" name="슬라이드 번호 개체 틀 43">
            <a:extLst>
              <a:ext uri="{FF2B5EF4-FFF2-40B4-BE49-F238E27FC236}">
                <a16:creationId xmlns:a16="http://schemas.microsoft.com/office/drawing/2014/main" id="{23AB8833-226A-48BF-98DF-DBFD18C352A1}"/>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37/57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92100" y="1141413"/>
            <a:ext cx="625475" cy="244475"/>
          </a:xfrm>
          <a:prstGeom prst="rect">
            <a:avLst/>
          </a:prstGeom>
          <a:noFill/>
          <a:ln w="9525">
            <a:noFill/>
            <a:miter lim="800000"/>
          </a:ln>
        </p:spPr>
        <p:txBody>
          <a:bodyPr wrap="none">
            <a:spAutoFit/>
          </a:bodyPr>
          <a:lstStyle/>
          <a:p>
            <a:pPr latinLnBrk="1"/>
            <a:r>
              <a:rPr lang="en-US" altLang="zh-CN" sz="1000" b="0">
                <a:latin typeface="Arial" panose="020B0604020202020204" pitchFamily="34" charset="0"/>
                <a:ea typeface="Gulim" panose="020B0600000101010101" pitchFamily="34" charset="-127"/>
              </a:rPr>
              <a:t>[Note 4]</a:t>
            </a:r>
          </a:p>
        </p:txBody>
      </p:sp>
      <p:sp>
        <p:nvSpPr>
          <p:cNvPr id="46083" name="Text Box 3"/>
          <p:cNvSpPr txBox="1">
            <a:spLocks noChangeArrowheads="1"/>
          </p:cNvSpPr>
          <p:nvPr/>
        </p:nvSpPr>
        <p:spPr bwMode="auto">
          <a:xfrm>
            <a:off x="482600" y="1512888"/>
            <a:ext cx="2565400" cy="246062"/>
          </a:xfrm>
          <a:prstGeom prst="rect">
            <a:avLst/>
          </a:prstGeom>
          <a:noFill/>
          <a:ln w="9525">
            <a:noFill/>
            <a:miter lim="800000"/>
          </a:ln>
        </p:spPr>
        <p:txBody>
          <a:bodyPr>
            <a:spAutoFit/>
          </a:bodyPr>
          <a:lstStyle/>
          <a:p>
            <a:pPr algn="just" latinLnBrk="1"/>
            <a:r>
              <a:rPr lang="en-US" altLang="zh-CN" sz="1000" b="0">
                <a:latin typeface="Arial" panose="020B0604020202020204" pitchFamily="34" charset="0"/>
                <a:ea typeface="Gulim" panose="020B0600000101010101" pitchFamily="34" charset="-127"/>
              </a:rPr>
              <a:t>Contrast Ratio is defined as follows ;</a:t>
            </a:r>
          </a:p>
        </p:txBody>
      </p:sp>
      <p:grpSp>
        <p:nvGrpSpPr>
          <p:cNvPr id="46084" name="Group 4"/>
          <p:cNvGrpSpPr/>
          <p:nvPr/>
        </p:nvGrpSpPr>
        <p:grpSpPr bwMode="auto">
          <a:xfrm>
            <a:off x="1022350" y="1779588"/>
            <a:ext cx="4279900" cy="558800"/>
            <a:chOff x="0" y="0"/>
            <a:chExt cx="2696" cy="326"/>
          </a:xfrm>
        </p:grpSpPr>
        <p:sp>
          <p:nvSpPr>
            <p:cNvPr id="46116" name="Text Box 5"/>
            <p:cNvSpPr txBox="1">
              <a:spLocks noChangeArrowheads="1"/>
            </p:cNvSpPr>
            <p:nvPr/>
          </p:nvSpPr>
          <p:spPr bwMode="auto">
            <a:xfrm>
              <a:off x="0" y="88"/>
              <a:ext cx="864" cy="142"/>
            </a:xfrm>
            <a:prstGeom prst="rect">
              <a:avLst/>
            </a:prstGeom>
            <a:noFill/>
            <a:ln w="9525">
              <a:noFill/>
              <a:miter lim="800000"/>
            </a:ln>
          </p:spPr>
          <p:txBody>
            <a:bodyPr>
              <a:spAutoFit/>
            </a:bodyPr>
            <a:lstStyle/>
            <a:p>
              <a:pPr algn="just" latinLnBrk="1"/>
              <a:r>
                <a:rPr lang="en-US" altLang="zh-CN" sz="1000" b="0">
                  <a:latin typeface="Arial" panose="020B0604020202020204" pitchFamily="34" charset="0"/>
                  <a:ea typeface="Gulim" panose="020B0600000101010101" pitchFamily="34" charset="-127"/>
                </a:rPr>
                <a:t>Contrast Ratio(CR) =</a:t>
              </a:r>
            </a:p>
          </p:txBody>
        </p:sp>
        <p:sp>
          <p:nvSpPr>
            <p:cNvPr id="46117" name="Text Box 6"/>
            <p:cNvSpPr txBox="1">
              <a:spLocks noChangeArrowheads="1"/>
            </p:cNvSpPr>
            <p:nvPr/>
          </p:nvSpPr>
          <p:spPr bwMode="auto">
            <a:xfrm>
              <a:off x="872" y="0"/>
              <a:ext cx="1824" cy="142"/>
            </a:xfrm>
            <a:prstGeom prst="rect">
              <a:avLst/>
            </a:prstGeom>
            <a:noFill/>
            <a:ln w="9525">
              <a:noFill/>
              <a:miter lim="800000"/>
            </a:ln>
          </p:spPr>
          <p:txBody>
            <a:bodyPr>
              <a:spAutoFit/>
            </a:bodyPr>
            <a:lstStyle/>
            <a:p>
              <a:pPr algn="just" latinLnBrk="1"/>
              <a:r>
                <a:rPr lang="en-US" altLang="zh-CN" sz="1000" b="0">
                  <a:latin typeface="Arial" panose="020B0604020202020204" pitchFamily="34" charset="0"/>
                  <a:ea typeface="Gulim" panose="020B0600000101010101" pitchFamily="34" charset="-127"/>
                </a:rPr>
                <a:t>Photo detector output with LCD being “White”</a:t>
              </a:r>
            </a:p>
          </p:txBody>
        </p:sp>
        <p:sp>
          <p:nvSpPr>
            <p:cNvPr id="46118" name="Text Box 7"/>
            <p:cNvSpPr txBox="1">
              <a:spLocks noChangeArrowheads="1"/>
            </p:cNvSpPr>
            <p:nvPr/>
          </p:nvSpPr>
          <p:spPr bwMode="auto">
            <a:xfrm>
              <a:off x="868" y="184"/>
              <a:ext cx="1824" cy="142"/>
            </a:xfrm>
            <a:prstGeom prst="rect">
              <a:avLst/>
            </a:prstGeom>
            <a:noFill/>
            <a:ln w="9525">
              <a:noFill/>
              <a:miter lim="800000"/>
            </a:ln>
          </p:spPr>
          <p:txBody>
            <a:bodyPr>
              <a:spAutoFit/>
            </a:bodyPr>
            <a:lstStyle/>
            <a:p>
              <a:pPr algn="just" latinLnBrk="1"/>
              <a:r>
                <a:rPr lang="en-US" altLang="zh-CN" sz="1000" b="0">
                  <a:latin typeface="Arial" panose="020B0604020202020204" pitchFamily="34" charset="0"/>
                  <a:ea typeface="Gulim" panose="020B0600000101010101" pitchFamily="34" charset="-127"/>
                </a:rPr>
                <a:t>Photo detector output with LCD being “Black”</a:t>
              </a:r>
            </a:p>
          </p:txBody>
        </p:sp>
        <p:sp>
          <p:nvSpPr>
            <p:cNvPr id="46119" name="Line 8"/>
            <p:cNvSpPr>
              <a:spLocks noChangeShapeType="1"/>
            </p:cNvSpPr>
            <p:nvPr/>
          </p:nvSpPr>
          <p:spPr bwMode="auto">
            <a:xfrm>
              <a:off x="880" y="160"/>
              <a:ext cx="1728" cy="0"/>
            </a:xfrm>
            <a:prstGeom prst="line">
              <a:avLst/>
            </a:prstGeom>
            <a:noFill/>
            <a:ln w="9525">
              <a:solidFill>
                <a:schemeClr val="tx1"/>
              </a:solidFill>
              <a:round/>
            </a:ln>
          </p:spPr>
          <p:txBody>
            <a:bodyPr wrap="none" anchor="ctr"/>
            <a:lstStyle/>
            <a:p>
              <a:endParaRPr lang="zh-CN" altLang="en-US"/>
            </a:p>
          </p:txBody>
        </p:sp>
      </p:grpSp>
      <p:sp>
        <p:nvSpPr>
          <p:cNvPr id="46085" name="Text Box 9"/>
          <p:cNvSpPr txBox="1">
            <a:spLocks noChangeArrowheads="1"/>
          </p:cNvSpPr>
          <p:nvPr/>
        </p:nvSpPr>
        <p:spPr bwMode="auto">
          <a:xfrm>
            <a:off x="290513" y="2805113"/>
            <a:ext cx="625475" cy="244475"/>
          </a:xfrm>
          <a:prstGeom prst="rect">
            <a:avLst/>
          </a:prstGeom>
          <a:noFill/>
          <a:ln w="9525">
            <a:noFill/>
            <a:miter lim="800000"/>
          </a:ln>
        </p:spPr>
        <p:txBody>
          <a:bodyPr wrap="none">
            <a:spAutoFit/>
          </a:bodyPr>
          <a:lstStyle/>
          <a:p>
            <a:pPr latinLnBrk="1"/>
            <a:r>
              <a:rPr lang="en-US" altLang="zh-CN" sz="1000" b="0">
                <a:latin typeface="Arial" panose="020B0604020202020204" pitchFamily="34" charset="0"/>
                <a:ea typeface="Gulim" panose="020B0600000101010101" pitchFamily="34" charset="-127"/>
              </a:rPr>
              <a:t>[Note 5]</a:t>
            </a:r>
          </a:p>
        </p:txBody>
      </p:sp>
      <p:sp>
        <p:nvSpPr>
          <p:cNvPr id="46086" name="Text Box 10"/>
          <p:cNvSpPr txBox="1">
            <a:spLocks noChangeArrowheads="1"/>
          </p:cNvSpPr>
          <p:nvPr/>
        </p:nvSpPr>
        <p:spPr bwMode="auto">
          <a:xfrm>
            <a:off x="485775" y="3060700"/>
            <a:ext cx="5651500" cy="242888"/>
          </a:xfrm>
          <a:prstGeom prst="rect">
            <a:avLst/>
          </a:prstGeom>
          <a:noFill/>
          <a:ln w="9525">
            <a:noFill/>
            <a:miter lim="800000"/>
          </a:ln>
        </p:spPr>
        <p:txBody>
          <a:bodyPr>
            <a:spAutoFit/>
          </a:bodyPr>
          <a:lstStyle/>
          <a:p>
            <a:pPr algn="just" latinLnBrk="1"/>
            <a:r>
              <a:rPr lang="en-US" altLang="zh-CN" sz="1000" b="0">
                <a:latin typeface="Arial" panose="020B0604020202020204" pitchFamily="34" charset="0"/>
                <a:ea typeface="Gulim" panose="020B0600000101010101" pitchFamily="34" charset="-127"/>
              </a:rPr>
              <a:t>Viewing Angle Range is defined as follows;</a:t>
            </a:r>
          </a:p>
        </p:txBody>
      </p:sp>
      <p:sp>
        <p:nvSpPr>
          <p:cNvPr id="46087" name="Text Box 11"/>
          <p:cNvSpPr txBox="1">
            <a:spLocks noChangeArrowheads="1"/>
          </p:cNvSpPr>
          <p:nvPr/>
        </p:nvSpPr>
        <p:spPr bwMode="auto">
          <a:xfrm>
            <a:off x="2335213" y="7661275"/>
            <a:ext cx="2174875" cy="244475"/>
          </a:xfrm>
          <a:prstGeom prst="rect">
            <a:avLst/>
          </a:prstGeom>
          <a:noFill/>
          <a:ln w="9525">
            <a:noFill/>
            <a:miter lim="800000"/>
          </a:ln>
        </p:spPr>
        <p:txBody>
          <a:bodyPr wrap="none">
            <a:spAutoFit/>
          </a:bodyPr>
          <a:lstStyle/>
          <a:p>
            <a:pPr algn="ctr" latinLnBrk="1"/>
            <a:r>
              <a:rPr lang="en-US" altLang="zh-CN" sz="1000">
                <a:latin typeface="Arial" panose="020B0604020202020204" pitchFamily="34" charset="0"/>
                <a:ea typeface="Gulim" panose="020B0600000101010101" pitchFamily="34" charset="-127"/>
              </a:rPr>
              <a:t>Fig 4.2 Viewing Angle Definitions</a:t>
            </a:r>
          </a:p>
        </p:txBody>
      </p:sp>
      <p:sp>
        <p:nvSpPr>
          <p:cNvPr id="46088" name="AutoShape 15"/>
          <p:cNvSpPr>
            <a:spLocks noChangeAspect="1" noChangeArrowheads="1"/>
          </p:cNvSpPr>
          <p:nvPr/>
        </p:nvSpPr>
        <p:spPr bwMode="auto">
          <a:xfrm rot="10800000">
            <a:off x="1955800" y="3930650"/>
            <a:ext cx="3255963" cy="3003550"/>
          </a:xfrm>
          <a:prstGeom prst="plus">
            <a:avLst>
              <a:gd name="adj" fmla="val 13389"/>
            </a:avLst>
          </a:prstGeom>
          <a:solidFill>
            <a:schemeClr val="bg1"/>
          </a:solidFill>
          <a:ln w="9525">
            <a:miter lim="800000"/>
          </a:ln>
          <a:scene3d>
            <a:camera prst="legacyObliqueBottomLeft">
              <a:rot lat="19199990" lon="0" rev="0"/>
            </a:camera>
            <a:lightRig rig="legacyNormal1" dir="t"/>
          </a:scene3d>
          <a:sp3d extrusionH="227000" prstMaterial="legacyPlastic">
            <a:bevelT w="13500" h="13500" prst="angle"/>
            <a:bevelB w="13500" h="13500" prst="angle"/>
            <a:extrusionClr>
              <a:schemeClr val="bg1"/>
            </a:extrusionClr>
          </a:sp3d>
        </p:spPr>
        <p:txBody>
          <a:bodyPr wrap="none" anchor="ctr">
            <a:flatTx/>
          </a:bodyPr>
          <a:lstStyle/>
          <a:p>
            <a:pPr algn="ctr" latinLnBrk="1"/>
            <a:endParaRPr lang="ko-KR" altLang="en-US">
              <a:ea typeface="Gulim" panose="020B0600000101010101" pitchFamily="34" charset="-127"/>
            </a:endParaRPr>
          </a:p>
        </p:txBody>
      </p:sp>
      <p:sp>
        <p:nvSpPr>
          <p:cNvPr id="46089" name="Rectangle 16"/>
          <p:cNvSpPr>
            <a:spLocks noChangeAspect="1" noChangeArrowheads="1"/>
          </p:cNvSpPr>
          <p:nvPr/>
        </p:nvSpPr>
        <p:spPr bwMode="auto">
          <a:xfrm rot="10800000">
            <a:off x="2971800" y="4867275"/>
            <a:ext cx="1296988" cy="1304925"/>
          </a:xfrm>
          <a:prstGeom prst="rect">
            <a:avLst/>
          </a:prstGeom>
          <a:solidFill>
            <a:schemeClr val="tx1"/>
          </a:solidFill>
          <a:ln w="9525">
            <a:miter lim="800000"/>
          </a:ln>
          <a:scene3d>
            <a:camera prst="legacyObliqueTopLeft">
              <a:rot lat="18000000" lon="0" rev="0"/>
            </a:camera>
            <a:lightRig rig="legacyFlat3" dir="t"/>
          </a:scene3d>
          <a:sp3d prstMaterial="legacyMatte">
            <a:bevelT w="13500" h="13500" prst="angle"/>
            <a:bevelB w="13500" h="13500" prst="angle"/>
            <a:extrusionClr>
              <a:schemeClr val="hlink"/>
            </a:extrusionClr>
          </a:sp3d>
        </p:spPr>
        <p:txBody>
          <a:bodyPr wrap="none" anchor="ctr">
            <a:flatTx/>
          </a:bodyPr>
          <a:lstStyle/>
          <a:p>
            <a:pPr algn="ctr" latinLnBrk="1"/>
            <a:endParaRPr lang="ko-KR" altLang="en-US">
              <a:ea typeface="Gulim" panose="020B0600000101010101" pitchFamily="34" charset="-127"/>
            </a:endParaRPr>
          </a:p>
        </p:txBody>
      </p:sp>
      <p:sp>
        <p:nvSpPr>
          <p:cNvPr id="46090" name="Rectangle 17"/>
          <p:cNvSpPr>
            <a:spLocks noChangeAspect="1" noChangeArrowheads="1"/>
          </p:cNvSpPr>
          <p:nvPr/>
        </p:nvSpPr>
        <p:spPr bwMode="auto">
          <a:xfrm rot="10800000">
            <a:off x="3089275" y="4975225"/>
            <a:ext cx="1060450" cy="1089025"/>
          </a:xfrm>
          <a:prstGeom prst="rect">
            <a:avLst/>
          </a:prstGeom>
          <a:solidFill>
            <a:schemeClr val="bg1"/>
          </a:solidFill>
          <a:ln w="9525">
            <a:miter lim="800000"/>
          </a:ln>
          <a:scene3d>
            <a:camera prst="legacyObliqueTopLeft">
              <a:rot lat="18000000" lon="0" rev="0"/>
            </a:camera>
            <a:lightRig rig="legacyFlat3" dir="t"/>
          </a:scene3d>
          <a:sp3d prstMaterial="legacyMatte">
            <a:bevelT w="13500" h="13500" prst="angle"/>
            <a:bevelB w="13500" h="13500" prst="angle"/>
            <a:extrusionClr>
              <a:schemeClr val="hlink"/>
            </a:extrusionClr>
          </a:sp3d>
        </p:spPr>
        <p:txBody>
          <a:bodyPr wrap="none" anchor="ctr">
            <a:flatTx/>
          </a:bodyPr>
          <a:lstStyle/>
          <a:p>
            <a:pPr algn="ctr" latinLnBrk="1"/>
            <a:endParaRPr lang="ko-KR" altLang="en-US">
              <a:ea typeface="Gulim" panose="020B0600000101010101" pitchFamily="34" charset="-127"/>
            </a:endParaRPr>
          </a:p>
        </p:txBody>
      </p:sp>
      <p:sp>
        <p:nvSpPr>
          <p:cNvPr id="46091" name="Rectangle 18"/>
          <p:cNvSpPr>
            <a:spLocks noChangeAspect="1" noChangeArrowheads="1"/>
          </p:cNvSpPr>
          <p:nvPr/>
        </p:nvSpPr>
        <p:spPr bwMode="auto">
          <a:xfrm rot="10800000">
            <a:off x="3203575" y="6021388"/>
            <a:ext cx="1296988" cy="217487"/>
          </a:xfrm>
          <a:prstGeom prst="rect">
            <a:avLst/>
          </a:prstGeom>
          <a:noFill/>
          <a:ln w="9525">
            <a:solidFill>
              <a:schemeClr val="tx1"/>
            </a:solidFill>
            <a:miter lim="800000"/>
          </a:ln>
          <a:scene3d>
            <a:camera prst="legacyObliqueTopLeft">
              <a:rot lat="18000000" lon="0" rev="0"/>
            </a:camera>
            <a:lightRig rig="legacyNormal1" dir="t"/>
          </a:scene3d>
          <a:sp3d prstMaterial="legacyMatte">
            <a:bevelT w="13500" h="13500" prst="angle"/>
            <a:bevelB w="13500" h="13500" prst="angle"/>
            <a:extrusionClr>
              <a:schemeClr val="hlink"/>
            </a:extrusionClr>
          </a:sp3d>
        </p:spPr>
        <p:txBody>
          <a:bodyPr wrap="none" anchor="ctr">
            <a:flatTx/>
          </a:bodyPr>
          <a:lstStyle/>
          <a:p>
            <a:pPr algn="ctr" latinLnBrk="1"/>
            <a:endParaRPr lang="ko-KR" altLang="en-US">
              <a:ea typeface="Gulim" panose="020B0600000101010101" pitchFamily="34" charset="-127"/>
            </a:endParaRPr>
          </a:p>
        </p:txBody>
      </p:sp>
      <p:sp>
        <p:nvSpPr>
          <p:cNvPr id="46092" name="Rectangle 19"/>
          <p:cNvSpPr>
            <a:spLocks noChangeAspect="1" noChangeArrowheads="1"/>
          </p:cNvSpPr>
          <p:nvPr/>
        </p:nvSpPr>
        <p:spPr bwMode="auto">
          <a:xfrm rot="10800000">
            <a:off x="3557588" y="6073775"/>
            <a:ext cx="587375" cy="109538"/>
          </a:xfrm>
          <a:prstGeom prst="rect">
            <a:avLst/>
          </a:prstGeom>
          <a:noFill/>
          <a:ln w="9525">
            <a:solidFill>
              <a:schemeClr val="tx1"/>
            </a:solidFill>
            <a:miter lim="800000"/>
          </a:ln>
          <a:scene3d>
            <a:camera prst="legacyObliqueTopLeft">
              <a:rot lat="18000000" lon="0" rev="0"/>
            </a:camera>
            <a:lightRig rig="legacyFlat3" dir="t"/>
          </a:scene3d>
          <a:sp3d prstMaterial="legacyMatte">
            <a:bevelT w="13500" h="13500" prst="angle"/>
            <a:bevelB w="13500" h="13500" prst="angle"/>
            <a:extrusionClr>
              <a:schemeClr val="hlink"/>
            </a:extrusionClr>
          </a:sp3d>
        </p:spPr>
        <p:txBody>
          <a:bodyPr wrap="none" anchor="ctr">
            <a:flatTx/>
          </a:bodyPr>
          <a:lstStyle/>
          <a:p>
            <a:pPr algn="ctr" latinLnBrk="1"/>
            <a:endParaRPr lang="ko-KR" altLang="en-US">
              <a:ea typeface="Gulim" panose="020B0600000101010101" pitchFamily="34" charset="-127"/>
            </a:endParaRPr>
          </a:p>
        </p:txBody>
      </p:sp>
      <p:sp>
        <p:nvSpPr>
          <p:cNvPr id="46093" name="Line 20"/>
          <p:cNvSpPr>
            <a:spLocks noChangeAspect="1" noChangeShapeType="1"/>
          </p:cNvSpPr>
          <p:nvPr/>
        </p:nvSpPr>
        <p:spPr bwMode="auto">
          <a:xfrm>
            <a:off x="2941638" y="3997325"/>
            <a:ext cx="1287462" cy="3005138"/>
          </a:xfrm>
          <a:prstGeom prst="line">
            <a:avLst/>
          </a:prstGeom>
          <a:noFill/>
          <a:ln w="9525">
            <a:solidFill>
              <a:schemeClr val="bg2"/>
            </a:solidFill>
            <a:prstDash val="dash"/>
            <a:round/>
          </a:ln>
        </p:spPr>
        <p:txBody>
          <a:bodyPr wrap="none" anchor="ctr"/>
          <a:lstStyle/>
          <a:p>
            <a:endParaRPr lang="zh-CN" altLang="en-US"/>
          </a:p>
        </p:txBody>
      </p:sp>
      <p:sp>
        <p:nvSpPr>
          <p:cNvPr id="46094" name="Line 21"/>
          <p:cNvSpPr>
            <a:spLocks noChangeAspect="1" noChangeShapeType="1"/>
          </p:cNvSpPr>
          <p:nvPr/>
        </p:nvSpPr>
        <p:spPr bwMode="auto">
          <a:xfrm>
            <a:off x="1274763" y="5397500"/>
            <a:ext cx="4543425" cy="0"/>
          </a:xfrm>
          <a:prstGeom prst="line">
            <a:avLst/>
          </a:prstGeom>
          <a:noFill/>
          <a:ln w="9525">
            <a:solidFill>
              <a:schemeClr val="bg2"/>
            </a:solidFill>
            <a:prstDash val="dash"/>
            <a:round/>
          </a:ln>
        </p:spPr>
        <p:txBody>
          <a:bodyPr wrap="none" anchor="ctr"/>
          <a:lstStyle/>
          <a:p>
            <a:endParaRPr lang="zh-CN" altLang="en-US"/>
          </a:p>
        </p:txBody>
      </p:sp>
      <p:sp>
        <p:nvSpPr>
          <p:cNvPr id="46095" name="Line 22"/>
          <p:cNvSpPr>
            <a:spLocks noChangeAspect="1" noChangeShapeType="1"/>
          </p:cNvSpPr>
          <p:nvPr/>
        </p:nvSpPr>
        <p:spPr bwMode="auto">
          <a:xfrm flipV="1">
            <a:off x="3544888" y="3789363"/>
            <a:ext cx="0" cy="1608137"/>
          </a:xfrm>
          <a:prstGeom prst="line">
            <a:avLst/>
          </a:prstGeom>
          <a:noFill/>
          <a:ln w="9525">
            <a:solidFill>
              <a:schemeClr val="bg2"/>
            </a:solidFill>
            <a:prstDash val="dash"/>
            <a:round/>
          </a:ln>
        </p:spPr>
        <p:txBody>
          <a:bodyPr wrap="none" anchor="ctr"/>
          <a:lstStyle/>
          <a:p>
            <a:endParaRPr lang="zh-CN" altLang="en-US"/>
          </a:p>
        </p:txBody>
      </p:sp>
      <p:sp>
        <p:nvSpPr>
          <p:cNvPr id="46096" name="Line 23"/>
          <p:cNvSpPr>
            <a:spLocks noChangeAspect="1" noChangeShapeType="1"/>
          </p:cNvSpPr>
          <p:nvPr/>
        </p:nvSpPr>
        <p:spPr bwMode="auto">
          <a:xfrm flipV="1">
            <a:off x="3544888" y="4487863"/>
            <a:ext cx="1439862" cy="909637"/>
          </a:xfrm>
          <a:prstGeom prst="line">
            <a:avLst/>
          </a:prstGeom>
          <a:noFill/>
          <a:ln w="9525" cap="rnd">
            <a:solidFill>
              <a:schemeClr val="tx1"/>
            </a:solidFill>
            <a:prstDash val="sysDot"/>
            <a:round/>
          </a:ln>
        </p:spPr>
        <p:txBody>
          <a:bodyPr wrap="none" anchor="ctr"/>
          <a:lstStyle/>
          <a:p>
            <a:endParaRPr lang="zh-CN" altLang="en-US"/>
          </a:p>
        </p:txBody>
      </p:sp>
      <p:sp>
        <p:nvSpPr>
          <p:cNvPr id="46097" name="Line 24"/>
          <p:cNvSpPr>
            <a:spLocks noChangeAspect="1" noChangeShapeType="1"/>
          </p:cNvSpPr>
          <p:nvPr/>
        </p:nvSpPr>
        <p:spPr bwMode="auto">
          <a:xfrm flipV="1">
            <a:off x="3544888" y="3997325"/>
            <a:ext cx="758825" cy="1400175"/>
          </a:xfrm>
          <a:prstGeom prst="line">
            <a:avLst/>
          </a:prstGeom>
          <a:noFill/>
          <a:ln w="28575">
            <a:solidFill>
              <a:schemeClr val="tx1"/>
            </a:solidFill>
            <a:round/>
            <a:tailEnd type="oval" w="med" len="med"/>
          </a:ln>
        </p:spPr>
        <p:txBody>
          <a:bodyPr wrap="none" anchor="ctr"/>
          <a:lstStyle/>
          <a:p>
            <a:endParaRPr lang="zh-CN" altLang="en-US"/>
          </a:p>
        </p:txBody>
      </p:sp>
      <p:sp>
        <p:nvSpPr>
          <p:cNvPr id="46098" name="Line 25"/>
          <p:cNvSpPr>
            <a:spLocks noChangeAspect="1" noChangeShapeType="1"/>
          </p:cNvSpPr>
          <p:nvPr/>
        </p:nvSpPr>
        <p:spPr bwMode="auto">
          <a:xfrm>
            <a:off x="4303713" y="3997325"/>
            <a:ext cx="0" cy="909638"/>
          </a:xfrm>
          <a:prstGeom prst="line">
            <a:avLst/>
          </a:prstGeom>
          <a:noFill/>
          <a:ln w="9525">
            <a:solidFill>
              <a:schemeClr val="tx1"/>
            </a:solidFill>
            <a:round/>
          </a:ln>
        </p:spPr>
        <p:txBody>
          <a:bodyPr wrap="none" anchor="ctr"/>
          <a:lstStyle/>
          <a:p>
            <a:endParaRPr lang="zh-CN" altLang="en-US"/>
          </a:p>
        </p:txBody>
      </p:sp>
      <p:sp>
        <p:nvSpPr>
          <p:cNvPr id="46099" name="Text Box 26"/>
          <p:cNvSpPr txBox="1">
            <a:spLocks noChangeAspect="1" noChangeArrowheads="1"/>
          </p:cNvSpPr>
          <p:nvPr/>
        </p:nvSpPr>
        <p:spPr bwMode="auto">
          <a:xfrm>
            <a:off x="4168775" y="3697288"/>
            <a:ext cx="271463" cy="244475"/>
          </a:xfrm>
          <a:prstGeom prst="rect">
            <a:avLst/>
          </a:prstGeom>
          <a:noFill/>
          <a:ln w="9525">
            <a:noFill/>
            <a:miter lim="800000"/>
          </a:ln>
        </p:spPr>
        <p:txBody>
          <a:bodyPr wrap="none">
            <a:spAutoFit/>
          </a:bodyPr>
          <a:lstStyle/>
          <a:p>
            <a:pPr algn="ctr" latinLnBrk="1"/>
            <a:r>
              <a:rPr lang="en-US" altLang="zh-CN" sz="1000">
                <a:latin typeface="Tahoma" panose="020B0604030504040204" pitchFamily="34" charset="0"/>
                <a:ea typeface="Gulim" panose="020B0600000101010101" pitchFamily="34" charset="-127"/>
              </a:rPr>
              <a:t>A</a:t>
            </a:r>
          </a:p>
        </p:txBody>
      </p:sp>
      <p:sp>
        <p:nvSpPr>
          <p:cNvPr id="46100" name="Arc 27"/>
          <p:cNvSpPr>
            <a:spLocks noChangeAspect="1"/>
          </p:cNvSpPr>
          <p:nvPr/>
        </p:nvSpPr>
        <p:spPr bwMode="auto">
          <a:xfrm>
            <a:off x="3544888" y="4351338"/>
            <a:ext cx="471487" cy="336550"/>
          </a:xfrm>
          <a:custGeom>
            <a:avLst/>
            <a:gdLst>
              <a:gd name="T0" fmla="*/ -3993 w 29874"/>
              <a:gd name="T1" fmla="*/ 9683292 h 21600"/>
              <a:gd name="T2" fmla="*/ 40102662 w 29874"/>
              <a:gd name="T3" fmla="*/ 0 h 21600"/>
              <a:gd name="T4" fmla="*/ 117437732 w 29874"/>
              <a:gd name="T5" fmla="*/ 47966849 h 21600"/>
              <a:gd name="T6" fmla="*/ -3993 w 29874"/>
              <a:gd name="T7" fmla="*/ 9683292 h 21600"/>
              <a:gd name="T8" fmla="*/ 40102662 w 29874"/>
              <a:gd name="T9" fmla="*/ 0 h 21600"/>
              <a:gd name="T10" fmla="*/ 117437732 w 29874"/>
              <a:gd name="T11" fmla="*/ 47966849 h 21600"/>
              <a:gd name="T12" fmla="*/ 40102662 w 29874"/>
              <a:gd name="T13" fmla="*/ 81703622 h 21600"/>
              <a:gd name="T14" fmla="*/ -3993 w 29874"/>
              <a:gd name="T15" fmla="*/ 9683292 h 21600"/>
              <a:gd name="T16" fmla="*/ 0 60000 65536"/>
              <a:gd name="T17" fmla="*/ 0 60000 65536"/>
              <a:gd name="T18" fmla="*/ 0 60000 65536"/>
              <a:gd name="T19" fmla="*/ 0 60000 65536"/>
              <a:gd name="T20" fmla="*/ 0 60000 65536"/>
              <a:gd name="T21" fmla="*/ 0 60000 65536"/>
              <a:gd name="T22" fmla="*/ 0 60000 65536"/>
              <a:gd name="T23" fmla="*/ 0 60000 65536"/>
              <a:gd name="T24" fmla="*/ 0 w 29874"/>
              <a:gd name="T25" fmla="*/ 0 h 21600"/>
              <a:gd name="T26" fmla="*/ 29874 w 29874"/>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74" h="21600" fill="none" extrusionOk="0">
                <a:moveTo>
                  <a:pt x="-1" y="2560"/>
                </a:moveTo>
                <a:cubicBezTo>
                  <a:pt x="3137" y="879"/>
                  <a:pt x="6641" y="-1"/>
                  <a:pt x="10201" y="0"/>
                </a:cubicBezTo>
                <a:cubicBezTo>
                  <a:pt x="18678" y="0"/>
                  <a:pt x="26373" y="4959"/>
                  <a:pt x="29873" y="12681"/>
                </a:cubicBezTo>
              </a:path>
              <a:path w="29874" h="21600" stroke="0" extrusionOk="0">
                <a:moveTo>
                  <a:pt x="-1" y="2560"/>
                </a:moveTo>
                <a:cubicBezTo>
                  <a:pt x="3137" y="879"/>
                  <a:pt x="6641" y="-1"/>
                  <a:pt x="10201" y="0"/>
                </a:cubicBezTo>
                <a:cubicBezTo>
                  <a:pt x="18678" y="0"/>
                  <a:pt x="26373" y="4959"/>
                  <a:pt x="29873" y="12681"/>
                </a:cubicBezTo>
                <a:lnTo>
                  <a:pt x="10201" y="21600"/>
                </a:lnTo>
                <a:lnTo>
                  <a:pt x="-1" y="2560"/>
                </a:lnTo>
                <a:close/>
              </a:path>
            </a:pathLst>
          </a:custGeom>
          <a:noFill/>
          <a:ln w="9525">
            <a:solidFill>
              <a:schemeClr val="tx1"/>
            </a:solidFill>
            <a:round/>
            <a:headEnd type="triangle" w="med" len="med"/>
            <a:tailEnd type="triangle" w="med" len="med"/>
          </a:ln>
        </p:spPr>
        <p:txBody>
          <a:bodyPr wrap="none" anchor="ctr"/>
          <a:lstStyle/>
          <a:p>
            <a:endParaRPr lang="zh-CN" altLang="en-US"/>
          </a:p>
        </p:txBody>
      </p:sp>
      <p:pic>
        <p:nvPicPr>
          <p:cNvPr id="46101" name="Object 28"/>
          <p:cNvPicPr>
            <a:picLocks noChangeAspect="1" noChangeArrowheads="1"/>
          </p:cNvPicPr>
          <p:nvPr/>
        </p:nvPicPr>
        <p:blipFill>
          <a:blip r:embed="rId2"/>
          <a:srcRect/>
          <a:stretch>
            <a:fillRect/>
          </a:stretch>
        </p:blipFill>
        <p:spPr bwMode="auto">
          <a:xfrm>
            <a:off x="4117975" y="5816600"/>
            <a:ext cx="120650" cy="209550"/>
          </a:xfrm>
          <a:prstGeom prst="rect">
            <a:avLst/>
          </a:prstGeom>
          <a:noFill/>
          <a:ln w="9525">
            <a:noFill/>
            <a:miter lim="800000"/>
            <a:headEnd/>
            <a:tailEnd/>
          </a:ln>
        </p:spPr>
      </p:pic>
      <p:sp>
        <p:nvSpPr>
          <p:cNvPr id="46102" name="Text Box 29"/>
          <p:cNvSpPr txBox="1">
            <a:spLocks noChangeAspect="1" noChangeArrowheads="1"/>
          </p:cNvSpPr>
          <p:nvPr/>
        </p:nvSpPr>
        <p:spPr bwMode="auto">
          <a:xfrm>
            <a:off x="3330575" y="3440113"/>
            <a:ext cx="481013" cy="396875"/>
          </a:xfrm>
          <a:prstGeom prst="rect">
            <a:avLst/>
          </a:prstGeom>
          <a:noFill/>
          <a:ln w="9525">
            <a:noFill/>
            <a:miter lim="800000"/>
          </a:ln>
        </p:spPr>
        <p:txBody>
          <a:bodyPr wrap="none">
            <a:spAutoFit/>
          </a:bodyPr>
          <a:lstStyle/>
          <a:p>
            <a:pPr algn="ctr" latinLnBrk="1"/>
            <a:r>
              <a:rPr lang="en-US" altLang="zh-CN" sz="1000" b="0" i="1">
                <a:latin typeface="Tahoma" panose="020B0604030504040204" pitchFamily="34" charset="0"/>
                <a:ea typeface="Gulim" panose="020B0600000101010101" pitchFamily="34" charset="-127"/>
              </a:rPr>
              <a:t>θ</a:t>
            </a:r>
            <a:r>
              <a:rPr lang="en-US" altLang="zh-CN" sz="1000" b="0">
                <a:latin typeface="Tahoma" panose="020B0604030504040204" pitchFamily="34" charset="0"/>
                <a:ea typeface="Gulim" panose="020B0600000101010101" pitchFamily="34" charset="-127"/>
              </a:rPr>
              <a:t>=0</a:t>
            </a:r>
            <a:r>
              <a:rPr lang="en-US" altLang="zh-CN" sz="1000" b="0" baseline="30000">
                <a:latin typeface="Tahoma" panose="020B0604030504040204" pitchFamily="34" charset="0"/>
                <a:ea typeface="Gulim" panose="020B0600000101010101" pitchFamily="34" charset="-127"/>
              </a:rPr>
              <a:t>o</a:t>
            </a:r>
          </a:p>
          <a:p>
            <a:pPr algn="ctr" latinLnBrk="1"/>
            <a:r>
              <a:rPr lang="en-US" altLang="zh-CN" sz="1000" b="0">
                <a:latin typeface="Tahoma" panose="020B0604030504040204" pitchFamily="34" charset="0"/>
                <a:ea typeface="Gulim" panose="020B0600000101010101" pitchFamily="34" charset="-127"/>
              </a:rPr>
              <a:t>z </a:t>
            </a:r>
          </a:p>
        </p:txBody>
      </p:sp>
      <p:sp>
        <p:nvSpPr>
          <p:cNvPr id="46103" name="Text Box 30"/>
          <p:cNvSpPr txBox="1">
            <a:spLocks noChangeAspect="1" noChangeArrowheads="1"/>
          </p:cNvSpPr>
          <p:nvPr/>
        </p:nvSpPr>
        <p:spPr bwMode="auto">
          <a:xfrm>
            <a:off x="3713163" y="4160838"/>
            <a:ext cx="271462" cy="244475"/>
          </a:xfrm>
          <a:prstGeom prst="rect">
            <a:avLst/>
          </a:prstGeom>
          <a:noFill/>
          <a:ln w="9525">
            <a:noFill/>
            <a:miter lim="800000"/>
          </a:ln>
        </p:spPr>
        <p:txBody>
          <a:bodyPr wrap="none">
            <a:spAutoFit/>
          </a:bodyPr>
          <a:lstStyle/>
          <a:p>
            <a:pPr algn="ctr" latinLnBrk="1"/>
            <a:r>
              <a:rPr lang="en-US" altLang="zh-CN" sz="1000" b="0" i="1">
                <a:latin typeface="Tahoma" panose="020B0604030504040204" pitchFamily="34" charset="0"/>
                <a:ea typeface="Gulim" panose="020B0600000101010101" pitchFamily="34" charset="-127"/>
              </a:rPr>
              <a:t>θ</a:t>
            </a:r>
          </a:p>
        </p:txBody>
      </p:sp>
      <p:sp>
        <p:nvSpPr>
          <p:cNvPr id="46104" name="Arc 31"/>
          <p:cNvSpPr>
            <a:spLocks noChangeAspect="1"/>
          </p:cNvSpPr>
          <p:nvPr/>
        </p:nvSpPr>
        <p:spPr bwMode="auto">
          <a:xfrm>
            <a:off x="4230688" y="4978400"/>
            <a:ext cx="401637" cy="414338"/>
          </a:xfrm>
          <a:custGeom>
            <a:avLst/>
            <a:gdLst>
              <a:gd name="T0" fmla="*/ 0 w 25583"/>
              <a:gd name="T1" fmla="*/ 1441717 h 26330"/>
              <a:gd name="T2" fmla="*/ 15412024 w 25583"/>
              <a:gd name="T3" fmla="*/ 0 h 26330"/>
              <a:gd name="T4" fmla="*/ 98991567 w 25583"/>
              <a:gd name="T5" fmla="*/ 84171520 h 26330"/>
              <a:gd name="T6" fmla="*/ 96960131 w 25583"/>
              <a:gd name="T7" fmla="*/ 102599595 h 26330"/>
              <a:gd name="T8" fmla="*/ 0 w 25583"/>
              <a:gd name="T9" fmla="*/ 1441717 h 26330"/>
              <a:gd name="T10" fmla="*/ 15412024 w 25583"/>
              <a:gd name="T11" fmla="*/ 0 h 26330"/>
              <a:gd name="T12" fmla="*/ 98991567 w 25583"/>
              <a:gd name="T13" fmla="*/ 84171520 h 26330"/>
              <a:gd name="T14" fmla="*/ 96960131 w 25583"/>
              <a:gd name="T15" fmla="*/ 102599595 h 26330"/>
              <a:gd name="T16" fmla="*/ 15412024 w 25583"/>
              <a:gd name="T17" fmla="*/ 84171520 h 26330"/>
              <a:gd name="T18" fmla="*/ 0 w 25583"/>
              <a:gd name="T19" fmla="*/ 1441717 h 263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83"/>
              <a:gd name="T31" fmla="*/ 0 h 26330"/>
              <a:gd name="T32" fmla="*/ 25583 w 25583"/>
              <a:gd name="T33" fmla="*/ 26330 h 263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83" h="26330" fill="none" extrusionOk="0">
                <a:moveTo>
                  <a:pt x="0" y="370"/>
                </a:moveTo>
                <a:cubicBezTo>
                  <a:pt x="1313" y="123"/>
                  <a:pt x="2646" y="-1"/>
                  <a:pt x="3983" y="0"/>
                </a:cubicBezTo>
                <a:cubicBezTo>
                  <a:pt x="15912" y="0"/>
                  <a:pt x="25583" y="9670"/>
                  <a:pt x="25583" y="21600"/>
                </a:cubicBezTo>
                <a:cubicBezTo>
                  <a:pt x="25583" y="23191"/>
                  <a:pt x="25407" y="24777"/>
                  <a:pt x="25058" y="26329"/>
                </a:cubicBezTo>
              </a:path>
              <a:path w="25583" h="26330" stroke="0" extrusionOk="0">
                <a:moveTo>
                  <a:pt x="0" y="370"/>
                </a:moveTo>
                <a:cubicBezTo>
                  <a:pt x="1313" y="123"/>
                  <a:pt x="2646" y="-1"/>
                  <a:pt x="3983" y="0"/>
                </a:cubicBezTo>
                <a:cubicBezTo>
                  <a:pt x="15912" y="0"/>
                  <a:pt x="25583" y="9670"/>
                  <a:pt x="25583" y="21600"/>
                </a:cubicBezTo>
                <a:cubicBezTo>
                  <a:pt x="25583" y="23191"/>
                  <a:pt x="25407" y="24777"/>
                  <a:pt x="25058" y="26329"/>
                </a:cubicBezTo>
                <a:lnTo>
                  <a:pt x="3983" y="21600"/>
                </a:lnTo>
                <a:lnTo>
                  <a:pt x="0" y="370"/>
                </a:lnTo>
                <a:close/>
              </a:path>
            </a:pathLst>
          </a:custGeom>
          <a:noFill/>
          <a:ln w="9525">
            <a:solidFill>
              <a:schemeClr val="tx1"/>
            </a:solidFill>
            <a:round/>
            <a:headEnd type="triangle" w="med" len="med"/>
            <a:tailEnd type="triangle" w="med" len="med"/>
          </a:ln>
        </p:spPr>
        <p:txBody>
          <a:bodyPr wrap="none" anchor="ctr"/>
          <a:lstStyle/>
          <a:p>
            <a:endParaRPr lang="zh-CN" altLang="en-US"/>
          </a:p>
        </p:txBody>
      </p:sp>
      <p:sp>
        <p:nvSpPr>
          <p:cNvPr id="46105" name="Text Box 32"/>
          <p:cNvSpPr txBox="1">
            <a:spLocks noChangeAspect="1" noChangeArrowheads="1"/>
          </p:cNvSpPr>
          <p:nvPr/>
        </p:nvSpPr>
        <p:spPr bwMode="auto">
          <a:xfrm>
            <a:off x="4537075" y="4999038"/>
            <a:ext cx="284163" cy="244475"/>
          </a:xfrm>
          <a:prstGeom prst="rect">
            <a:avLst/>
          </a:prstGeom>
          <a:noFill/>
          <a:ln w="9525">
            <a:noFill/>
            <a:miter lim="800000"/>
          </a:ln>
        </p:spPr>
        <p:txBody>
          <a:bodyPr wrap="none">
            <a:spAutoFit/>
          </a:bodyPr>
          <a:lstStyle/>
          <a:p>
            <a:pPr algn="ctr" latinLnBrk="1"/>
            <a:r>
              <a:rPr lang="en-US" altLang="zh-CN" sz="1000" b="0" i="1">
                <a:latin typeface="Tahoma" panose="020B0604030504040204" pitchFamily="34" charset="0"/>
                <a:ea typeface="Gulim" panose="020B0600000101010101" pitchFamily="34" charset="-127"/>
              </a:rPr>
              <a:t>Φ</a:t>
            </a:r>
          </a:p>
        </p:txBody>
      </p:sp>
      <p:sp>
        <p:nvSpPr>
          <p:cNvPr id="46106" name="Text Box 33"/>
          <p:cNvSpPr txBox="1">
            <a:spLocks noChangeAspect="1" noChangeArrowheads="1"/>
          </p:cNvSpPr>
          <p:nvPr/>
        </p:nvSpPr>
        <p:spPr bwMode="auto">
          <a:xfrm>
            <a:off x="404813" y="5072063"/>
            <a:ext cx="765175" cy="549275"/>
          </a:xfrm>
          <a:prstGeom prst="rect">
            <a:avLst/>
          </a:prstGeom>
          <a:noFill/>
          <a:ln w="9525">
            <a:noFill/>
            <a:miter lim="800000"/>
          </a:ln>
        </p:spPr>
        <p:txBody>
          <a:bodyPr wrap="none">
            <a:spAutoFit/>
          </a:bodyPr>
          <a:lstStyle/>
          <a:p>
            <a:pPr algn="ctr" latinLnBrk="1"/>
            <a:r>
              <a:rPr lang="en-US" altLang="zh-CN" sz="1000" dirty="0">
                <a:latin typeface="Tahoma" panose="020B0604030504040204" pitchFamily="34" charset="0"/>
                <a:ea typeface="Gulim" panose="020B0600000101010101" pitchFamily="34" charset="-127"/>
              </a:rPr>
              <a:t>LEFT</a:t>
            </a:r>
          </a:p>
          <a:p>
            <a:pPr algn="ctr" latinLnBrk="1"/>
            <a:r>
              <a:rPr lang="en-US" altLang="zh-CN" sz="1000" b="0" dirty="0">
                <a:latin typeface="Tahoma" panose="020B0604030504040204" pitchFamily="34" charset="0"/>
                <a:ea typeface="Gulim" panose="020B0600000101010101" pitchFamily="34" charset="-127"/>
              </a:rPr>
              <a:t>(9 o’clock)</a:t>
            </a:r>
          </a:p>
          <a:p>
            <a:pPr algn="ctr" latinLnBrk="1"/>
            <a:r>
              <a:rPr lang="en-US" altLang="zh-CN" sz="1000" b="0" i="1" dirty="0">
                <a:latin typeface="Tahoma" panose="020B0604030504040204" pitchFamily="34" charset="0"/>
                <a:ea typeface="Gulim" panose="020B0600000101010101" pitchFamily="34" charset="-127"/>
              </a:rPr>
              <a:t>Φ=</a:t>
            </a:r>
            <a:r>
              <a:rPr lang="en-US" altLang="zh-CN" sz="1000" b="0" dirty="0">
                <a:latin typeface="Tahoma" panose="020B0604030504040204" pitchFamily="34" charset="0"/>
                <a:ea typeface="Gulim" panose="020B0600000101010101" pitchFamily="34" charset="-127"/>
              </a:rPr>
              <a:t>180</a:t>
            </a:r>
            <a:r>
              <a:rPr lang="en-US" altLang="zh-CN" sz="1000" b="0" baseline="30000" dirty="0">
                <a:latin typeface="Tahoma" panose="020B0604030504040204" pitchFamily="34" charset="0"/>
                <a:ea typeface="Gulim" panose="020B0600000101010101" pitchFamily="34" charset="-127"/>
              </a:rPr>
              <a:t>o</a:t>
            </a:r>
            <a:endParaRPr lang="en-US" altLang="zh-CN" sz="1000" b="0" dirty="0">
              <a:latin typeface="Tahoma" panose="020B0604030504040204" pitchFamily="34" charset="0"/>
              <a:ea typeface="Gulim" panose="020B0600000101010101" pitchFamily="34" charset="-127"/>
            </a:endParaRPr>
          </a:p>
        </p:txBody>
      </p:sp>
      <p:sp>
        <p:nvSpPr>
          <p:cNvPr id="46107" name="Text Box 34"/>
          <p:cNvSpPr txBox="1">
            <a:spLocks noChangeAspect="1" noChangeArrowheads="1"/>
          </p:cNvSpPr>
          <p:nvPr/>
        </p:nvSpPr>
        <p:spPr bwMode="auto">
          <a:xfrm>
            <a:off x="5857875" y="5072063"/>
            <a:ext cx="765175" cy="549275"/>
          </a:xfrm>
          <a:prstGeom prst="rect">
            <a:avLst/>
          </a:prstGeom>
          <a:noFill/>
          <a:ln w="9525">
            <a:noFill/>
            <a:miter lim="800000"/>
          </a:ln>
        </p:spPr>
        <p:txBody>
          <a:bodyPr wrap="none">
            <a:spAutoFit/>
          </a:bodyPr>
          <a:lstStyle/>
          <a:p>
            <a:pPr algn="ctr" latinLnBrk="1"/>
            <a:r>
              <a:rPr lang="en-US" altLang="zh-CN" sz="1000">
                <a:latin typeface="Tahoma" panose="020B0604030504040204" pitchFamily="34" charset="0"/>
                <a:ea typeface="Gulim" panose="020B0600000101010101" pitchFamily="34" charset="-127"/>
              </a:rPr>
              <a:t>RIGHT</a:t>
            </a:r>
          </a:p>
          <a:p>
            <a:pPr algn="ctr" latinLnBrk="1"/>
            <a:r>
              <a:rPr lang="en-US" altLang="zh-CN" sz="1000" b="0">
                <a:latin typeface="Tahoma" panose="020B0604030504040204" pitchFamily="34" charset="0"/>
                <a:ea typeface="Gulim" panose="020B0600000101010101" pitchFamily="34" charset="-127"/>
              </a:rPr>
              <a:t>(3 o’clock)</a:t>
            </a:r>
          </a:p>
          <a:p>
            <a:pPr algn="ctr" latinLnBrk="1"/>
            <a:r>
              <a:rPr lang="en-US" altLang="zh-CN" sz="1000" b="0" i="1">
                <a:latin typeface="Tahoma" panose="020B0604030504040204" pitchFamily="34" charset="0"/>
                <a:ea typeface="Gulim" panose="020B0600000101010101" pitchFamily="34" charset="-127"/>
              </a:rPr>
              <a:t>Φ=</a:t>
            </a:r>
            <a:r>
              <a:rPr lang="en-US" altLang="zh-CN" sz="1000" b="0">
                <a:latin typeface="Tahoma" panose="020B0604030504040204" pitchFamily="34" charset="0"/>
                <a:ea typeface="Gulim" panose="020B0600000101010101" pitchFamily="34" charset="-127"/>
              </a:rPr>
              <a:t>0</a:t>
            </a:r>
            <a:r>
              <a:rPr lang="en-US" altLang="zh-CN" sz="1000" b="0" baseline="30000">
                <a:latin typeface="Tahoma" panose="020B0604030504040204" pitchFamily="34" charset="0"/>
                <a:ea typeface="Gulim" panose="020B0600000101010101" pitchFamily="34" charset="-127"/>
              </a:rPr>
              <a:t>o</a:t>
            </a:r>
            <a:endParaRPr lang="en-US" altLang="zh-CN" sz="1000" b="0">
              <a:latin typeface="Tahoma" panose="020B0604030504040204" pitchFamily="34" charset="0"/>
              <a:ea typeface="Gulim" panose="020B0600000101010101" pitchFamily="34" charset="-127"/>
            </a:endParaRPr>
          </a:p>
        </p:txBody>
      </p:sp>
      <p:sp>
        <p:nvSpPr>
          <p:cNvPr id="46108" name="Text Box 35"/>
          <p:cNvSpPr txBox="1">
            <a:spLocks noChangeAspect="1" noChangeArrowheads="1"/>
          </p:cNvSpPr>
          <p:nvPr/>
        </p:nvSpPr>
        <p:spPr bwMode="auto">
          <a:xfrm>
            <a:off x="2338388" y="3465513"/>
            <a:ext cx="835025" cy="549275"/>
          </a:xfrm>
          <a:prstGeom prst="rect">
            <a:avLst/>
          </a:prstGeom>
          <a:noFill/>
          <a:ln w="9525">
            <a:noFill/>
            <a:miter lim="800000"/>
          </a:ln>
        </p:spPr>
        <p:txBody>
          <a:bodyPr wrap="none">
            <a:spAutoFit/>
          </a:bodyPr>
          <a:lstStyle/>
          <a:p>
            <a:pPr algn="ctr" latinLnBrk="1"/>
            <a:r>
              <a:rPr lang="en-US" altLang="zh-CN" sz="1000" dirty="0">
                <a:latin typeface="Tahoma" panose="020B0604030504040204" pitchFamily="34" charset="0"/>
                <a:ea typeface="Gulim" panose="020B0600000101010101" pitchFamily="34" charset="-127"/>
              </a:rPr>
              <a:t>UP</a:t>
            </a:r>
          </a:p>
          <a:p>
            <a:pPr algn="ctr" latinLnBrk="1"/>
            <a:r>
              <a:rPr lang="en-US" altLang="zh-CN" sz="1000" b="0" dirty="0">
                <a:latin typeface="Tahoma" panose="020B0604030504040204" pitchFamily="34" charset="0"/>
                <a:ea typeface="Gulim" panose="020B0600000101010101" pitchFamily="34" charset="-127"/>
              </a:rPr>
              <a:t>(12 o’clock)</a:t>
            </a:r>
          </a:p>
          <a:p>
            <a:pPr algn="ctr" latinLnBrk="1"/>
            <a:r>
              <a:rPr lang="en-US" altLang="zh-CN" sz="1000" b="0" i="1" dirty="0">
                <a:latin typeface="Tahoma" panose="020B0604030504040204" pitchFamily="34" charset="0"/>
                <a:ea typeface="Gulim" panose="020B0600000101010101" pitchFamily="34" charset="-127"/>
              </a:rPr>
              <a:t>Φ=</a:t>
            </a:r>
            <a:r>
              <a:rPr lang="en-US" altLang="zh-CN" sz="1000" b="0" dirty="0">
                <a:latin typeface="Tahoma" panose="020B0604030504040204" pitchFamily="34" charset="0"/>
                <a:ea typeface="Gulim" panose="020B0600000101010101" pitchFamily="34" charset="-127"/>
              </a:rPr>
              <a:t>90</a:t>
            </a:r>
            <a:r>
              <a:rPr lang="en-US" altLang="zh-CN" sz="1000" b="0" baseline="30000" dirty="0">
                <a:latin typeface="Tahoma" panose="020B0604030504040204" pitchFamily="34" charset="0"/>
                <a:ea typeface="Gulim" panose="020B0600000101010101" pitchFamily="34" charset="-127"/>
              </a:rPr>
              <a:t>o</a:t>
            </a:r>
          </a:p>
        </p:txBody>
      </p:sp>
      <p:sp>
        <p:nvSpPr>
          <p:cNvPr id="46109" name="Text Box 36"/>
          <p:cNvSpPr txBox="1">
            <a:spLocks noChangeAspect="1" noChangeArrowheads="1"/>
          </p:cNvSpPr>
          <p:nvPr/>
        </p:nvSpPr>
        <p:spPr bwMode="auto">
          <a:xfrm>
            <a:off x="3957638" y="7027863"/>
            <a:ext cx="771525" cy="554037"/>
          </a:xfrm>
          <a:prstGeom prst="rect">
            <a:avLst/>
          </a:prstGeom>
          <a:noFill/>
          <a:ln w="9525">
            <a:noFill/>
            <a:miter lim="800000"/>
          </a:ln>
        </p:spPr>
        <p:txBody>
          <a:bodyPr wrap="none">
            <a:spAutoFit/>
          </a:bodyPr>
          <a:lstStyle/>
          <a:p>
            <a:pPr algn="ctr" latinLnBrk="1"/>
            <a:r>
              <a:rPr lang="en-US" altLang="zh-CN" sz="1000">
                <a:latin typeface="Tahoma" panose="020B0604030504040204" pitchFamily="34" charset="0"/>
                <a:ea typeface="Gulim" panose="020B0600000101010101" pitchFamily="34" charset="-127"/>
              </a:rPr>
              <a:t>DOWN</a:t>
            </a:r>
          </a:p>
          <a:p>
            <a:pPr algn="ctr" latinLnBrk="1"/>
            <a:r>
              <a:rPr lang="en-US" altLang="zh-CN" sz="1000" b="0">
                <a:latin typeface="Tahoma" panose="020B0604030504040204" pitchFamily="34" charset="0"/>
                <a:ea typeface="Gulim" panose="020B0600000101010101" pitchFamily="34" charset="-127"/>
              </a:rPr>
              <a:t>(6 o’clock)</a:t>
            </a:r>
          </a:p>
          <a:p>
            <a:pPr algn="ctr" latinLnBrk="1"/>
            <a:r>
              <a:rPr lang="en-US" altLang="zh-CN" sz="1000" b="0" i="1">
                <a:latin typeface="Tahoma" panose="020B0604030504040204" pitchFamily="34" charset="0"/>
                <a:ea typeface="Gulim" panose="020B0600000101010101" pitchFamily="34" charset="-127"/>
              </a:rPr>
              <a:t>Φ=</a:t>
            </a:r>
            <a:r>
              <a:rPr lang="en-US" altLang="zh-CN" sz="1000" b="0">
                <a:latin typeface="Tahoma" panose="020B0604030504040204" pitchFamily="34" charset="0"/>
                <a:ea typeface="Gulim" panose="020B0600000101010101" pitchFamily="34" charset="-127"/>
              </a:rPr>
              <a:t>270</a:t>
            </a:r>
            <a:r>
              <a:rPr lang="en-US" altLang="zh-CN" sz="1000" b="0" baseline="30000">
                <a:latin typeface="Tahoma" panose="020B0604030504040204" pitchFamily="34" charset="0"/>
                <a:ea typeface="Gulim" panose="020B0600000101010101" pitchFamily="34" charset="-127"/>
              </a:rPr>
              <a:t>o</a:t>
            </a:r>
          </a:p>
        </p:txBody>
      </p:sp>
      <p:sp>
        <p:nvSpPr>
          <p:cNvPr id="46110" name="Text Box 37"/>
          <p:cNvSpPr txBox="1">
            <a:spLocks noChangeAspect="1" noChangeArrowheads="1"/>
          </p:cNvSpPr>
          <p:nvPr/>
        </p:nvSpPr>
        <p:spPr bwMode="auto">
          <a:xfrm>
            <a:off x="2736850" y="4114800"/>
            <a:ext cx="317500" cy="244475"/>
          </a:xfrm>
          <a:prstGeom prst="rect">
            <a:avLst/>
          </a:prstGeom>
          <a:noFill/>
          <a:ln w="9525">
            <a:noFill/>
            <a:miter lim="800000"/>
          </a:ln>
        </p:spPr>
        <p:txBody>
          <a:bodyPr wrap="none">
            <a:spAutoFit/>
          </a:bodyPr>
          <a:lstStyle/>
          <a:p>
            <a:pPr algn="ctr" latinLnBrk="1"/>
            <a:r>
              <a:rPr lang="en-US" altLang="zh-CN" sz="1000" b="0" i="1">
                <a:ea typeface="Gulim" panose="020B0600000101010101" pitchFamily="34" charset="-127"/>
              </a:rPr>
              <a:t>yu</a:t>
            </a:r>
          </a:p>
        </p:txBody>
      </p:sp>
      <p:sp>
        <p:nvSpPr>
          <p:cNvPr id="46111" name="Text Box 38"/>
          <p:cNvSpPr txBox="1">
            <a:spLocks noChangeAspect="1" noChangeArrowheads="1"/>
          </p:cNvSpPr>
          <p:nvPr/>
        </p:nvSpPr>
        <p:spPr bwMode="auto">
          <a:xfrm>
            <a:off x="4116388" y="6557963"/>
            <a:ext cx="311150" cy="246062"/>
          </a:xfrm>
          <a:prstGeom prst="rect">
            <a:avLst/>
          </a:prstGeom>
          <a:noFill/>
          <a:ln w="9525">
            <a:noFill/>
            <a:miter lim="800000"/>
          </a:ln>
        </p:spPr>
        <p:txBody>
          <a:bodyPr wrap="none">
            <a:spAutoFit/>
          </a:bodyPr>
          <a:lstStyle/>
          <a:p>
            <a:pPr algn="ctr" latinLnBrk="1"/>
            <a:r>
              <a:rPr lang="en-US" altLang="zh-CN" sz="1000" b="0" i="1">
                <a:ea typeface="Gulim" panose="020B0600000101010101" pitchFamily="34" charset="-127"/>
              </a:rPr>
              <a:t>yd</a:t>
            </a:r>
          </a:p>
        </p:txBody>
      </p:sp>
      <p:sp>
        <p:nvSpPr>
          <p:cNvPr id="46112" name="Text Box 39"/>
          <p:cNvSpPr txBox="1">
            <a:spLocks noChangeAspect="1" noChangeArrowheads="1"/>
          </p:cNvSpPr>
          <p:nvPr/>
        </p:nvSpPr>
        <p:spPr bwMode="auto">
          <a:xfrm>
            <a:off x="5329238" y="5159375"/>
            <a:ext cx="296862" cy="244475"/>
          </a:xfrm>
          <a:prstGeom prst="rect">
            <a:avLst/>
          </a:prstGeom>
          <a:noFill/>
          <a:ln w="9525">
            <a:noFill/>
            <a:miter lim="800000"/>
          </a:ln>
        </p:spPr>
        <p:txBody>
          <a:bodyPr wrap="none">
            <a:spAutoFit/>
          </a:bodyPr>
          <a:lstStyle/>
          <a:p>
            <a:pPr algn="ctr" latinLnBrk="1"/>
            <a:r>
              <a:rPr lang="en-US" altLang="zh-CN" sz="1000" b="0" i="1">
                <a:ea typeface="Gulim" panose="020B0600000101010101" pitchFamily="34" charset="-127"/>
              </a:rPr>
              <a:t>xr</a:t>
            </a:r>
          </a:p>
        </p:txBody>
      </p:sp>
      <p:sp>
        <p:nvSpPr>
          <p:cNvPr id="46113" name="Text Box 40"/>
          <p:cNvSpPr txBox="1">
            <a:spLocks noChangeAspect="1" noChangeArrowheads="1"/>
          </p:cNvSpPr>
          <p:nvPr/>
        </p:nvSpPr>
        <p:spPr bwMode="auto">
          <a:xfrm>
            <a:off x="1312863" y="5159375"/>
            <a:ext cx="282575" cy="244475"/>
          </a:xfrm>
          <a:prstGeom prst="rect">
            <a:avLst/>
          </a:prstGeom>
          <a:noFill/>
          <a:ln w="9525">
            <a:noFill/>
            <a:miter lim="800000"/>
          </a:ln>
        </p:spPr>
        <p:txBody>
          <a:bodyPr wrap="none">
            <a:spAutoFit/>
          </a:bodyPr>
          <a:lstStyle/>
          <a:p>
            <a:pPr algn="ctr" latinLnBrk="1"/>
            <a:r>
              <a:rPr lang="en-US" altLang="zh-CN" sz="1000" b="0" i="1">
                <a:ea typeface="Gulim" panose="020B0600000101010101" pitchFamily="34" charset="-127"/>
              </a:rPr>
              <a:t>xl</a:t>
            </a:r>
          </a:p>
        </p:txBody>
      </p:sp>
      <p:sp>
        <p:nvSpPr>
          <p:cNvPr id="46114" name="Text Box 41"/>
          <p:cNvSpPr txBox="1">
            <a:spLocks noChangeAspect="1" noChangeArrowheads="1"/>
          </p:cNvSpPr>
          <p:nvPr/>
        </p:nvSpPr>
        <p:spPr bwMode="auto">
          <a:xfrm>
            <a:off x="2233613" y="5464175"/>
            <a:ext cx="720725" cy="396875"/>
          </a:xfrm>
          <a:prstGeom prst="rect">
            <a:avLst/>
          </a:prstGeom>
          <a:noFill/>
          <a:ln w="9525">
            <a:noFill/>
            <a:miter lim="800000"/>
          </a:ln>
        </p:spPr>
        <p:txBody>
          <a:bodyPr wrap="none">
            <a:spAutoFit/>
          </a:bodyPr>
          <a:lstStyle/>
          <a:p>
            <a:pPr algn="ctr" latinLnBrk="1"/>
            <a:r>
              <a:rPr lang="en-US" altLang="zh-CN" sz="1000">
                <a:latin typeface="Tahoma" panose="020B0604030504040204" pitchFamily="34" charset="0"/>
                <a:ea typeface="Gulim" panose="020B0600000101010101" pitchFamily="34" charset="-127"/>
              </a:rPr>
              <a:t>TFT-LCD</a:t>
            </a:r>
          </a:p>
          <a:p>
            <a:pPr algn="ctr" latinLnBrk="1"/>
            <a:r>
              <a:rPr lang="en-US" altLang="zh-CN" sz="1000">
                <a:latin typeface="Tahoma" panose="020B0604030504040204" pitchFamily="34" charset="0"/>
                <a:ea typeface="Gulim" panose="020B0600000101010101" pitchFamily="34" charset="-127"/>
              </a:rPr>
              <a:t>Module</a:t>
            </a:r>
            <a:endParaRPr lang="en-US" altLang="zh-CN" sz="1000" b="0" baseline="30000">
              <a:latin typeface="Tahoma" panose="020B0604030504040204" pitchFamily="34" charset="0"/>
              <a:ea typeface="Gulim" panose="020B0600000101010101" pitchFamily="34" charset="-127"/>
            </a:endParaRPr>
          </a:p>
        </p:txBody>
      </p:sp>
      <p:sp>
        <p:nvSpPr>
          <p:cNvPr id="40" name="슬라이드 번호 개체 틀 43">
            <a:extLst>
              <a:ext uri="{FF2B5EF4-FFF2-40B4-BE49-F238E27FC236}">
                <a16:creationId xmlns:a16="http://schemas.microsoft.com/office/drawing/2014/main" id="{42E66D4C-D845-458A-9426-CF8950B4FB99}"/>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38/57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88925" y="1176338"/>
            <a:ext cx="625475" cy="244475"/>
          </a:xfrm>
          <a:prstGeom prst="rect">
            <a:avLst/>
          </a:prstGeom>
          <a:noFill/>
          <a:ln w="9525">
            <a:noFill/>
            <a:miter lim="800000"/>
          </a:ln>
        </p:spPr>
        <p:txBody>
          <a:bodyPr wrap="none">
            <a:spAutoFit/>
          </a:bodyPr>
          <a:lstStyle/>
          <a:p>
            <a:pPr latinLnBrk="1"/>
            <a:r>
              <a:rPr lang="en-US" altLang="zh-CN" sz="1000" b="0">
                <a:latin typeface="Arial" panose="020B0604020202020204" pitchFamily="34" charset="0"/>
                <a:ea typeface="Gulim" panose="020B0600000101010101" pitchFamily="34" charset="-127"/>
              </a:rPr>
              <a:t>[Note 6]</a:t>
            </a:r>
          </a:p>
        </p:txBody>
      </p:sp>
      <p:sp>
        <p:nvSpPr>
          <p:cNvPr id="47107" name="Text Box 3"/>
          <p:cNvSpPr txBox="1">
            <a:spLocks noChangeArrowheads="1"/>
          </p:cNvSpPr>
          <p:nvPr/>
        </p:nvSpPr>
        <p:spPr bwMode="auto">
          <a:xfrm>
            <a:off x="482600" y="1439863"/>
            <a:ext cx="5651500" cy="431800"/>
          </a:xfrm>
          <a:prstGeom prst="rect">
            <a:avLst/>
          </a:prstGeom>
          <a:noFill/>
          <a:ln w="9525">
            <a:noFill/>
            <a:miter lim="800000"/>
          </a:ln>
        </p:spPr>
        <p:txBody>
          <a:bodyPr>
            <a:spAutoFit/>
          </a:bodyPr>
          <a:lstStyle/>
          <a:p>
            <a:pPr algn="just" latinLnBrk="1"/>
            <a:r>
              <a:rPr lang="en-US" altLang="zh-CN" sz="1000" b="0">
                <a:latin typeface="Arial" panose="020B0604020202020204" pitchFamily="34" charset="0"/>
                <a:ea typeface="Gulim" panose="020B0600000101010101" pitchFamily="34" charset="-127"/>
              </a:rPr>
              <a:t>Response time is obtained by measuring the transition time of photo detector output, when input signals are applied so as to make the area “black” to and from “white”.</a:t>
            </a:r>
          </a:p>
        </p:txBody>
      </p:sp>
      <p:sp>
        <p:nvSpPr>
          <p:cNvPr id="47108" name="Rectangle 5"/>
          <p:cNvSpPr>
            <a:spLocks noChangeArrowheads="1"/>
          </p:cNvSpPr>
          <p:nvPr/>
        </p:nvSpPr>
        <p:spPr bwMode="auto">
          <a:xfrm>
            <a:off x="1508125" y="1970088"/>
            <a:ext cx="215900" cy="276225"/>
          </a:xfrm>
          <a:prstGeom prst="rect">
            <a:avLst/>
          </a:prstGeom>
          <a:noFill/>
          <a:ln w="9525">
            <a:noFill/>
            <a:miter lim="800000"/>
          </a:ln>
        </p:spPr>
        <p:txBody>
          <a:bodyPr/>
          <a:lstStyle/>
          <a:p>
            <a:pPr algn="ctr" latinLnBrk="1"/>
            <a:endParaRPr lang="ko-KR" altLang="en-US">
              <a:ea typeface="Gulim" panose="020B0600000101010101" pitchFamily="34" charset="-127"/>
            </a:endParaRPr>
          </a:p>
        </p:txBody>
      </p:sp>
      <p:sp>
        <p:nvSpPr>
          <p:cNvPr id="47109" name="Rectangle 6"/>
          <p:cNvSpPr>
            <a:spLocks noChangeArrowheads="1"/>
          </p:cNvSpPr>
          <p:nvPr/>
        </p:nvSpPr>
        <p:spPr bwMode="auto">
          <a:xfrm>
            <a:off x="757238" y="2647950"/>
            <a:ext cx="522287" cy="230188"/>
          </a:xfrm>
          <a:prstGeom prst="rect">
            <a:avLst/>
          </a:prstGeom>
          <a:noFill/>
          <a:ln w="9525">
            <a:noFill/>
            <a:miter lim="800000"/>
          </a:ln>
        </p:spPr>
        <p:txBody>
          <a:bodyPr/>
          <a:lstStyle/>
          <a:p>
            <a:pPr algn="ctr" latinLnBrk="1"/>
            <a:endParaRPr lang="ko-KR" altLang="en-US">
              <a:ea typeface="Gulim" panose="020B0600000101010101" pitchFamily="34" charset="-127"/>
            </a:endParaRPr>
          </a:p>
        </p:txBody>
      </p:sp>
      <p:sp>
        <p:nvSpPr>
          <p:cNvPr id="47110" name="Rectangle 7"/>
          <p:cNvSpPr>
            <a:spLocks noChangeArrowheads="1"/>
          </p:cNvSpPr>
          <p:nvPr/>
        </p:nvSpPr>
        <p:spPr bwMode="auto">
          <a:xfrm>
            <a:off x="757238" y="2884488"/>
            <a:ext cx="585787" cy="228600"/>
          </a:xfrm>
          <a:prstGeom prst="rect">
            <a:avLst/>
          </a:prstGeom>
          <a:noFill/>
          <a:ln w="9525">
            <a:noFill/>
            <a:miter lim="800000"/>
          </a:ln>
        </p:spPr>
        <p:txBody>
          <a:bodyPr/>
          <a:lstStyle/>
          <a:p>
            <a:pPr algn="ctr" latinLnBrk="1"/>
            <a:endParaRPr lang="ko-KR" altLang="en-US">
              <a:ea typeface="Gulim" panose="020B0600000101010101" pitchFamily="34" charset="-127"/>
            </a:endParaRPr>
          </a:p>
        </p:txBody>
      </p:sp>
      <p:sp>
        <p:nvSpPr>
          <p:cNvPr id="47111" name="Line 8"/>
          <p:cNvSpPr>
            <a:spLocks noChangeShapeType="1"/>
          </p:cNvSpPr>
          <p:nvPr/>
        </p:nvSpPr>
        <p:spPr bwMode="auto">
          <a:xfrm>
            <a:off x="1779588" y="3306763"/>
            <a:ext cx="622300" cy="1587"/>
          </a:xfrm>
          <a:prstGeom prst="line">
            <a:avLst/>
          </a:prstGeom>
          <a:noFill/>
          <a:ln w="12700">
            <a:solidFill>
              <a:srgbClr val="000000"/>
            </a:solidFill>
            <a:round/>
          </a:ln>
        </p:spPr>
        <p:txBody>
          <a:bodyPr/>
          <a:lstStyle/>
          <a:p>
            <a:endParaRPr lang="zh-CN" altLang="en-US"/>
          </a:p>
        </p:txBody>
      </p:sp>
      <p:sp>
        <p:nvSpPr>
          <p:cNvPr id="47112" name="Line 9"/>
          <p:cNvSpPr>
            <a:spLocks noChangeShapeType="1"/>
          </p:cNvSpPr>
          <p:nvPr/>
        </p:nvSpPr>
        <p:spPr bwMode="auto">
          <a:xfrm>
            <a:off x="2854325" y="2376488"/>
            <a:ext cx="1535113" cy="1587"/>
          </a:xfrm>
          <a:prstGeom prst="line">
            <a:avLst/>
          </a:prstGeom>
          <a:noFill/>
          <a:ln w="12700">
            <a:solidFill>
              <a:srgbClr val="000000"/>
            </a:solidFill>
            <a:round/>
          </a:ln>
        </p:spPr>
        <p:txBody>
          <a:bodyPr/>
          <a:lstStyle/>
          <a:p>
            <a:endParaRPr lang="zh-CN" altLang="en-US"/>
          </a:p>
        </p:txBody>
      </p:sp>
      <p:sp>
        <p:nvSpPr>
          <p:cNvPr id="47113" name="Line 10"/>
          <p:cNvSpPr>
            <a:spLocks noChangeShapeType="1"/>
          </p:cNvSpPr>
          <p:nvPr/>
        </p:nvSpPr>
        <p:spPr bwMode="auto">
          <a:xfrm>
            <a:off x="4910138" y="3306763"/>
            <a:ext cx="392112" cy="1587"/>
          </a:xfrm>
          <a:prstGeom prst="line">
            <a:avLst/>
          </a:prstGeom>
          <a:noFill/>
          <a:ln w="12700">
            <a:solidFill>
              <a:srgbClr val="000000"/>
            </a:solidFill>
            <a:round/>
          </a:ln>
        </p:spPr>
        <p:txBody>
          <a:bodyPr/>
          <a:lstStyle/>
          <a:p>
            <a:endParaRPr lang="zh-CN" altLang="en-US"/>
          </a:p>
        </p:txBody>
      </p:sp>
      <p:sp>
        <p:nvSpPr>
          <p:cNvPr id="47114" name="Line 11"/>
          <p:cNvSpPr>
            <a:spLocks noChangeShapeType="1"/>
          </p:cNvSpPr>
          <p:nvPr/>
        </p:nvSpPr>
        <p:spPr bwMode="auto">
          <a:xfrm flipV="1">
            <a:off x="2549525" y="2517775"/>
            <a:ext cx="155575" cy="671513"/>
          </a:xfrm>
          <a:prstGeom prst="line">
            <a:avLst/>
          </a:prstGeom>
          <a:noFill/>
          <a:ln w="12700">
            <a:solidFill>
              <a:srgbClr val="000000"/>
            </a:solidFill>
            <a:round/>
          </a:ln>
        </p:spPr>
        <p:txBody>
          <a:bodyPr/>
          <a:lstStyle/>
          <a:p>
            <a:endParaRPr lang="zh-CN" altLang="en-US"/>
          </a:p>
        </p:txBody>
      </p:sp>
      <p:sp>
        <p:nvSpPr>
          <p:cNvPr id="47115" name="Line 12"/>
          <p:cNvSpPr>
            <a:spLocks noChangeShapeType="1"/>
          </p:cNvSpPr>
          <p:nvPr/>
        </p:nvSpPr>
        <p:spPr bwMode="auto">
          <a:xfrm>
            <a:off x="4608513" y="2519363"/>
            <a:ext cx="153987" cy="673100"/>
          </a:xfrm>
          <a:prstGeom prst="line">
            <a:avLst/>
          </a:prstGeom>
          <a:noFill/>
          <a:ln w="12700">
            <a:solidFill>
              <a:srgbClr val="000000"/>
            </a:solidFill>
            <a:round/>
          </a:ln>
        </p:spPr>
        <p:txBody>
          <a:bodyPr/>
          <a:lstStyle/>
          <a:p>
            <a:endParaRPr lang="zh-CN" altLang="en-US"/>
          </a:p>
        </p:txBody>
      </p:sp>
      <p:sp>
        <p:nvSpPr>
          <p:cNvPr id="47116" name="Freeform 13"/>
          <p:cNvSpPr/>
          <p:nvPr/>
        </p:nvSpPr>
        <p:spPr bwMode="auto">
          <a:xfrm flipV="1">
            <a:off x="2397125" y="3143250"/>
            <a:ext cx="152400" cy="165100"/>
          </a:xfrm>
          <a:custGeom>
            <a:avLst/>
            <a:gdLst>
              <a:gd name="T0" fmla="*/ 0 w 192"/>
              <a:gd name="T1" fmla="*/ 0 h 190"/>
              <a:gd name="T2" fmla="*/ 2147483647 w 192"/>
              <a:gd name="T3" fmla="*/ 1312311266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190"/>
              <a:gd name="T35" fmla="*/ 192 w 192"/>
              <a:gd name="T36" fmla="*/ 190 h 1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190">
                <a:moveTo>
                  <a:pt x="0" y="0"/>
                </a:moveTo>
                <a:lnTo>
                  <a:pt x="19" y="2"/>
                </a:lnTo>
                <a:lnTo>
                  <a:pt x="38" y="4"/>
                </a:lnTo>
                <a:lnTo>
                  <a:pt x="75" y="16"/>
                </a:lnTo>
                <a:lnTo>
                  <a:pt x="107" y="33"/>
                </a:lnTo>
                <a:lnTo>
                  <a:pt x="136" y="56"/>
                </a:lnTo>
                <a:lnTo>
                  <a:pt x="159" y="85"/>
                </a:lnTo>
                <a:lnTo>
                  <a:pt x="176" y="117"/>
                </a:lnTo>
                <a:lnTo>
                  <a:pt x="188" y="152"/>
                </a:lnTo>
                <a:lnTo>
                  <a:pt x="192" y="171"/>
                </a:lnTo>
                <a:lnTo>
                  <a:pt x="192" y="190"/>
                </a:lnTo>
              </a:path>
            </a:pathLst>
          </a:custGeom>
          <a:noFill/>
          <a:ln w="12700">
            <a:solidFill>
              <a:srgbClr val="000000"/>
            </a:solidFill>
            <a:round/>
          </a:ln>
        </p:spPr>
        <p:txBody>
          <a:bodyPr/>
          <a:lstStyle/>
          <a:p>
            <a:endParaRPr lang="zh-CN" altLang="en-US"/>
          </a:p>
        </p:txBody>
      </p:sp>
      <p:sp>
        <p:nvSpPr>
          <p:cNvPr id="47117" name="Freeform 14"/>
          <p:cNvSpPr/>
          <p:nvPr/>
        </p:nvSpPr>
        <p:spPr bwMode="auto">
          <a:xfrm flipV="1">
            <a:off x="2703513" y="2379663"/>
            <a:ext cx="152400" cy="165100"/>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000373983 w 192"/>
              <a:gd name="T17" fmla="*/ 2147483647 h 192"/>
              <a:gd name="T18" fmla="*/ 1000502110 w 192"/>
              <a:gd name="T19" fmla="*/ 2147483647 h 192"/>
              <a:gd name="T20" fmla="*/ 0 w 192"/>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192"/>
              <a:gd name="T35" fmla="*/ 192 w 19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192">
                <a:moveTo>
                  <a:pt x="192" y="192"/>
                </a:moveTo>
                <a:lnTo>
                  <a:pt x="173" y="192"/>
                </a:lnTo>
                <a:lnTo>
                  <a:pt x="154" y="188"/>
                </a:lnTo>
                <a:lnTo>
                  <a:pt x="117" y="176"/>
                </a:lnTo>
                <a:lnTo>
                  <a:pt x="84" y="159"/>
                </a:lnTo>
                <a:lnTo>
                  <a:pt x="56" y="136"/>
                </a:lnTo>
                <a:lnTo>
                  <a:pt x="33" y="107"/>
                </a:lnTo>
                <a:lnTo>
                  <a:pt x="15" y="75"/>
                </a:lnTo>
                <a:lnTo>
                  <a:pt x="4" y="38"/>
                </a:lnTo>
                <a:lnTo>
                  <a:pt x="2" y="19"/>
                </a:lnTo>
                <a:lnTo>
                  <a:pt x="0" y="0"/>
                </a:lnTo>
              </a:path>
            </a:pathLst>
          </a:custGeom>
          <a:noFill/>
          <a:ln w="12700">
            <a:solidFill>
              <a:srgbClr val="000000"/>
            </a:solidFill>
            <a:round/>
          </a:ln>
        </p:spPr>
        <p:txBody>
          <a:bodyPr/>
          <a:lstStyle/>
          <a:p>
            <a:endParaRPr lang="zh-CN" altLang="en-US"/>
          </a:p>
        </p:txBody>
      </p:sp>
      <p:sp>
        <p:nvSpPr>
          <p:cNvPr id="47118" name="Freeform 15"/>
          <p:cNvSpPr/>
          <p:nvPr/>
        </p:nvSpPr>
        <p:spPr bwMode="auto">
          <a:xfrm flipV="1">
            <a:off x="4381500" y="2379663"/>
            <a:ext cx="228600" cy="165100"/>
          </a:xfrm>
          <a:custGeom>
            <a:avLst/>
            <a:gdLst>
              <a:gd name="T0" fmla="*/ 2147483647 w 288"/>
              <a:gd name="T1" fmla="*/ 0 h 192"/>
              <a:gd name="T2" fmla="*/ 2147483647 w 288"/>
              <a:gd name="T3" fmla="*/ 2147483647 h 192"/>
              <a:gd name="T4" fmla="*/ 2147483647 w 288"/>
              <a:gd name="T5" fmla="*/ 2147483647 h 192"/>
              <a:gd name="T6" fmla="*/ 2147483647 w 288"/>
              <a:gd name="T7" fmla="*/ 2147483647 h 192"/>
              <a:gd name="T8" fmla="*/ 2147483647 w 288"/>
              <a:gd name="T9" fmla="*/ 2147483647 h 192"/>
              <a:gd name="T10" fmla="*/ 2147483647 w 288"/>
              <a:gd name="T11" fmla="*/ 2147483647 h 192"/>
              <a:gd name="T12" fmla="*/ 2147483647 w 288"/>
              <a:gd name="T13" fmla="*/ 2147483647 h 192"/>
              <a:gd name="T14" fmla="*/ 2147483647 w 288"/>
              <a:gd name="T15" fmla="*/ 2147483647 h 192"/>
              <a:gd name="T16" fmla="*/ 2147483647 w 288"/>
              <a:gd name="T17" fmla="*/ 2147483647 h 192"/>
              <a:gd name="T18" fmla="*/ 2147483647 w 288"/>
              <a:gd name="T19" fmla="*/ 2147483647 h 192"/>
              <a:gd name="T20" fmla="*/ 2147483647 w 288"/>
              <a:gd name="T21" fmla="*/ 2147483647 h 192"/>
              <a:gd name="T22" fmla="*/ 2147483647 w 288"/>
              <a:gd name="T23" fmla="*/ 2147483647 h 192"/>
              <a:gd name="T24" fmla="*/ 2147483647 w 288"/>
              <a:gd name="T25" fmla="*/ 2147483647 h 192"/>
              <a:gd name="T26" fmla="*/ 1000502004 w 288"/>
              <a:gd name="T27" fmla="*/ 2147483647 h 192"/>
              <a:gd name="T28" fmla="*/ 0 w 288"/>
              <a:gd name="T29" fmla="*/ 2147483647 h 1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8"/>
              <a:gd name="T46" fmla="*/ 0 h 192"/>
              <a:gd name="T47" fmla="*/ 288 w 288"/>
              <a:gd name="T48" fmla="*/ 192 h 1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8" h="192">
                <a:moveTo>
                  <a:pt x="288" y="0"/>
                </a:moveTo>
                <a:lnTo>
                  <a:pt x="286" y="19"/>
                </a:lnTo>
                <a:lnTo>
                  <a:pt x="282" y="38"/>
                </a:lnTo>
                <a:lnTo>
                  <a:pt x="274" y="57"/>
                </a:lnTo>
                <a:lnTo>
                  <a:pt x="265" y="75"/>
                </a:lnTo>
                <a:lnTo>
                  <a:pt x="253" y="92"/>
                </a:lnTo>
                <a:lnTo>
                  <a:pt x="240" y="107"/>
                </a:lnTo>
                <a:lnTo>
                  <a:pt x="223" y="123"/>
                </a:lnTo>
                <a:lnTo>
                  <a:pt x="203" y="136"/>
                </a:lnTo>
                <a:lnTo>
                  <a:pt x="161" y="159"/>
                </a:lnTo>
                <a:lnTo>
                  <a:pt x="113" y="176"/>
                </a:lnTo>
                <a:lnTo>
                  <a:pt x="59" y="188"/>
                </a:lnTo>
                <a:lnTo>
                  <a:pt x="30" y="192"/>
                </a:lnTo>
                <a:lnTo>
                  <a:pt x="2" y="192"/>
                </a:lnTo>
                <a:lnTo>
                  <a:pt x="0" y="192"/>
                </a:lnTo>
              </a:path>
            </a:pathLst>
          </a:custGeom>
          <a:noFill/>
          <a:ln w="12700">
            <a:solidFill>
              <a:srgbClr val="000000"/>
            </a:solidFill>
            <a:round/>
          </a:ln>
        </p:spPr>
        <p:txBody>
          <a:bodyPr/>
          <a:lstStyle/>
          <a:p>
            <a:endParaRPr lang="zh-CN" altLang="en-US"/>
          </a:p>
        </p:txBody>
      </p:sp>
      <p:sp>
        <p:nvSpPr>
          <p:cNvPr id="47119" name="Rectangle 16"/>
          <p:cNvSpPr>
            <a:spLocks noChangeArrowheads="1"/>
          </p:cNvSpPr>
          <p:nvPr/>
        </p:nvSpPr>
        <p:spPr bwMode="auto">
          <a:xfrm>
            <a:off x="1789113" y="3219450"/>
            <a:ext cx="392112" cy="265113"/>
          </a:xfrm>
          <a:prstGeom prst="rect">
            <a:avLst/>
          </a:prstGeom>
          <a:noFill/>
          <a:ln w="9525">
            <a:noFill/>
            <a:miter lim="800000"/>
          </a:ln>
        </p:spPr>
        <p:txBody>
          <a:bodyPr/>
          <a:lstStyle/>
          <a:p>
            <a:pPr algn="ctr" latinLnBrk="1"/>
            <a:endParaRPr lang="ko-KR" altLang="en-US">
              <a:ea typeface="Gulim" panose="020B0600000101010101" pitchFamily="34" charset="-127"/>
            </a:endParaRPr>
          </a:p>
        </p:txBody>
      </p:sp>
      <p:sp>
        <p:nvSpPr>
          <p:cNvPr id="47120" name="Rectangle 17"/>
          <p:cNvSpPr>
            <a:spLocks noChangeArrowheads="1"/>
          </p:cNvSpPr>
          <p:nvPr/>
        </p:nvSpPr>
        <p:spPr bwMode="auto">
          <a:xfrm>
            <a:off x="3386138" y="3359150"/>
            <a:ext cx="392112" cy="266700"/>
          </a:xfrm>
          <a:prstGeom prst="rect">
            <a:avLst/>
          </a:prstGeom>
          <a:noFill/>
          <a:ln w="9525">
            <a:noFill/>
            <a:miter lim="800000"/>
          </a:ln>
        </p:spPr>
        <p:txBody>
          <a:bodyPr/>
          <a:lstStyle/>
          <a:p>
            <a:pPr algn="ctr" latinLnBrk="1"/>
            <a:endParaRPr lang="ko-KR" altLang="en-US">
              <a:ea typeface="Gulim" panose="020B0600000101010101" pitchFamily="34" charset="-127"/>
            </a:endParaRPr>
          </a:p>
        </p:txBody>
      </p:sp>
      <p:sp>
        <p:nvSpPr>
          <p:cNvPr id="47121" name="Freeform 18"/>
          <p:cNvSpPr/>
          <p:nvPr/>
        </p:nvSpPr>
        <p:spPr bwMode="auto">
          <a:xfrm flipH="1" flipV="1">
            <a:off x="4760913" y="3143250"/>
            <a:ext cx="152400" cy="165100"/>
          </a:xfrm>
          <a:custGeom>
            <a:avLst/>
            <a:gdLst>
              <a:gd name="T0" fmla="*/ 0 w 192"/>
              <a:gd name="T1" fmla="*/ 0 h 190"/>
              <a:gd name="T2" fmla="*/ 2147483647 w 192"/>
              <a:gd name="T3" fmla="*/ 1312311266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2"/>
              <a:gd name="T34" fmla="*/ 0 h 190"/>
              <a:gd name="T35" fmla="*/ 192 w 192"/>
              <a:gd name="T36" fmla="*/ 190 h 1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2" h="190">
                <a:moveTo>
                  <a:pt x="0" y="0"/>
                </a:moveTo>
                <a:lnTo>
                  <a:pt x="19" y="2"/>
                </a:lnTo>
                <a:lnTo>
                  <a:pt x="38" y="4"/>
                </a:lnTo>
                <a:lnTo>
                  <a:pt x="75" y="16"/>
                </a:lnTo>
                <a:lnTo>
                  <a:pt x="107" y="33"/>
                </a:lnTo>
                <a:lnTo>
                  <a:pt x="136" y="56"/>
                </a:lnTo>
                <a:lnTo>
                  <a:pt x="159" y="85"/>
                </a:lnTo>
                <a:lnTo>
                  <a:pt x="176" y="117"/>
                </a:lnTo>
                <a:lnTo>
                  <a:pt x="188" y="152"/>
                </a:lnTo>
                <a:lnTo>
                  <a:pt x="192" y="171"/>
                </a:lnTo>
                <a:lnTo>
                  <a:pt x="192" y="190"/>
                </a:lnTo>
              </a:path>
            </a:pathLst>
          </a:custGeom>
          <a:noFill/>
          <a:ln w="12700">
            <a:solidFill>
              <a:srgbClr val="000000"/>
            </a:solidFill>
            <a:round/>
          </a:ln>
        </p:spPr>
        <p:txBody>
          <a:bodyPr/>
          <a:lstStyle/>
          <a:p>
            <a:endParaRPr lang="zh-CN" altLang="en-US"/>
          </a:p>
        </p:txBody>
      </p:sp>
      <p:sp>
        <p:nvSpPr>
          <p:cNvPr id="47122" name="Line 19"/>
          <p:cNvSpPr>
            <a:spLocks noChangeShapeType="1"/>
          </p:cNvSpPr>
          <p:nvPr/>
        </p:nvSpPr>
        <p:spPr bwMode="auto">
          <a:xfrm>
            <a:off x="1773238" y="1914525"/>
            <a:ext cx="0" cy="1733550"/>
          </a:xfrm>
          <a:prstGeom prst="line">
            <a:avLst/>
          </a:prstGeom>
          <a:noFill/>
          <a:ln w="9525">
            <a:solidFill>
              <a:schemeClr val="tx1"/>
            </a:solidFill>
            <a:round/>
          </a:ln>
        </p:spPr>
        <p:txBody>
          <a:bodyPr wrap="none" anchor="ctr"/>
          <a:lstStyle/>
          <a:p>
            <a:endParaRPr lang="zh-CN" altLang="en-US"/>
          </a:p>
        </p:txBody>
      </p:sp>
      <p:sp>
        <p:nvSpPr>
          <p:cNvPr id="47123" name="Line 20"/>
          <p:cNvSpPr>
            <a:spLocks noChangeShapeType="1"/>
          </p:cNvSpPr>
          <p:nvPr/>
        </p:nvSpPr>
        <p:spPr bwMode="auto">
          <a:xfrm>
            <a:off x="1776413" y="3648075"/>
            <a:ext cx="3581400" cy="0"/>
          </a:xfrm>
          <a:prstGeom prst="line">
            <a:avLst/>
          </a:prstGeom>
          <a:noFill/>
          <a:ln w="9525">
            <a:solidFill>
              <a:schemeClr val="tx1"/>
            </a:solidFill>
            <a:round/>
          </a:ln>
        </p:spPr>
        <p:txBody>
          <a:bodyPr wrap="none" anchor="ctr"/>
          <a:lstStyle/>
          <a:p>
            <a:endParaRPr lang="zh-CN" altLang="en-US"/>
          </a:p>
        </p:txBody>
      </p:sp>
      <p:sp>
        <p:nvSpPr>
          <p:cNvPr id="47124" name="Line 21"/>
          <p:cNvSpPr>
            <a:spLocks noChangeShapeType="1"/>
          </p:cNvSpPr>
          <p:nvPr/>
        </p:nvSpPr>
        <p:spPr bwMode="auto">
          <a:xfrm>
            <a:off x="1773238" y="3308350"/>
            <a:ext cx="3581400" cy="0"/>
          </a:xfrm>
          <a:prstGeom prst="line">
            <a:avLst/>
          </a:prstGeom>
          <a:noFill/>
          <a:ln w="9525">
            <a:solidFill>
              <a:schemeClr val="tx1"/>
            </a:solidFill>
            <a:prstDash val="sysDot"/>
            <a:round/>
          </a:ln>
        </p:spPr>
        <p:txBody>
          <a:bodyPr wrap="none" anchor="ctr"/>
          <a:lstStyle/>
          <a:p>
            <a:endParaRPr lang="zh-CN" altLang="en-US"/>
          </a:p>
        </p:txBody>
      </p:sp>
      <p:sp>
        <p:nvSpPr>
          <p:cNvPr id="47125" name="Line 22"/>
          <p:cNvSpPr>
            <a:spLocks noChangeShapeType="1"/>
          </p:cNvSpPr>
          <p:nvPr/>
        </p:nvSpPr>
        <p:spPr bwMode="auto">
          <a:xfrm>
            <a:off x="1773238" y="3151188"/>
            <a:ext cx="3581400" cy="0"/>
          </a:xfrm>
          <a:prstGeom prst="line">
            <a:avLst/>
          </a:prstGeom>
          <a:noFill/>
          <a:ln w="9525">
            <a:solidFill>
              <a:schemeClr val="tx1"/>
            </a:solidFill>
            <a:prstDash val="sysDot"/>
            <a:round/>
          </a:ln>
        </p:spPr>
        <p:txBody>
          <a:bodyPr wrap="none" anchor="ctr"/>
          <a:lstStyle/>
          <a:p>
            <a:endParaRPr lang="zh-CN" altLang="en-US"/>
          </a:p>
        </p:txBody>
      </p:sp>
      <p:sp>
        <p:nvSpPr>
          <p:cNvPr id="47126" name="Line 23"/>
          <p:cNvSpPr>
            <a:spLocks noChangeShapeType="1"/>
          </p:cNvSpPr>
          <p:nvPr/>
        </p:nvSpPr>
        <p:spPr bwMode="auto">
          <a:xfrm>
            <a:off x="1773238" y="2511425"/>
            <a:ext cx="3581400" cy="0"/>
          </a:xfrm>
          <a:prstGeom prst="line">
            <a:avLst/>
          </a:prstGeom>
          <a:noFill/>
          <a:ln w="9525">
            <a:solidFill>
              <a:schemeClr val="tx1"/>
            </a:solidFill>
            <a:prstDash val="sysDot"/>
            <a:round/>
          </a:ln>
        </p:spPr>
        <p:txBody>
          <a:bodyPr wrap="none" anchor="ctr"/>
          <a:lstStyle/>
          <a:p>
            <a:endParaRPr lang="zh-CN" altLang="en-US"/>
          </a:p>
        </p:txBody>
      </p:sp>
      <p:sp>
        <p:nvSpPr>
          <p:cNvPr id="47127" name="Line 24"/>
          <p:cNvSpPr>
            <a:spLocks noChangeShapeType="1"/>
          </p:cNvSpPr>
          <p:nvPr/>
        </p:nvSpPr>
        <p:spPr bwMode="auto">
          <a:xfrm>
            <a:off x="2713038" y="2506663"/>
            <a:ext cx="0" cy="990600"/>
          </a:xfrm>
          <a:prstGeom prst="line">
            <a:avLst/>
          </a:prstGeom>
          <a:noFill/>
          <a:ln w="9525">
            <a:solidFill>
              <a:schemeClr val="tx1"/>
            </a:solidFill>
            <a:prstDash val="sysDot"/>
            <a:round/>
          </a:ln>
        </p:spPr>
        <p:txBody>
          <a:bodyPr wrap="none" anchor="ctr"/>
          <a:lstStyle/>
          <a:p>
            <a:endParaRPr lang="zh-CN" altLang="en-US"/>
          </a:p>
        </p:txBody>
      </p:sp>
      <p:sp>
        <p:nvSpPr>
          <p:cNvPr id="47128" name="Line 25"/>
          <p:cNvSpPr>
            <a:spLocks noChangeShapeType="1"/>
          </p:cNvSpPr>
          <p:nvPr/>
        </p:nvSpPr>
        <p:spPr bwMode="auto">
          <a:xfrm>
            <a:off x="2530475" y="3151188"/>
            <a:ext cx="0" cy="331787"/>
          </a:xfrm>
          <a:prstGeom prst="line">
            <a:avLst/>
          </a:prstGeom>
          <a:noFill/>
          <a:ln w="9525">
            <a:solidFill>
              <a:schemeClr val="tx1"/>
            </a:solidFill>
            <a:prstDash val="sysDot"/>
            <a:round/>
          </a:ln>
        </p:spPr>
        <p:txBody>
          <a:bodyPr wrap="none" anchor="ctr"/>
          <a:lstStyle/>
          <a:p>
            <a:endParaRPr lang="zh-CN" altLang="en-US"/>
          </a:p>
        </p:txBody>
      </p:sp>
      <p:sp>
        <p:nvSpPr>
          <p:cNvPr id="47129" name="Line 26"/>
          <p:cNvSpPr>
            <a:spLocks noChangeShapeType="1"/>
          </p:cNvSpPr>
          <p:nvPr/>
        </p:nvSpPr>
        <p:spPr bwMode="auto">
          <a:xfrm>
            <a:off x="2430463" y="3441700"/>
            <a:ext cx="381000" cy="0"/>
          </a:xfrm>
          <a:prstGeom prst="line">
            <a:avLst/>
          </a:prstGeom>
          <a:noFill/>
          <a:ln w="9525">
            <a:solidFill>
              <a:schemeClr val="tx1"/>
            </a:solidFill>
            <a:round/>
          </a:ln>
        </p:spPr>
        <p:txBody>
          <a:bodyPr wrap="none" anchor="ctr"/>
          <a:lstStyle/>
          <a:p>
            <a:endParaRPr lang="zh-CN" altLang="en-US"/>
          </a:p>
        </p:txBody>
      </p:sp>
      <p:sp>
        <p:nvSpPr>
          <p:cNvPr id="47130" name="Line 27"/>
          <p:cNvSpPr>
            <a:spLocks noChangeShapeType="1"/>
          </p:cNvSpPr>
          <p:nvPr/>
        </p:nvSpPr>
        <p:spPr bwMode="auto">
          <a:xfrm>
            <a:off x="2379663" y="3441700"/>
            <a:ext cx="152400" cy="0"/>
          </a:xfrm>
          <a:prstGeom prst="line">
            <a:avLst/>
          </a:prstGeom>
          <a:noFill/>
          <a:ln w="9525">
            <a:solidFill>
              <a:schemeClr val="tx1"/>
            </a:solidFill>
            <a:round/>
            <a:tailEnd type="stealth" w="sm" len="sm"/>
          </a:ln>
        </p:spPr>
        <p:txBody>
          <a:bodyPr wrap="none" anchor="ctr"/>
          <a:lstStyle/>
          <a:p>
            <a:endParaRPr lang="zh-CN" altLang="en-US"/>
          </a:p>
        </p:txBody>
      </p:sp>
      <p:sp>
        <p:nvSpPr>
          <p:cNvPr id="47131" name="Line 28"/>
          <p:cNvSpPr>
            <a:spLocks noChangeShapeType="1"/>
          </p:cNvSpPr>
          <p:nvPr/>
        </p:nvSpPr>
        <p:spPr bwMode="auto">
          <a:xfrm flipH="1">
            <a:off x="2697163" y="3441700"/>
            <a:ext cx="152400" cy="0"/>
          </a:xfrm>
          <a:prstGeom prst="line">
            <a:avLst/>
          </a:prstGeom>
          <a:noFill/>
          <a:ln w="9525">
            <a:solidFill>
              <a:schemeClr val="tx1"/>
            </a:solidFill>
            <a:round/>
            <a:tailEnd type="stealth" w="sm" len="sm"/>
          </a:ln>
        </p:spPr>
        <p:txBody>
          <a:bodyPr wrap="none" anchor="ctr"/>
          <a:lstStyle/>
          <a:p>
            <a:endParaRPr lang="zh-CN" altLang="en-US"/>
          </a:p>
        </p:txBody>
      </p:sp>
      <p:sp>
        <p:nvSpPr>
          <p:cNvPr id="47132" name="Line 29"/>
          <p:cNvSpPr>
            <a:spLocks noChangeShapeType="1"/>
          </p:cNvSpPr>
          <p:nvPr/>
        </p:nvSpPr>
        <p:spPr bwMode="auto">
          <a:xfrm>
            <a:off x="4614863" y="2506663"/>
            <a:ext cx="0" cy="990600"/>
          </a:xfrm>
          <a:prstGeom prst="line">
            <a:avLst/>
          </a:prstGeom>
          <a:noFill/>
          <a:ln w="9525">
            <a:solidFill>
              <a:schemeClr val="tx1"/>
            </a:solidFill>
            <a:prstDash val="sysDot"/>
            <a:round/>
          </a:ln>
        </p:spPr>
        <p:txBody>
          <a:bodyPr wrap="none" anchor="ctr"/>
          <a:lstStyle/>
          <a:p>
            <a:endParaRPr lang="zh-CN" altLang="en-US"/>
          </a:p>
        </p:txBody>
      </p:sp>
      <p:sp>
        <p:nvSpPr>
          <p:cNvPr id="47133" name="Line 30"/>
          <p:cNvSpPr>
            <a:spLocks noChangeShapeType="1"/>
          </p:cNvSpPr>
          <p:nvPr/>
        </p:nvSpPr>
        <p:spPr bwMode="auto">
          <a:xfrm>
            <a:off x="4768850" y="3143250"/>
            <a:ext cx="0" cy="333375"/>
          </a:xfrm>
          <a:prstGeom prst="line">
            <a:avLst/>
          </a:prstGeom>
          <a:noFill/>
          <a:ln w="9525">
            <a:solidFill>
              <a:schemeClr val="tx1"/>
            </a:solidFill>
            <a:prstDash val="sysDot"/>
            <a:round/>
          </a:ln>
        </p:spPr>
        <p:txBody>
          <a:bodyPr wrap="none" anchor="ctr"/>
          <a:lstStyle/>
          <a:p>
            <a:endParaRPr lang="zh-CN" altLang="en-US"/>
          </a:p>
        </p:txBody>
      </p:sp>
      <p:sp>
        <p:nvSpPr>
          <p:cNvPr id="47134" name="Line 31"/>
          <p:cNvSpPr>
            <a:spLocks noChangeShapeType="1"/>
          </p:cNvSpPr>
          <p:nvPr/>
        </p:nvSpPr>
        <p:spPr bwMode="auto">
          <a:xfrm>
            <a:off x="4506913" y="3441700"/>
            <a:ext cx="381000" cy="0"/>
          </a:xfrm>
          <a:prstGeom prst="line">
            <a:avLst/>
          </a:prstGeom>
          <a:noFill/>
          <a:ln w="9525">
            <a:solidFill>
              <a:schemeClr val="tx1"/>
            </a:solidFill>
            <a:round/>
          </a:ln>
        </p:spPr>
        <p:txBody>
          <a:bodyPr wrap="none" anchor="ctr"/>
          <a:lstStyle/>
          <a:p>
            <a:endParaRPr lang="zh-CN" altLang="en-US"/>
          </a:p>
        </p:txBody>
      </p:sp>
      <p:sp>
        <p:nvSpPr>
          <p:cNvPr id="47135" name="Line 32"/>
          <p:cNvSpPr>
            <a:spLocks noChangeShapeType="1"/>
          </p:cNvSpPr>
          <p:nvPr/>
        </p:nvSpPr>
        <p:spPr bwMode="auto">
          <a:xfrm>
            <a:off x="4459288" y="3441700"/>
            <a:ext cx="152400" cy="0"/>
          </a:xfrm>
          <a:prstGeom prst="line">
            <a:avLst/>
          </a:prstGeom>
          <a:noFill/>
          <a:ln w="9525">
            <a:solidFill>
              <a:schemeClr val="tx1"/>
            </a:solidFill>
            <a:round/>
            <a:tailEnd type="stealth" w="sm" len="sm"/>
          </a:ln>
        </p:spPr>
        <p:txBody>
          <a:bodyPr wrap="none" anchor="ctr"/>
          <a:lstStyle/>
          <a:p>
            <a:endParaRPr lang="zh-CN" altLang="en-US"/>
          </a:p>
        </p:txBody>
      </p:sp>
      <p:sp>
        <p:nvSpPr>
          <p:cNvPr id="47136" name="Line 33"/>
          <p:cNvSpPr>
            <a:spLocks noChangeShapeType="1"/>
          </p:cNvSpPr>
          <p:nvPr/>
        </p:nvSpPr>
        <p:spPr bwMode="auto">
          <a:xfrm flipH="1">
            <a:off x="4767263" y="3441700"/>
            <a:ext cx="152400" cy="0"/>
          </a:xfrm>
          <a:prstGeom prst="line">
            <a:avLst/>
          </a:prstGeom>
          <a:noFill/>
          <a:ln w="9525">
            <a:solidFill>
              <a:schemeClr val="tx1"/>
            </a:solidFill>
            <a:round/>
            <a:tailEnd type="stealth" w="sm" len="sm"/>
          </a:ln>
        </p:spPr>
        <p:txBody>
          <a:bodyPr wrap="none" anchor="ctr"/>
          <a:lstStyle/>
          <a:p>
            <a:endParaRPr lang="zh-CN" altLang="en-US"/>
          </a:p>
        </p:txBody>
      </p:sp>
      <p:sp>
        <p:nvSpPr>
          <p:cNvPr id="47137" name="Text Box 34"/>
          <p:cNvSpPr txBox="1">
            <a:spLocks noChangeArrowheads="1"/>
          </p:cNvSpPr>
          <p:nvPr/>
        </p:nvSpPr>
        <p:spPr bwMode="auto">
          <a:xfrm>
            <a:off x="1481138" y="3214688"/>
            <a:ext cx="349250" cy="228600"/>
          </a:xfrm>
          <a:prstGeom prst="rect">
            <a:avLst/>
          </a:prstGeom>
          <a:noFill/>
          <a:ln w="9525">
            <a:noFill/>
            <a:miter lim="800000"/>
          </a:ln>
        </p:spPr>
        <p:txBody>
          <a:bodyPr wrap="none">
            <a:spAutoFit/>
          </a:bodyPr>
          <a:lstStyle/>
          <a:p>
            <a:pPr algn="ctr" latinLnBrk="1"/>
            <a:r>
              <a:rPr lang="en-US" altLang="zh-CN" sz="900" b="0">
                <a:latin typeface="Arial" panose="020B0604020202020204" pitchFamily="34" charset="0"/>
                <a:ea typeface="Gulim" panose="020B0600000101010101" pitchFamily="34" charset="-127"/>
              </a:rPr>
              <a:t>0%</a:t>
            </a:r>
          </a:p>
        </p:txBody>
      </p:sp>
      <p:sp>
        <p:nvSpPr>
          <p:cNvPr id="47138" name="Text Box 35"/>
          <p:cNvSpPr txBox="1">
            <a:spLocks noChangeArrowheads="1"/>
          </p:cNvSpPr>
          <p:nvPr/>
        </p:nvSpPr>
        <p:spPr bwMode="auto">
          <a:xfrm>
            <a:off x="1452563" y="3013075"/>
            <a:ext cx="412750" cy="228600"/>
          </a:xfrm>
          <a:prstGeom prst="rect">
            <a:avLst/>
          </a:prstGeom>
          <a:noFill/>
          <a:ln w="9525">
            <a:noFill/>
            <a:miter lim="800000"/>
          </a:ln>
        </p:spPr>
        <p:txBody>
          <a:bodyPr wrap="none">
            <a:spAutoFit/>
          </a:bodyPr>
          <a:lstStyle/>
          <a:p>
            <a:pPr algn="ctr" latinLnBrk="1"/>
            <a:r>
              <a:rPr lang="en-US" altLang="zh-CN" sz="900" b="0">
                <a:latin typeface="Arial" panose="020B0604020202020204" pitchFamily="34" charset="0"/>
                <a:ea typeface="Gulim" panose="020B0600000101010101" pitchFamily="34" charset="-127"/>
              </a:rPr>
              <a:t>10%</a:t>
            </a:r>
          </a:p>
        </p:txBody>
      </p:sp>
      <p:sp>
        <p:nvSpPr>
          <p:cNvPr id="47139" name="Text Box 36"/>
          <p:cNvSpPr txBox="1">
            <a:spLocks noChangeArrowheads="1"/>
          </p:cNvSpPr>
          <p:nvPr/>
        </p:nvSpPr>
        <p:spPr bwMode="auto">
          <a:xfrm>
            <a:off x="1457325" y="2379663"/>
            <a:ext cx="412750" cy="230187"/>
          </a:xfrm>
          <a:prstGeom prst="rect">
            <a:avLst/>
          </a:prstGeom>
          <a:noFill/>
          <a:ln w="9525">
            <a:noFill/>
            <a:miter lim="800000"/>
          </a:ln>
        </p:spPr>
        <p:txBody>
          <a:bodyPr wrap="none">
            <a:spAutoFit/>
          </a:bodyPr>
          <a:lstStyle/>
          <a:p>
            <a:pPr algn="ctr" latinLnBrk="1"/>
            <a:r>
              <a:rPr lang="en-US" altLang="zh-CN" sz="900" b="0">
                <a:latin typeface="Arial" panose="020B0604020202020204" pitchFamily="34" charset="0"/>
                <a:ea typeface="Gulim" panose="020B0600000101010101" pitchFamily="34" charset="-127"/>
              </a:rPr>
              <a:t>90%</a:t>
            </a:r>
          </a:p>
        </p:txBody>
      </p:sp>
      <p:sp>
        <p:nvSpPr>
          <p:cNvPr id="47140" name="Text Box 38"/>
          <p:cNvSpPr txBox="1">
            <a:spLocks noChangeArrowheads="1"/>
          </p:cNvSpPr>
          <p:nvPr/>
        </p:nvSpPr>
        <p:spPr bwMode="auto">
          <a:xfrm>
            <a:off x="3384550" y="1984375"/>
            <a:ext cx="476250" cy="228600"/>
          </a:xfrm>
          <a:prstGeom prst="rect">
            <a:avLst/>
          </a:prstGeom>
          <a:noFill/>
          <a:ln w="9525">
            <a:noFill/>
            <a:miter lim="800000"/>
          </a:ln>
        </p:spPr>
        <p:txBody>
          <a:bodyPr wrap="none">
            <a:spAutoFit/>
          </a:bodyPr>
          <a:lstStyle/>
          <a:p>
            <a:pPr algn="ctr" latinLnBrk="1"/>
            <a:r>
              <a:rPr lang="en-US" altLang="zh-CN" sz="900" b="0">
                <a:latin typeface="Arial" panose="020B0604020202020204" pitchFamily="34" charset="0"/>
                <a:ea typeface="Gulim" panose="020B0600000101010101" pitchFamily="34" charset="-127"/>
              </a:rPr>
              <a:t>White</a:t>
            </a:r>
          </a:p>
        </p:txBody>
      </p:sp>
      <p:sp>
        <p:nvSpPr>
          <p:cNvPr id="47141" name="Text Box 40"/>
          <p:cNvSpPr txBox="1">
            <a:spLocks noChangeArrowheads="1"/>
          </p:cNvSpPr>
          <p:nvPr/>
        </p:nvSpPr>
        <p:spPr bwMode="auto">
          <a:xfrm>
            <a:off x="4997450" y="3597275"/>
            <a:ext cx="438150" cy="230188"/>
          </a:xfrm>
          <a:prstGeom prst="rect">
            <a:avLst/>
          </a:prstGeom>
          <a:noFill/>
          <a:ln w="9525">
            <a:noFill/>
            <a:miter lim="800000"/>
          </a:ln>
        </p:spPr>
        <p:txBody>
          <a:bodyPr wrap="none">
            <a:spAutoFit/>
          </a:bodyPr>
          <a:lstStyle/>
          <a:p>
            <a:pPr algn="ctr" latinLnBrk="1"/>
            <a:r>
              <a:rPr lang="en-US" altLang="zh-CN" sz="900" b="0">
                <a:latin typeface="Arial" panose="020B0604020202020204" pitchFamily="34" charset="0"/>
                <a:ea typeface="Gulim" panose="020B0600000101010101" pitchFamily="34" charset="-127"/>
              </a:rPr>
              <a:t>Time</a:t>
            </a:r>
          </a:p>
        </p:txBody>
      </p:sp>
      <p:sp>
        <p:nvSpPr>
          <p:cNvPr id="47142" name="Text Box 41"/>
          <p:cNvSpPr txBox="1">
            <a:spLocks noChangeArrowheads="1"/>
          </p:cNvSpPr>
          <p:nvPr/>
        </p:nvSpPr>
        <p:spPr bwMode="auto">
          <a:xfrm rot="-5400000">
            <a:off x="731044" y="2731294"/>
            <a:ext cx="1303338" cy="228600"/>
          </a:xfrm>
          <a:prstGeom prst="rect">
            <a:avLst/>
          </a:prstGeom>
          <a:noFill/>
          <a:ln w="9525">
            <a:noFill/>
            <a:miter lim="800000"/>
          </a:ln>
        </p:spPr>
        <p:txBody>
          <a:bodyPr wrap="none">
            <a:spAutoFit/>
          </a:bodyPr>
          <a:lstStyle/>
          <a:p>
            <a:pPr algn="ctr" latinLnBrk="1"/>
            <a:r>
              <a:rPr lang="en-US" altLang="zh-CN" sz="900" b="0">
                <a:latin typeface="Arial" panose="020B0604020202020204" pitchFamily="34" charset="0"/>
                <a:ea typeface="Gulim" panose="020B0600000101010101" pitchFamily="34" charset="-127"/>
              </a:rPr>
              <a:t>Photo detector Output</a:t>
            </a:r>
          </a:p>
        </p:txBody>
      </p:sp>
      <p:sp>
        <p:nvSpPr>
          <p:cNvPr id="47143" name="Text Box 42"/>
          <p:cNvSpPr txBox="1">
            <a:spLocks noChangeArrowheads="1"/>
          </p:cNvSpPr>
          <p:nvPr/>
        </p:nvSpPr>
        <p:spPr bwMode="auto">
          <a:xfrm>
            <a:off x="2497138" y="3398838"/>
            <a:ext cx="276225" cy="228600"/>
          </a:xfrm>
          <a:prstGeom prst="rect">
            <a:avLst/>
          </a:prstGeom>
          <a:noFill/>
          <a:ln w="9525">
            <a:noFill/>
            <a:miter lim="800000"/>
          </a:ln>
        </p:spPr>
        <p:txBody>
          <a:bodyPr wrap="none">
            <a:spAutoFit/>
          </a:bodyPr>
          <a:lstStyle/>
          <a:p>
            <a:pPr algn="ctr" latinLnBrk="1">
              <a:spcBef>
                <a:spcPct val="20000"/>
              </a:spcBef>
            </a:pPr>
            <a:r>
              <a:rPr lang="en-US" altLang="zh-CN" sz="900" b="0">
                <a:latin typeface="Arial" panose="020B0604020202020204" pitchFamily="34" charset="0"/>
                <a:ea typeface="Gulim" panose="020B0600000101010101" pitchFamily="34" charset="-127"/>
              </a:rPr>
              <a:t>τ</a:t>
            </a:r>
            <a:r>
              <a:rPr lang="en-US" altLang="zh-CN" sz="900" b="0" baseline="-25000">
                <a:latin typeface="Arial" panose="020B0604020202020204" pitchFamily="34" charset="0"/>
                <a:ea typeface="Gulim" panose="020B0600000101010101" pitchFamily="34" charset="-127"/>
              </a:rPr>
              <a:t>r</a:t>
            </a:r>
            <a:endParaRPr lang="en-US" altLang="zh-CN" sz="900" b="0">
              <a:latin typeface="Arial" panose="020B0604020202020204" pitchFamily="34" charset="0"/>
              <a:ea typeface="Gulim" panose="020B0600000101010101" pitchFamily="34" charset="-127"/>
            </a:endParaRPr>
          </a:p>
        </p:txBody>
      </p:sp>
      <p:sp>
        <p:nvSpPr>
          <p:cNvPr id="47144" name="Text Box 43"/>
          <p:cNvSpPr txBox="1">
            <a:spLocks noChangeArrowheads="1"/>
          </p:cNvSpPr>
          <p:nvPr/>
        </p:nvSpPr>
        <p:spPr bwMode="auto">
          <a:xfrm>
            <a:off x="4565650" y="3386138"/>
            <a:ext cx="271463" cy="228600"/>
          </a:xfrm>
          <a:prstGeom prst="rect">
            <a:avLst/>
          </a:prstGeom>
          <a:noFill/>
          <a:ln w="9525">
            <a:noFill/>
            <a:miter lim="800000"/>
          </a:ln>
        </p:spPr>
        <p:txBody>
          <a:bodyPr wrap="none">
            <a:spAutoFit/>
          </a:bodyPr>
          <a:lstStyle/>
          <a:p>
            <a:pPr algn="ctr" latinLnBrk="1">
              <a:spcBef>
                <a:spcPct val="20000"/>
              </a:spcBef>
            </a:pPr>
            <a:r>
              <a:rPr lang="en-US" altLang="zh-CN" sz="900" b="0">
                <a:latin typeface="Arial" panose="020B0604020202020204" pitchFamily="34" charset="0"/>
                <a:ea typeface="Gulim" panose="020B0600000101010101" pitchFamily="34" charset="-127"/>
              </a:rPr>
              <a:t>τ</a:t>
            </a:r>
            <a:r>
              <a:rPr lang="en-US" altLang="zh-CN" sz="900" b="0" baseline="-25000">
                <a:latin typeface="Arial" panose="020B0604020202020204" pitchFamily="34" charset="0"/>
                <a:ea typeface="Gulim" panose="020B0600000101010101" pitchFamily="34" charset="-127"/>
              </a:rPr>
              <a:t>f</a:t>
            </a:r>
            <a:endParaRPr lang="en-US" altLang="zh-CN" sz="900" b="0">
              <a:latin typeface="Arial" panose="020B0604020202020204" pitchFamily="34" charset="0"/>
              <a:ea typeface="Gulim" panose="020B0600000101010101" pitchFamily="34" charset="-127"/>
            </a:endParaRPr>
          </a:p>
        </p:txBody>
      </p:sp>
      <p:sp>
        <p:nvSpPr>
          <p:cNvPr id="47145" name="Text Box 44"/>
          <p:cNvSpPr txBox="1">
            <a:spLocks noChangeArrowheads="1"/>
          </p:cNvSpPr>
          <p:nvPr/>
        </p:nvSpPr>
        <p:spPr bwMode="auto">
          <a:xfrm>
            <a:off x="1376363" y="2244725"/>
            <a:ext cx="476250" cy="228600"/>
          </a:xfrm>
          <a:prstGeom prst="rect">
            <a:avLst/>
          </a:prstGeom>
          <a:noFill/>
          <a:ln w="9525">
            <a:noFill/>
            <a:miter lim="800000"/>
          </a:ln>
        </p:spPr>
        <p:txBody>
          <a:bodyPr wrap="none">
            <a:spAutoFit/>
          </a:bodyPr>
          <a:lstStyle/>
          <a:p>
            <a:pPr algn="ctr" latinLnBrk="1"/>
            <a:r>
              <a:rPr lang="en-US" altLang="zh-CN" sz="900" b="0">
                <a:latin typeface="Arial" panose="020B0604020202020204" pitchFamily="34" charset="0"/>
                <a:ea typeface="Gulim" panose="020B0600000101010101" pitchFamily="34" charset="-127"/>
              </a:rPr>
              <a:t>100%</a:t>
            </a:r>
          </a:p>
        </p:txBody>
      </p:sp>
      <p:sp>
        <p:nvSpPr>
          <p:cNvPr id="47146" name="Text Box 45"/>
          <p:cNvSpPr txBox="1">
            <a:spLocks noChangeArrowheads="1"/>
          </p:cNvSpPr>
          <p:nvPr/>
        </p:nvSpPr>
        <p:spPr bwMode="auto">
          <a:xfrm>
            <a:off x="533400" y="4022725"/>
            <a:ext cx="5867400" cy="707886"/>
          </a:xfrm>
          <a:prstGeom prst="rect">
            <a:avLst/>
          </a:prstGeom>
          <a:noFill/>
          <a:ln w="9525">
            <a:noFill/>
            <a:miter lim="800000"/>
          </a:ln>
        </p:spPr>
        <p:txBody>
          <a:bodyPr>
            <a:spAutoFit/>
          </a:bodyPr>
          <a:lstStyle/>
          <a:p>
            <a:pPr algn="just" latinLnBrk="1"/>
            <a:r>
              <a:rPr lang="en-US" altLang="zh-CN" sz="1000" b="0" dirty="0">
                <a:latin typeface="Arial" panose="020B0604020202020204" pitchFamily="34" charset="0"/>
                <a:ea typeface="Gulim" panose="020B0600000101010101" pitchFamily="34" charset="-127"/>
              </a:rPr>
              <a:t>To test for uniformity, the test area, which is 1mm inside of the active area, is divided into 20(M) rows and 20(N) columns for the main display. The measurement spot is placed at the center of each box. 20 x 20 spots will be tested and the uniformity is calculated as the ratio of the maximum to minimum luminance. 2mm diameter spots will be tested</a:t>
            </a:r>
          </a:p>
        </p:txBody>
      </p:sp>
      <p:sp>
        <p:nvSpPr>
          <p:cNvPr id="47147" name="Text Box 47"/>
          <p:cNvSpPr txBox="1">
            <a:spLocks noChangeArrowheads="1"/>
          </p:cNvSpPr>
          <p:nvPr/>
        </p:nvSpPr>
        <p:spPr bwMode="auto">
          <a:xfrm>
            <a:off x="290513" y="3641725"/>
            <a:ext cx="625475" cy="244475"/>
          </a:xfrm>
          <a:prstGeom prst="rect">
            <a:avLst/>
          </a:prstGeom>
          <a:noFill/>
          <a:ln w="9525">
            <a:noFill/>
            <a:miter lim="800000"/>
          </a:ln>
        </p:spPr>
        <p:txBody>
          <a:bodyPr wrap="none">
            <a:spAutoFit/>
          </a:bodyPr>
          <a:lstStyle/>
          <a:p>
            <a:pPr latinLnBrk="1"/>
            <a:r>
              <a:rPr lang="en-US" altLang="zh-CN" sz="1000" b="0">
                <a:latin typeface="Arial" panose="020B0604020202020204" pitchFamily="34" charset="0"/>
                <a:ea typeface="Gulim" panose="020B0600000101010101" pitchFamily="34" charset="-127"/>
              </a:rPr>
              <a:t>[Note 7]</a:t>
            </a:r>
          </a:p>
        </p:txBody>
      </p:sp>
      <p:sp>
        <p:nvSpPr>
          <p:cNvPr id="47148" name="Text Box 48"/>
          <p:cNvSpPr txBox="1">
            <a:spLocks noChangeArrowheads="1"/>
          </p:cNvSpPr>
          <p:nvPr/>
        </p:nvSpPr>
        <p:spPr bwMode="auto">
          <a:xfrm>
            <a:off x="2214563" y="3730625"/>
            <a:ext cx="2209800" cy="246063"/>
          </a:xfrm>
          <a:prstGeom prst="rect">
            <a:avLst/>
          </a:prstGeom>
          <a:noFill/>
          <a:ln w="9525">
            <a:noFill/>
            <a:miter lim="800000"/>
          </a:ln>
        </p:spPr>
        <p:txBody>
          <a:bodyPr wrap="none">
            <a:spAutoFit/>
          </a:bodyPr>
          <a:lstStyle/>
          <a:p>
            <a:pPr algn="ctr" latinLnBrk="1"/>
            <a:r>
              <a:rPr lang="en-US" altLang="zh-CN" sz="1000">
                <a:latin typeface="Arial" panose="020B0604020202020204" pitchFamily="34" charset="0"/>
                <a:ea typeface="Gulim" panose="020B0600000101010101" pitchFamily="34" charset="-127"/>
              </a:rPr>
              <a:t> Fig 4.3 Response Time Definition</a:t>
            </a:r>
          </a:p>
        </p:txBody>
      </p:sp>
      <p:sp>
        <p:nvSpPr>
          <p:cNvPr id="47149" name="Text Box 49"/>
          <p:cNvSpPr txBox="1">
            <a:spLocks noChangeArrowheads="1"/>
          </p:cNvSpPr>
          <p:nvPr/>
        </p:nvSpPr>
        <p:spPr bwMode="auto">
          <a:xfrm>
            <a:off x="533400" y="4664968"/>
            <a:ext cx="6019800" cy="549275"/>
          </a:xfrm>
          <a:prstGeom prst="rect">
            <a:avLst/>
          </a:prstGeom>
          <a:noFill/>
          <a:ln w="9525">
            <a:noFill/>
            <a:miter lim="800000"/>
          </a:ln>
        </p:spPr>
        <p:txBody>
          <a:bodyPr>
            <a:spAutoFit/>
          </a:bodyPr>
          <a:lstStyle/>
          <a:p>
            <a:pPr algn="just" latinLnBrk="1"/>
            <a:endParaRPr lang="en-US" altLang="zh-CN" sz="1000" b="0" dirty="0">
              <a:latin typeface="Arial" panose="020B0604020202020204" pitchFamily="34" charset="0"/>
              <a:ea typeface="Gulim" panose="020B0600000101010101" pitchFamily="34" charset="-127"/>
            </a:endParaRPr>
          </a:p>
          <a:p>
            <a:pPr algn="just" latinLnBrk="1"/>
            <a:r>
              <a:rPr lang="en-US" altLang="zh-CN" sz="1000" b="0" dirty="0">
                <a:latin typeface="Arial" panose="020B0604020202020204" pitchFamily="34" charset="0"/>
                <a:ea typeface="Gulim" panose="020B0600000101010101" pitchFamily="34" charset="-127"/>
              </a:rPr>
              <a:t>Brightness                   Maximum Photo detector output for P1-P400 with all pixels white </a:t>
            </a:r>
          </a:p>
          <a:p>
            <a:pPr algn="just" latinLnBrk="1"/>
            <a:r>
              <a:rPr lang="en-US" altLang="zh-CN" sz="1000" b="0" dirty="0">
                <a:latin typeface="Arial" panose="020B0604020202020204" pitchFamily="34" charset="0"/>
                <a:ea typeface="Gulim" panose="020B0600000101010101" pitchFamily="34" charset="-127"/>
              </a:rPr>
              <a:t>Uniformity                    Minimum Photo detector output for P1-P400 with all pixels white</a:t>
            </a:r>
          </a:p>
        </p:txBody>
      </p:sp>
      <p:sp>
        <p:nvSpPr>
          <p:cNvPr id="47150" name="Line 50"/>
          <p:cNvSpPr>
            <a:spLocks noChangeShapeType="1"/>
          </p:cNvSpPr>
          <p:nvPr/>
        </p:nvSpPr>
        <p:spPr bwMode="auto">
          <a:xfrm>
            <a:off x="1752600" y="5015806"/>
            <a:ext cx="3798888" cy="0"/>
          </a:xfrm>
          <a:prstGeom prst="line">
            <a:avLst/>
          </a:prstGeom>
          <a:noFill/>
          <a:ln w="9525">
            <a:solidFill>
              <a:schemeClr val="tx1"/>
            </a:solidFill>
            <a:round/>
          </a:ln>
        </p:spPr>
        <p:txBody>
          <a:bodyPr wrap="none" anchor="ctr"/>
          <a:lstStyle/>
          <a:p>
            <a:endParaRPr lang="zh-CN" altLang="en-US"/>
          </a:p>
        </p:txBody>
      </p:sp>
      <p:sp>
        <p:nvSpPr>
          <p:cNvPr id="47151" name="Text Box 51"/>
          <p:cNvSpPr txBox="1">
            <a:spLocks noChangeArrowheads="1"/>
          </p:cNvSpPr>
          <p:nvPr/>
        </p:nvSpPr>
        <p:spPr bwMode="auto">
          <a:xfrm>
            <a:off x="1209675" y="4887218"/>
            <a:ext cx="619125" cy="244475"/>
          </a:xfrm>
          <a:prstGeom prst="rect">
            <a:avLst/>
          </a:prstGeom>
          <a:noFill/>
          <a:ln w="9525">
            <a:noFill/>
            <a:miter lim="800000"/>
          </a:ln>
        </p:spPr>
        <p:txBody>
          <a:bodyPr>
            <a:spAutoFit/>
          </a:bodyPr>
          <a:lstStyle/>
          <a:p>
            <a:pPr algn="ctr" latinLnBrk="1">
              <a:spcBef>
                <a:spcPct val="50000"/>
              </a:spcBef>
            </a:pPr>
            <a:r>
              <a:rPr lang="en-US" altLang="zh-CN" sz="1000" b="0">
                <a:latin typeface="Arial" panose="020B0604020202020204" pitchFamily="34" charset="0"/>
                <a:ea typeface="Gulim" panose="020B0600000101010101" pitchFamily="34" charset="-127"/>
              </a:rPr>
              <a:t>=  </a:t>
            </a:r>
          </a:p>
        </p:txBody>
      </p:sp>
      <p:sp>
        <p:nvSpPr>
          <p:cNvPr id="47153" name="Text Box 66"/>
          <p:cNvSpPr txBox="1">
            <a:spLocks noChangeArrowheads="1"/>
          </p:cNvSpPr>
          <p:nvPr/>
        </p:nvSpPr>
        <p:spPr bwMode="auto">
          <a:xfrm>
            <a:off x="1844675" y="3287713"/>
            <a:ext cx="463550" cy="230187"/>
          </a:xfrm>
          <a:prstGeom prst="rect">
            <a:avLst/>
          </a:prstGeom>
          <a:noFill/>
          <a:ln w="9525">
            <a:noFill/>
            <a:miter lim="800000"/>
          </a:ln>
        </p:spPr>
        <p:txBody>
          <a:bodyPr wrap="none">
            <a:spAutoFit/>
          </a:bodyPr>
          <a:lstStyle/>
          <a:p>
            <a:pPr algn="ctr" latinLnBrk="1"/>
            <a:r>
              <a:rPr lang="en-US" altLang="zh-CN" sz="900" b="0">
                <a:latin typeface="Arial" panose="020B0604020202020204" pitchFamily="34" charset="0"/>
                <a:ea typeface="Gulim" panose="020B0600000101010101" pitchFamily="34" charset="-127"/>
              </a:rPr>
              <a:t>Black</a:t>
            </a:r>
          </a:p>
        </p:txBody>
      </p:sp>
      <p:sp>
        <p:nvSpPr>
          <p:cNvPr id="47154" name="Text Box 67"/>
          <p:cNvSpPr txBox="1">
            <a:spLocks noChangeArrowheads="1"/>
          </p:cNvSpPr>
          <p:nvPr/>
        </p:nvSpPr>
        <p:spPr bwMode="auto">
          <a:xfrm>
            <a:off x="4868863" y="3287713"/>
            <a:ext cx="463550" cy="230187"/>
          </a:xfrm>
          <a:prstGeom prst="rect">
            <a:avLst/>
          </a:prstGeom>
          <a:noFill/>
          <a:ln w="9525">
            <a:noFill/>
            <a:miter lim="800000"/>
          </a:ln>
        </p:spPr>
        <p:txBody>
          <a:bodyPr wrap="none">
            <a:spAutoFit/>
          </a:bodyPr>
          <a:lstStyle/>
          <a:p>
            <a:pPr algn="ctr" latinLnBrk="1"/>
            <a:r>
              <a:rPr lang="en-US" altLang="zh-CN" sz="900" b="0">
                <a:latin typeface="Arial" panose="020B0604020202020204" pitchFamily="34" charset="0"/>
                <a:ea typeface="Gulim" panose="020B0600000101010101" pitchFamily="34" charset="-127"/>
              </a:rPr>
              <a:t>Black</a:t>
            </a:r>
          </a:p>
        </p:txBody>
      </p:sp>
      <p:sp>
        <p:nvSpPr>
          <p:cNvPr id="47155" name="Text Box 46"/>
          <p:cNvSpPr txBox="1">
            <a:spLocks noChangeArrowheads="1"/>
          </p:cNvSpPr>
          <p:nvPr/>
        </p:nvSpPr>
        <p:spPr bwMode="auto">
          <a:xfrm>
            <a:off x="1857375" y="8899525"/>
            <a:ext cx="3124200" cy="244475"/>
          </a:xfrm>
          <a:prstGeom prst="rect">
            <a:avLst/>
          </a:prstGeom>
          <a:noFill/>
          <a:ln w="9525">
            <a:noFill/>
            <a:miter lim="800000"/>
          </a:ln>
        </p:spPr>
        <p:txBody>
          <a:bodyPr>
            <a:spAutoFit/>
          </a:bodyPr>
          <a:lstStyle/>
          <a:p>
            <a:pPr algn="ctr" latinLnBrk="1">
              <a:spcBef>
                <a:spcPct val="50000"/>
              </a:spcBef>
            </a:pPr>
            <a:r>
              <a:rPr lang="en-US" altLang="zh-CN" sz="1000">
                <a:latin typeface="Arial" panose="020B0604020202020204" pitchFamily="34" charset="0"/>
                <a:ea typeface="Gulim" panose="020B0600000101010101" pitchFamily="34" charset="-127"/>
              </a:rPr>
              <a:t>Fig 4.4 Brightness Measurement Points</a:t>
            </a:r>
          </a:p>
        </p:txBody>
      </p:sp>
      <p:pic>
        <p:nvPicPr>
          <p:cNvPr id="2" name="图片 1">
            <a:extLst>
              <a:ext uri="{FF2B5EF4-FFF2-40B4-BE49-F238E27FC236}">
                <a16:creationId xmlns:a16="http://schemas.microsoft.com/office/drawing/2014/main" id="{AFDA0BCC-6469-4600-B7EE-089AB39D37F5}"/>
              </a:ext>
            </a:extLst>
          </p:cNvPr>
          <p:cNvPicPr>
            <a:picLocks noChangeAspect="1"/>
          </p:cNvPicPr>
          <p:nvPr/>
        </p:nvPicPr>
        <p:blipFill>
          <a:blip r:embed="rId2"/>
          <a:stretch>
            <a:fillRect/>
          </a:stretch>
        </p:blipFill>
        <p:spPr>
          <a:xfrm>
            <a:off x="2281117" y="5245592"/>
            <a:ext cx="2295766" cy="3611848"/>
          </a:xfrm>
          <a:prstGeom prst="rect">
            <a:avLst/>
          </a:prstGeom>
        </p:spPr>
      </p:pic>
      <p:sp>
        <p:nvSpPr>
          <p:cNvPr id="53" name="슬라이드 번호 개체 틀 43">
            <a:extLst>
              <a:ext uri="{FF2B5EF4-FFF2-40B4-BE49-F238E27FC236}">
                <a16:creationId xmlns:a16="http://schemas.microsoft.com/office/drawing/2014/main" id="{9A93017D-56D7-4EEF-94CE-00C8C67083FD}"/>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39/57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629"/>
          <p:cNvSpPr txBox="1">
            <a:spLocks noChangeArrowheads="1"/>
          </p:cNvSpPr>
          <p:nvPr/>
        </p:nvSpPr>
        <p:spPr bwMode="auto">
          <a:xfrm>
            <a:off x="288925" y="1149350"/>
            <a:ext cx="2695575" cy="307975"/>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1-1. GENERAL DESCRIPTION</a:t>
            </a:r>
          </a:p>
        </p:txBody>
      </p:sp>
      <p:sp>
        <p:nvSpPr>
          <p:cNvPr id="9" name="Text Box 5">
            <a:extLst>
              <a:ext uri="{FF2B5EF4-FFF2-40B4-BE49-F238E27FC236}">
                <a16:creationId xmlns:a16="http://schemas.microsoft.com/office/drawing/2014/main" id="{9B03A6A2-37E2-429B-BD4A-A026CCF1B6F8}"/>
              </a:ext>
            </a:extLst>
          </p:cNvPr>
          <p:cNvSpPr txBox="1">
            <a:spLocks noChangeArrowheads="1"/>
          </p:cNvSpPr>
          <p:nvPr/>
        </p:nvSpPr>
        <p:spPr bwMode="auto">
          <a:xfrm>
            <a:off x="296863" y="6608763"/>
            <a:ext cx="823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r>
              <a:rPr lang="en-US" altLang="zh-CN" sz="1200" u="sng">
                <a:latin typeface="Arial" panose="020B0604020202020204" pitchFamily="34" charset="0"/>
              </a:rPr>
              <a:t>Features</a:t>
            </a:r>
          </a:p>
        </p:txBody>
      </p:sp>
      <p:sp>
        <p:nvSpPr>
          <p:cNvPr id="10" name="Text Box 585">
            <a:extLst>
              <a:ext uri="{FF2B5EF4-FFF2-40B4-BE49-F238E27FC236}">
                <a16:creationId xmlns:a16="http://schemas.microsoft.com/office/drawing/2014/main" id="{B669FA4A-B752-492A-B9E7-0D60043040C8}"/>
              </a:ext>
            </a:extLst>
          </p:cNvPr>
          <p:cNvSpPr txBox="1">
            <a:spLocks noChangeArrowheads="1"/>
          </p:cNvSpPr>
          <p:nvPr/>
        </p:nvSpPr>
        <p:spPr bwMode="auto">
          <a:xfrm>
            <a:off x="295275" y="1639888"/>
            <a:ext cx="1249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r>
              <a:rPr lang="en-US" altLang="zh-CN" sz="1200" u="sng">
                <a:latin typeface="Arial" panose="020B0604020202020204" pitchFamily="34" charset="0"/>
              </a:rPr>
              <a:t>Block Diagram</a:t>
            </a:r>
          </a:p>
        </p:txBody>
      </p:sp>
      <p:sp>
        <p:nvSpPr>
          <p:cNvPr id="11" name="文字方塊 2">
            <a:extLst>
              <a:ext uri="{FF2B5EF4-FFF2-40B4-BE49-F238E27FC236}">
                <a16:creationId xmlns:a16="http://schemas.microsoft.com/office/drawing/2014/main" id="{AEADA304-48EE-4A28-AF58-7D2E2B6653BE}"/>
              </a:ext>
            </a:extLst>
          </p:cNvPr>
          <p:cNvSpPr txBox="1">
            <a:spLocks noChangeArrowheads="1"/>
          </p:cNvSpPr>
          <p:nvPr/>
        </p:nvSpPr>
        <p:spPr bwMode="auto">
          <a:xfrm>
            <a:off x="428625" y="7040563"/>
            <a:ext cx="602471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eaLnBrk="1" latinLnBrk="1" hangingPunct="1"/>
            <a:r>
              <a:rPr lang="en-US" altLang="zh-CN" b="0" dirty="0">
                <a:latin typeface="Arial" panose="020B0604020202020204" pitchFamily="34" charset="0"/>
                <a:ea typeface="宋体" panose="02010600030101010101" pitchFamily="2" charset="-122"/>
                <a:cs typeface="Arial" panose="020B0604020202020204" pitchFamily="34" charset="0"/>
              </a:rPr>
              <a:t>BS062FBM-L00-6801</a:t>
            </a:r>
            <a:r>
              <a:rPr lang="zh-CN" altLang="en-US" b="0" dirty="0">
                <a:latin typeface="Arial" panose="020B0604020202020204" pitchFamily="34" charset="0"/>
                <a:ea typeface="宋体" panose="02010600030101010101" pitchFamily="2" charset="-122"/>
                <a:cs typeface="Arial" panose="020B0604020202020204" pitchFamily="34" charset="0"/>
              </a:rPr>
              <a:t> </a:t>
            </a:r>
            <a:r>
              <a:rPr lang="en-US" altLang="zh-CN" b="0" dirty="0">
                <a:latin typeface="Arial" panose="020B0604020202020204" pitchFamily="34" charset="0"/>
                <a:ea typeface="宋体" panose="02010600030101010101" pitchFamily="2" charset="-122"/>
                <a:cs typeface="Arial" panose="020B0604020202020204" pitchFamily="34" charset="0"/>
              </a:rPr>
              <a:t>is 6.235” color TFT-LCD (Thin Film Transistor Liquid Crystal Display) module composed of LCD panel, MIPI driver ICs, control circuit ,backlight and cover lens. By applying 8 bits digital data, 1080×</a:t>
            </a:r>
          </a:p>
          <a:p>
            <a:pPr eaLnBrk="1" latinLnBrk="1" hangingPunct="1"/>
            <a:r>
              <a:rPr lang="en-US" altLang="zh-CN" b="0" dirty="0">
                <a:latin typeface="Arial" panose="020B0604020202020204" pitchFamily="34" charset="0"/>
                <a:ea typeface="宋体" panose="02010600030101010101" pitchFamily="2" charset="-122"/>
                <a:cs typeface="Arial" panose="020B0604020202020204" pitchFamily="34" charset="0"/>
              </a:rPr>
              <a:t> </a:t>
            </a:r>
            <a:r>
              <a:rPr lang="zh-CN" altLang="en-US" b="0" dirty="0">
                <a:latin typeface="Arial" panose="020B0604020202020204" pitchFamily="34" charset="0"/>
                <a:ea typeface="宋体" panose="02010600030101010101" pitchFamily="2" charset="-122"/>
                <a:cs typeface="Arial" panose="020B0604020202020204" pitchFamily="34" charset="0"/>
              </a:rPr>
              <a:t>（</a:t>
            </a:r>
            <a:r>
              <a:rPr lang="en-US" altLang="zh-CN" b="0" dirty="0">
                <a:latin typeface="Arial" panose="020B0604020202020204" pitchFamily="34" charset="0"/>
                <a:ea typeface="宋体" panose="02010600030101010101" pitchFamily="2" charset="-122"/>
                <a:cs typeface="Arial" panose="020B0604020202020204" pitchFamily="34" charset="0"/>
              </a:rPr>
              <a:t> RGB </a:t>
            </a:r>
            <a:r>
              <a:rPr lang="zh-CN" altLang="en-US" b="0" dirty="0">
                <a:latin typeface="Arial" panose="020B0604020202020204" pitchFamily="34" charset="0"/>
                <a:ea typeface="宋体" panose="02010600030101010101" pitchFamily="2" charset="-122"/>
                <a:cs typeface="Arial" panose="020B0604020202020204" pitchFamily="34" charset="0"/>
              </a:rPr>
              <a:t>）</a:t>
            </a:r>
            <a:r>
              <a:rPr lang="en-US" altLang="zh-CN" b="0" dirty="0">
                <a:latin typeface="Arial" panose="020B0604020202020204" pitchFamily="34" charset="0"/>
                <a:ea typeface="宋体" panose="02010600030101010101" pitchFamily="2" charset="-122"/>
                <a:cs typeface="Arial" panose="020B0604020202020204" pitchFamily="34" charset="0"/>
              </a:rPr>
              <a:t>×2270, 16.7M-color images are displayed on the 6.235”</a:t>
            </a:r>
          </a:p>
          <a:p>
            <a:pPr eaLnBrk="1" latinLnBrk="1" hangingPunct="1"/>
            <a:r>
              <a:rPr lang="en-US" altLang="zh-CN" b="0" dirty="0">
                <a:latin typeface="Arial" panose="020B0604020202020204" pitchFamily="34" charset="0"/>
                <a:ea typeface="宋体" panose="02010600030101010101" pitchFamily="2" charset="-122"/>
                <a:cs typeface="Arial" panose="020B0604020202020204" pitchFamily="34" charset="0"/>
              </a:rPr>
              <a:t> diagonal screen</a:t>
            </a:r>
            <a:endParaRPr lang="zh-TW" altLang="en-US" b="0" dirty="0">
              <a:latin typeface="Arial" panose="020B0604020202020204" pitchFamily="34" charset="0"/>
              <a:ea typeface="宋体" panose="02010600030101010101" pitchFamily="2" charset="-122"/>
              <a:cs typeface="Arial" panose="020B0604020202020204" pitchFamily="34" charset="0"/>
            </a:endParaRPr>
          </a:p>
        </p:txBody>
      </p:sp>
      <p:grpSp>
        <p:nvGrpSpPr>
          <p:cNvPr id="12" name="Group 7">
            <a:extLst>
              <a:ext uri="{FF2B5EF4-FFF2-40B4-BE49-F238E27FC236}">
                <a16:creationId xmlns:a16="http://schemas.microsoft.com/office/drawing/2014/main" id="{5F045A1C-414C-4BC9-A70C-8CEB43981BC5}"/>
              </a:ext>
            </a:extLst>
          </p:cNvPr>
          <p:cNvGrpSpPr>
            <a:grpSpLocks/>
          </p:cNvGrpSpPr>
          <p:nvPr/>
        </p:nvGrpSpPr>
        <p:grpSpPr bwMode="auto">
          <a:xfrm>
            <a:off x="504825" y="2071688"/>
            <a:ext cx="5732463" cy="3744912"/>
            <a:chOff x="0" y="0"/>
            <a:chExt cx="5732462" cy="3744912"/>
          </a:xfrm>
        </p:grpSpPr>
        <p:sp>
          <p:nvSpPr>
            <p:cNvPr id="13" name="AutoShape 52">
              <a:extLst>
                <a:ext uri="{FF2B5EF4-FFF2-40B4-BE49-F238E27FC236}">
                  <a16:creationId xmlns:a16="http://schemas.microsoft.com/office/drawing/2014/main" id="{7D753CF4-2805-4805-BD60-0462825F2002}"/>
                </a:ext>
              </a:extLst>
            </p:cNvPr>
            <p:cNvSpPr>
              <a:spLocks noChangeAspect="1" noChangeArrowheads="1" noTextEdit="1"/>
            </p:cNvSpPr>
            <p:nvPr/>
          </p:nvSpPr>
          <p:spPr bwMode="auto">
            <a:xfrm>
              <a:off x="431800" y="387350"/>
              <a:ext cx="53006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14" name="Group 9">
              <a:extLst>
                <a:ext uri="{FF2B5EF4-FFF2-40B4-BE49-F238E27FC236}">
                  <a16:creationId xmlns:a16="http://schemas.microsoft.com/office/drawing/2014/main" id="{9AD6CD0D-DC80-49E8-849E-FEC1509827B9}"/>
                </a:ext>
              </a:extLst>
            </p:cNvPr>
            <p:cNvGrpSpPr>
              <a:grpSpLocks/>
            </p:cNvGrpSpPr>
            <p:nvPr/>
          </p:nvGrpSpPr>
          <p:grpSpPr bwMode="auto">
            <a:xfrm>
              <a:off x="1349375" y="358775"/>
              <a:ext cx="492125" cy="2905125"/>
              <a:chOff x="0" y="0"/>
              <a:chExt cx="499" cy="2359"/>
            </a:xfrm>
          </p:grpSpPr>
          <p:sp>
            <p:nvSpPr>
              <p:cNvPr id="54" name="AutoShape 51">
                <a:extLst>
                  <a:ext uri="{FF2B5EF4-FFF2-40B4-BE49-F238E27FC236}">
                    <a16:creationId xmlns:a16="http://schemas.microsoft.com/office/drawing/2014/main" id="{212B113C-CCF9-43A6-8CBD-5D402D2FC484}"/>
                  </a:ext>
                </a:extLst>
              </p:cNvPr>
              <p:cNvSpPr>
                <a:spLocks noChangeArrowheads="1"/>
              </p:cNvSpPr>
              <p:nvPr/>
            </p:nvSpPr>
            <p:spPr bwMode="auto">
              <a:xfrm>
                <a:off x="0" y="0"/>
                <a:ext cx="499" cy="2359"/>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solidFill>
                    <a:srgbClr val="0000FF"/>
                  </a:solidFill>
                </a:endParaRPr>
              </a:p>
            </p:txBody>
          </p:sp>
          <p:sp>
            <p:nvSpPr>
              <p:cNvPr id="55" name="Text Box 50">
                <a:extLst>
                  <a:ext uri="{FF2B5EF4-FFF2-40B4-BE49-F238E27FC236}">
                    <a16:creationId xmlns:a16="http://schemas.microsoft.com/office/drawing/2014/main" id="{65E7C601-D030-4665-8DAC-35BD320C846A}"/>
                  </a:ext>
                </a:extLst>
              </p:cNvPr>
              <p:cNvSpPr txBox="1">
                <a:spLocks noChangeArrowheads="1"/>
              </p:cNvSpPr>
              <p:nvPr/>
            </p:nvSpPr>
            <p:spPr bwMode="auto">
              <a:xfrm rot="5400000">
                <a:off x="-269" y="906"/>
                <a:ext cx="10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r>
                  <a:rPr lang="en-US" altLang="zh-CN" sz="1200">
                    <a:solidFill>
                      <a:srgbClr val="0000FF"/>
                    </a:solidFill>
                    <a:latin typeface="Arial" panose="020B0604020202020204" pitchFamily="34" charset="0"/>
                    <a:ea typeface="PMingLiU" panose="02020500000000000000" pitchFamily="18" charset="-120"/>
                  </a:rPr>
                  <a:t>Input connector</a:t>
                </a:r>
                <a:endParaRPr lang="en-US" altLang="zh-CN" sz="1200">
                  <a:solidFill>
                    <a:srgbClr val="0000FF"/>
                  </a:solidFill>
                  <a:ea typeface="PMingLiU" panose="02020500000000000000" pitchFamily="18" charset="-120"/>
                </a:endParaRPr>
              </a:p>
            </p:txBody>
          </p:sp>
        </p:grpSp>
        <p:grpSp>
          <p:nvGrpSpPr>
            <p:cNvPr id="17" name="Group 14">
              <a:extLst>
                <a:ext uri="{FF2B5EF4-FFF2-40B4-BE49-F238E27FC236}">
                  <a16:creationId xmlns:a16="http://schemas.microsoft.com/office/drawing/2014/main" id="{1A56DD50-9994-41E3-A357-6FD032957CD1}"/>
                </a:ext>
              </a:extLst>
            </p:cNvPr>
            <p:cNvGrpSpPr>
              <a:grpSpLocks/>
            </p:cNvGrpSpPr>
            <p:nvPr/>
          </p:nvGrpSpPr>
          <p:grpSpPr bwMode="auto">
            <a:xfrm>
              <a:off x="4076700" y="0"/>
              <a:ext cx="1565275" cy="1743075"/>
              <a:chOff x="0" y="0"/>
              <a:chExt cx="1588" cy="1769"/>
            </a:xfrm>
          </p:grpSpPr>
          <p:sp>
            <p:nvSpPr>
              <p:cNvPr id="52" name="Rectangle 46">
                <a:extLst>
                  <a:ext uri="{FF2B5EF4-FFF2-40B4-BE49-F238E27FC236}">
                    <a16:creationId xmlns:a16="http://schemas.microsoft.com/office/drawing/2014/main" id="{8E3AB1D2-54C3-4F1E-8B73-EAFF64C43BD0}"/>
                  </a:ext>
                </a:extLst>
              </p:cNvPr>
              <p:cNvSpPr>
                <a:spLocks noChangeArrowheads="1"/>
              </p:cNvSpPr>
              <p:nvPr/>
            </p:nvSpPr>
            <p:spPr bwMode="auto">
              <a:xfrm>
                <a:off x="0" y="0"/>
                <a:ext cx="1588" cy="1769"/>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solidFill>
                    <a:srgbClr val="0000FF"/>
                  </a:solidFill>
                </a:endParaRPr>
              </a:p>
            </p:txBody>
          </p:sp>
          <p:sp>
            <p:nvSpPr>
              <p:cNvPr id="53" name="Text Box 45">
                <a:extLst>
                  <a:ext uri="{FF2B5EF4-FFF2-40B4-BE49-F238E27FC236}">
                    <a16:creationId xmlns:a16="http://schemas.microsoft.com/office/drawing/2014/main" id="{22D7D836-4E98-43E8-AF7A-A2CBCF904AA5}"/>
                  </a:ext>
                </a:extLst>
              </p:cNvPr>
              <p:cNvSpPr txBox="1">
                <a:spLocks noChangeArrowheads="1"/>
              </p:cNvSpPr>
              <p:nvPr/>
            </p:nvSpPr>
            <p:spPr bwMode="auto">
              <a:xfrm>
                <a:off x="137" y="378"/>
                <a:ext cx="1264"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nchor="ct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r>
                  <a:rPr lang="ko-KR" altLang="en-US" sz="1200">
                    <a:solidFill>
                      <a:srgbClr val="0000FF"/>
                    </a:solidFill>
                    <a:latin typeface="Arial" panose="020B0604020202020204" pitchFamily="34" charset="0"/>
                    <a:ea typeface="PMingLiU" panose="02020500000000000000" pitchFamily="18" charset="-120"/>
                  </a:rPr>
                  <a:t> </a:t>
                </a:r>
                <a:r>
                  <a:rPr lang="en-US" altLang="zh-CN" sz="1200">
                    <a:solidFill>
                      <a:srgbClr val="0000FF"/>
                    </a:solidFill>
                    <a:latin typeface="Arial" panose="020B0604020202020204" pitchFamily="34" charset="0"/>
                    <a:ea typeface="PMingLiU" panose="02020500000000000000" pitchFamily="18" charset="-120"/>
                  </a:rPr>
                  <a:t>TFT LCD</a:t>
                </a:r>
              </a:p>
              <a:p>
                <a:pPr algn="ctr" latinLnBrk="1"/>
                <a:r>
                  <a:rPr lang="en-US" altLang="zh-CN" sz="1200">
                    <a:solidFill>
                      <a:srgbClr val="0000FF"/>
                    </a:solidFill>
                    <a:latin typeface="Arial" panose="020B0604020202020204" pitchFamily="34" charset="0"/>
                    <a:ea typeface="PMingLiU" panose="02020500000000000000" pitchFamily="18" charset="-120"/>
                  </a:rPr>
                  <a:t> 1080x2270</a:t>
                </a:r>
                <a:endParaRPr lang="en-US" altLang="zh-CN" sz="1200">
                  <a:solidFill>
                    <a:srgbClr val="0000FF"/>
                  </a:solidFill>
                  <a:ea typeface="PMingLiU" panose="02020500000000000000" pitchFamily="18" charset="-120"/>
                </a:endParaRPr>
              </a:p>
            </p:txBody>
          </p:sp>
        </p:grpSp>
        <p:sp>
          <p:nvSpPr>
            <p:cNvPr id="18" name="AutoShape 43">
              <a:extLst>
                <a:ext uri="{FF2B5EF4-FFF2-40B4-BE49-F238E27FC236}">
                  <a16:creationId xmlns:a16="http://schemas.microsoft.com/office/drawing/2014/main" id="{DF6E6660-8F9F-4D9B-BD92-AC46689DF73A}"/>
                </a:ext>
              </a:extLst>
            </p:cNvPr>
            <p:cNvSpPr>
              <a:spLocks noChangeArrowheads="1"/>
            </p:cNvSpPr>
            <p:nvPr/>
          </p:nvSpPr>
          <p:spPr bwMode="auto">
            <a:xfrm>
              <a:off x="4076700" y="2101850"/>
              <a:ext cx="1655762" cy="358775"/>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solidFill>
                  <a:srgbClr val="0000FF"/>
                </a:solidFill>
              </a:endParaRPr>
            </a:p>
          </p:txBody>
        </p:sp>
        <p:sp>
          <p:nvSpPr>
            <p:cNvPr id="19" name="Text Box 42">
              <a:extLst>
                <a:ext uri="{FF2B5EF4-FFF2-40B4-BE49-F238E27FC236}">
                  <a16:creationId xmlns:a16="http://schemas.microsoft.com/office/drawing/2014/main" id="{35A3A10E-C0B7-465A-8846-C210A7996825}"/>
                </a:ext>
              </a:extLst>
            </p:cNvPr>
            <p:cNvSpPr txBox="1">
              <a:spLocks noChangeArrowheads="1"/>
            </p:cNvSpPr>
            <p:nvPr/>
          </p:nvSpPr>
          <p:spPr bwMode="auto">
            <a:xfrm>
              <a:off x="4222203" y="2157412"/>
              <a:ext cx="1438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r>
                <a:rPr lang="en-US" altLang="zh-CN" sz="1200">
                  <a:solidFill>
                    <a:srgbClr val="0000FF"/>
                  </a:solidFill>
                  <a:latin typeface="Arial" panose="020B0604020202020204" pitchFamily="34" charset="0"/>
                  <a:ea typeface="PMingLiU" panose="02020500000000000000" pitchFamily="18" charset="-120"/>
                </a:rPr>
                <a:t>IC Himax 83112A</a:t>
              </a:r>
              <a:endParaRPr lang="en-US" altLang="zh-CN" sz="1200">
                <a:solidFill>
                  <a:srgbClr val="0000FF"/>
                </a:solidFill>
                <a:ea typeface="PMingLiU" panose="02020500000000000000" pitchFamily="18" charset="-120"/>
              </a:endParaRPr>
            </a:p>
          </p:txBody>
        </p:sp>
        <p:grpSp>
          <p:nvGrpSpPr>
            <p:cNvPr id="20" name="Group 19">
              <a:extLst>
                <a:ext uri="{FF2B5EF4-FFF2-40B4-BE49-F238E27FC236}">
                  <a16:creationId xmlns:a16="http://schemas.microsoft.com/office/drawing/2014/main" id="{5E94E622-5192-4287-BB53-A34F833F627C}"/>
                </a:ext>
              </a:extLst>
            </p:cNvPr>
            <p:cNvGrpSpPr>
              <a:grpSpLocks/>
            </p:cNvGrpSpPr>
            <p:nvPr/>
          </p:nvGrpSpPr>
          <p:grpSpPr bwMode="auto">
            <a:xfrm>
              <a:off x="2447925" y="2663825"/>
              <a:ext cx="823912" cy="600075"/>
              <a:chOff x="0" y="0"/>
              <a:chExt cx="771" cy="544"/>
            </a:xfrm>
          </p:grpSpPr>
          <p:sp>
            <p:nvSpPr>
              <p:cNvPr id="50" name="AutoShape 41">
                <a:extLst>
                  <a:ext uri="{FF2B5EF4-FFF2-40B4-BE49-F238E27FC236}">
                    <a16:creationId xmlns:a16="http://schemas.microsoft.com/office/drawing/2014/main" id="{47CA7C36-D4A7-4D5E-AFA6-CA65CF3FDA95}"/>
                  </a:ext>
                </a:extLst>
              </p:cNvPr>
              <p:cNvSpPr>
                <a:spLocks noChangeArrowheads="1"/>
              </p:cNvSpPr>
              <p:nvPr/>
            </p:nvSpPr>
            <p:spPr bwMode="auto">
              <a:xfrm>
                <a:off x="0" y="0"/>
                <a:ext cx="771" cy="544"/>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solidFill>
                    <a:srgbClr val="0000FF"/>
                  </a:solidFill>
                </a:endParaRPr>
              </a:p>
            </p:txBody>
          </p:sp>
          <p:sp>
            <p:nvSpPr>
              <p:cNvPr id="51" name="Text Box 40">
                <a:extLst>
                  <a:ext uri="{FF2B5EF4-FFF2-40B4-BE49-F238E27FC236}">
                    <a16:creationId xmlns:a16="http://schemas.microsoft.com/office/drawing/2014/main" id="{A8BAF044-EBB3-46CB-A168-A28A2A0F3B3A}"/>
                  </a:ext>
                </a:extLst>
              </p:cNvPr>
              <p:cNvSpPr txBox="1">
                <a:spLocks noChangeArrowheads="1"/>
              </p:cNvSpPr>
              <p:nvPr/>
            </p:nvSpPr>
            <p:spPr bwMode="auto">
              <a:xfrm>
                <a:off x="72" y="45"/>
                <a:ext cx="6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latinLnBrk="1"/>
                <a:r>
                  <a:rPr lang="en-US" altLang="zh-CN" sz="1200">
                    <a:solidFill>
                      <a:srgbClr val="0000FF"/>
                    </a:solidFill>
                    <a:latin typeface="Arial" panose="020B0604020202020204" pitchFamily="34" charset="0"/>
                    <a:ea typeface="PMingLiU" panose="02020500000000000000" pitchFamily="18" charset="-120"/>
                  </a:rPr>
                  <a:t>Output</a:t>
                </a:r>
                <a:endParaRPr lang="en-US" altLang="zh-CN" sz="1200">
                  <a:solidFill>
                    <a:srgbClr val="0000FF"/>
                  </a:solidFill>
                  <a:ea typeface="PMingLiU" panose="02020500000000000000" pitchFamily="18" charset="-120"/>
                </a:endParaRPr>
              </a:p>
              <a:p>
                <a:r>
                  <a:rPr lang="en-US" altLang="zh-CN" sz="1200">
                    <a:solidFill>
                      <a:srgbClr val="0000FF"/>
                    </a:solidFill>
                    <a:latin typeface="Arial" panose="020B0604020202020204" pitchFamily="34" charset="0"/>
                    <a:ea typeface="PMingLiU" panose="02020500000000000000" pitchFamily="18" charset="-120"/>
                  </a:rPr>
                  <a:t>   Pin</a:t>
                </a:r>
                <a:endParaRPr lang="en-US" altLang="zh-CN" sz="1200">
                  <a:solidFill>
                    <a:srgbClr val="0000FF"/>
                  </a:solidFill>
                  <a:ea typeface="PMingLiU" panose="02020500000000000000" pitchFamily="18" charset="-120"/>
                </a:endParaRPr>
              </a:p>
            </p:txBody>
          </p:sp>
        </p:grpSp>
        <p:grpSp>
          <p:nvGrpSpPr>
            <p:cNvPr id="21" name="Group 22">
              <a:extLst>
                <a:ext uri="{FF2B5EF4-FFF2-40B4-BE49-F238E27FC236}">
                  <a16:creationId xmlns:a16="http://schemas.microsoft.com/office/drawing/2014/main" id="{9CBEDCF7-D372-42FA-B023-C42D4ECAA7DE}"/>
                </a:ext>
              </a:extLst>
            </p:cNvPr>
            <p:cNvGrpSpPr>
              <a:grpSpLocks/>
            </p:cNvGrpSpPr>
            <p:nvPr/>
          </p:nvGrpSpPr>
          <p:grpSpPr bwMode="auto">
            <a:xfrm>
              <a:off x="4076700" y="2816225"/>
              <a:ext cx="1636712" cy="358775"/>
              <a:chOff x="0" y="0"/>
              <a:chExt cx="1660" cy="363"/>
            </a:xfrm>
          </p:grpSpPr>
          <p:sp>
            <p:nvSpPr>
              <p:cNvPr id="48" name="AutoShape 38">
                <a:extLst>
                  <a:ext uri="{FF2B5EF4-FFF2-40B4-BE49-F238E27FC236}">
                    <a16:creationId xmlns:a16="http://schemas.microsoft.com/office/drawing/2014/main" id="{C42037BC-B816-46FB-B0B5-E1DC1E95D71F}"/>
                  </a:ext>
                </a:extLst>
              </p:cNvPr>
              <p:cNvSpPr>
                <a:spLocks noChangeArrowheads="1"/>
              </p:cNvSpPr>
              <p:nvPr/>
            </p:nvSpPr>
            <p:spPr bwMode="auto">
              <a:xfrm>
                <a:off x="0" y="0"/>
                <a:ext cx="1660" cy="363"/>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solidFill>
                    <a:srgbClr val="0000FF"/>
                  </a:solidFill>
                </a:endParaRPr>
              </a:p>
            </p:txBody>
          </p:sp>
          <p:sp>
            <p:nvSpPr>
              <p:cNvPr id="49" name="Text Box 37">
                <a:extLst>
                  <a:ext uri="{FF2B5EF4-FFF2-40B4-BE49-F238E27FC236}">
                    <a16:creationId xmlns:a16="http://schemas.microsoft.com/office/drawing/2014/main" id="{CE773FD4-1EBA-4AA8-BB41-D0AC0CF25D77}"/>
                  </a:ext>
                </a:extLst>
              </p:cNvPr>
              <p:cNvSpPr txBox="1">
                <a:spLocks noChangeArrowheads="1"/>
              </p:cNvSpPr>
              <p:nvPr/>
            </p:nvSpPr>
            <p:spPr bwMode="auto">
              <a:xfrm>
                <a:off x="208" y="45"/>
                <a:ext cx="11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r>
                  <a:rPr lang="en-US" altLang="zh-CN" sz="1200">
                    <a:solidFill>
                      <a:srgbClr val="0000FF"/>
                    </a:solidFill>
                    <a:latin typeface="Arial" panose="020B0604020202020204" pitchFamily="34" charset="0"/>
                    <a:ea typeface="PMingLiU" panose="02020500000000000000" pitchFamily="18" charset="-120"/>
                  </a:rPr>
                  <a:t>LED Light Bar</a:t>
                </a:r>
                <a:endParaRPr lang="en-US" altLang="zh-CN" sz="1200">
                  <a:solidFill>
                    <a:srgbClr val="0000FF"/>
                  </a:solidFill>
                  <a:ea typeface="PMingLiU" panose="02020500000000000000" pitchFamily="18" charset="-120"/>
                </a:endParaRPr>
              </a:p>
            </p:txBody>
          </p:sp>
        </p:grpSp>
        <p:sp>
          <p:nvSpPr>
            <p:cNvPr id="22" name="Line 35">
              <a:extLst>
                <a:ext uri="{FF2B5EF4-FFF2-40B4-BE49-F238E27FC236}">
                  <a16:creationId xmlns:a16="http://schemas.microsoft.com/office/drawing/2014/main" id="{972F8A83-590B-4252-B58B-B3F869612154}"/>
                </a:ext>
              </a:extLst>
            </p:cNvPr>
            <p:cNvSpPr>
              <a:spLocks noChangeShapeType="1"/>
            </p:cNvSpPr>
            <p:nvPr/>
          </p:nvSpPr>
          <p:spPr bwMode="auto">
            <a:xfrm flipV="1">
              <a:off x="4167187" y="1743075"/>
              <a:ext cx="0" cy="358775"/>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3" name="Line 34">
              <a:extLst>
                <a:ext uri="{FF2B5EF4-FFF2-40B4-BE49-F238E27FC236}">
                  <a16:creationId xmlns:a16="http://schemas.microsoft.com/office/drawing/2014/main" id="{80A8D779-2F9D-4982-8E27-5C51EF3D1C2D}"/>
                </a:ext>
              </a:extLst>
            </p:cNvPr>
            <p:cNvSpPr>
              <a:spLocks noChangeShapeType="1"/>
            </p:cNvSpPr>
            <p:nvPr/>
          </p:nvSpPr>
          <p:spPr bwMode="auto">
            <a:xfrm flipV="1">
              <a:off x="4300537" y="1743075"/>
              <a:ext cx="0" cy="358775"/>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4" name="Line 33">
              <a:extLst>
                <a:ext uri="{FF2B5EF4-FFF2-40B4-BE49-F238E27FC236}">
                  <a16:creationId xmlns:a16="http://schemas.microsoft.com/office/drawing/2014/main" id="{0C290358-C3D4-4277-ADE5-E6C895487C62}"/>
                </a:ext>
              </a:extLst>
            </p:cNvPr>
            <p:cNvSpPr>
              <a:spLocks noChangeShapeType="1"/>
            </p:cNvSpPr>
            <p:nvPr/>
          </p:nvSpPr>
          <p:spPr bwMode="auto">
            <a:xfrm flipV="1">
              <a:off x="5599112" y="1743075"/>
              <a:ext cx="0" cy="358775"/>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 name="Line 32">
              <a:extLst>
                <a:ext uri="{FF2B5EF4-FFF2-40B4-BE49-F238E27FC236}">
                  <a16:creationId xmlns:a16="http://schemas.microsoft.com/office/drawing/2014/main" id="{6B1D86E8-548F-42A8-A4A9-7AC45F24A609}"/>
                </a:ext>
              </a:extLst>
            </p:cNvPr>
            <p:cNvSpPr>
              <a:spLocks noChangeShapeType="1"/>
            </p:cNvSpPr>
            <p:nvPr/>
          </p:nvSpPr>
          <p:spPr bwMode="auto">
            <a:xfrm flipV="1">
              <a:off x="5464175" y="1743075"/>
              <a:ext cx="0" cy="358775"/>
            </a:xfrm>
            <a:prstGeom prst="line">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6" name="AutoShape 31">
              <a:extLst>
                <a:ext uri="{FF2B5EF4-FFF2-40B4-BE49-F238E27FC236}">
                  <a16:creationId xmlns:a16="http://schemas.microsoft.com/office/drawing/2014/main" id="{3969B08E-F7EF-477B-B967-D2A4FB7CF16D}"/>
                </a:ext>
              </a:extLst>
            </p:cNvPr>
            <p:cNvSpPr>
              <a:spLocks noChangeArrowheads="1"/>
            </p:cNvSpPr>
            <p:nvPr/>
          </p:nvSpPr>
          <p:spPr bwMode="auto">
            <a:xfrm>
              <a:off x="633412" y="492125"/>
              <a:ext cx="715963" cy="357187"/>
            </a:xfrm>
            <a:prstGeom prst="rightArrow">
              <a:avLst>
                <a:gd name="adj1" fmla="val 50000"/>
                <a:gd name="adj2" fmla="val 50111"/>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solidFill>
                  <a:srgbClr val="0000FF"/>
                </a:solidFill>
              </a:endParaRPr>
            </a:p>
          </p:txBody>
        </p:sp>
        <p:sp>
          <p:nvSpPr>
            <p:cNvPr id="27" name="AutoShape 30">
              <a:extLst>
                <a:ext uri="{FF2B5EF4-FFF2-40B4-BE49-F238E27FC236}">
                  <a16:creationId xmlns:a16="http://schemas.microsoft.com/office/drawing/2014/main" id="{09128299-0FFA-4B1F-9068-67CA37AEFF70}"/>
                </a:ext>
              </a:extLst>
            </p:cNvPr>
            <p:cNvSpPr>
              <a:spLocks noChangeArrowheads="1"/>
            </p:cNvSpPr>
            <p:nvPr/>
          </p:nvSpPr>
          <p:spPr bwMode="auto">
            <a:xfrm>
              <a:off x="633412" y="1206500"/>
              <a:ext cx="715963" cy="357187"/>
            </a:xfrm>
            <a:prstGeom prst="rightArrow">
              <a:avLst>
                <a:gd name="adj1" fmla="val 50000"/>
                <a:gd name="adj2" fmla="val 50111"/>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solidFill>
                  <a:srgbClr val="0000FF"/>
                </a:solidFill>
              </a:endParaRPr>
            </a:p>
          </p:txBody>
        </p:sp>
        <p:sp>
          <p:nvSpPr>
            <p:cNvPr id="28" name="AutoShape 29">
              <a:extLst>
                <a:ext uri="{FF2B5EF4-FFF2-40B4-BE49-F238E27FC236}">
                  <a16:creationId xmlns:a16="http://schemas.microsoft.com/office/drawing/2014/main" id="{E16A890C-4A17-47F2-88F5-5CB78818E8AA}"/>
                </a:ext>
              </a:extLst>
            </p:cNvPr>
            <p:cNvSpPr>
              <a:spLocks noChangeArrowheads="1"/>
            </p:cNvSpPr>
            <p:nvPr/>
          </p:nvSpPr>
          <p:spPr bwMode="auto">
            <a:xfrm>
              <a:off x="633412" y="2816225"/>
              <a:ext cx="715963" cy="357187"/>
            </a:xfrm>
            <a:prstGeom prst="rightArrow">
              <a:avLst>
                <a:gd name="adj1" fmla="val 50000"/>
                <a:gd name="adj2" fmla="val 50111"/>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solidFill>
                  <a:srgbClr val="0000FF"/>
                </a:solidFill>
              </a:endParaRPr>
            </a:p>
          </p:txBody>
        </p:sp>
        <p:sp>
          <p:nvSpPr>
            <p:cNvPr id="29" name="AutoShape 28">
              <a:extLst>
                <a:ext uri="{FF2B5EF4-FFF2-40B4-BE49-F238E27FC236}">
                  <a16:creationId xmlns:a16="http://schemas.microsoft.com/office/drawing/2014/main" id="{26819C90-B286-4841-A464-4622D3850871}"/>
                </a:ext>
              </a:extLst>
            </p:cNvPr>
            <p:cNvSpPr>
              <a:spLocks noChangeArrowheads="1"/>
            </p:cNvSpPr>
            <p:nvPr/>
          </p:nvSpPr>
          <p:spPr bwMode="auto">
            <a:xfrm rot="10800000">
              <a:off x="633412" y="2324100"/>
              <a:ext cx="715963" cy="357187"/>
            </a:xfrm>
            <a:prstGeom prst="rightArrow">
              <a:avLst>
                <a:gd name="adj1" fmla="val 50000"/>
                <a:gd name="adj2" fmla="val 50111"/>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eaLnBrk="1" latinLnBrk="1" hangingPunct="1"/>
              <a:endParaRPr lang="zh-TW" altLang="en-US">
                <a:solidFill>
                  <a:srgbClr val="0000FF"/>
                </a:solidFill>
              </a:endParaRPr>
            </a:p>
          </p:txBody>
        </p:sp>
        <p:sp>
          <p:nvSpPr>
            <p:cNvPr id="30" name="Text Box 27">
              <a:extLst>
                <a:ext uri="{FF2B5EF4-FFF2-40B4-BE49-F238E27FC236}">
                  <a16:creationId xmlns:a16="http://schemas.microsoft.com/office/drawing/2014/main" id="{B739111C-AD31-42DB-9AC1-E4B19FF7EEDF}"/>
                </a:ext>
              </a:extLst>
            </p:cNvPr>
            <p:cNvSpPr txBox="1">
              <a:spLocks noChangeArrowheads="1"/>
            </p:cNvSpPr>
            <p:nvPr/>
          </p:nvSpPr>
          <p:spPr bwMode="auto">
            <a:xfrm>
              <a:off x="71437" y="144462"/>
              <a:ext cx="11922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r>
                <a:rPr lang="en-US" altLang="zh-CN" sz="1200">
                  <a:solidFill>
                    <a:srgbClr val="0000FF"/>
                  </a:solidFill>
                  <a:latin typeface="Arial" panose="020B0604020202020204" pitchFamily="34" charset="0"/>
                  <a:ea typeface="PMingLiU" panose="02020500000000000000" pitchFamily="18" charset="-120"/>
                </a:rPr>
                <a:t>LCD Signal</a:t>
              </a:r>
              <a:endParaRPr lang="en-US" altLang="zh-CN" sz="1200">
                <a:solidFill>
                  <a:srgbClr val="0000FF"/>
                </a:solidFill>
                <a:ea typeface="PMingLiU" panose="02020500000000000000" pitchFamily="18" charset="-120"/>
              </a:endParaRPr>
            </a:p>
          </p:txBody>
        </p:sp>
        <p:sp>
          <p:nvSpPr>
            <p:cNvPr id="31" name="Text Box 26">
              <a:extLst>
                <a:ext uri="{FF2B5EF4-FFF2-40B4-BE49-F238E27FC236}">
                  <a16:creationId xmlns:a16="http://schemas.microsoft.com/office/drawing/2014/main" id="{1A3AD0EB-258E-4818-9553-E16668A73076}"/>
                </a:ext>
              </a:extLst>
            </p:cNvPr>
            <p:cNvSpPr txBox="1">
              <a:spLocks noChangeArrowheads="1"/>
            </p:cNvSpPr>
            <p:nvPr/>
          </p:nvSpPr>
          <p:spPr bwMode="auto">
            <a:xfrm>
              <a:off x="0" y="936625"/>
              <a:ext cx="134302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r>
                <a:rPr lang="en-US" altLang="zh-CN" sz="1200">
                  <a:solidFill>
                    <a:srgbClr val="0000FF"/>
                  </a:solidFill>
                  <a:latin typeface="Arial" panose="020B0604020202020204" pitchFamily="34" charset="0"/>
                  <a:ea typeface="PMingLiU" panose="02020500000000000000" pitchFamily="18" charset="-120"/>
                </a:rPr>
                <a:t>LCD Power</a:t>
              </a:r>
              <a:endParaRPr lang="en-US" altLang="zh-CN" sz="1200">
                <a:solidFill>
                  <a:srgbClr val="0000FF"/>
                </a:solidFill>
                <a:ea typeface="PMingLiU" panose="02020500000000000000" pitchFamily="18" charset="-120"/>
              </a:endParaRPr>
            </a:p>
          </p:txBody>
        </p:sp>
        <p:sp>
          <p:nvSpPr>
            <p:cNvPr id="32" name="Text Box 25">
              <a:extLst>
                <a:ext uri="{FF2B5EF4-FFF2-40B4-BE49-F238E27FC236}">
                  <a16:creationId xmlns:a16="http://schemas.microsoft.com/office/drawing/2014/main" id="{8C9AF1E4-6252-4A8B-8CBD-FE932ED7BCF7}"/>
                </a:ext>
              </a:extLst>
            </p:cNvPr>
            <p:cNvSpPr txBox="1">
              <a:spLocks noChangeArrowheads="1"/>
            </p:cNvSpPr>
            <p:nvPr/>
          </p:nvSpPr>
          <p:spPr bwMode="auto">
            <a:xfrm>
              <a:off x="144462" y="2016125"/>
              <a:ext cx="12541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r>
                <a:rPr lang="en-US" altLang="zh-CN" sz="1200">
                  <a:solidFill>
                    <a:srgbClr val="0000FF"/>
                  </a:solidFill>
                  <a:latin typeface="Arial" panose="020B0604020202020204" pitchFamily="34" charset="0"/>
                  <a:ea typeface="PMingLiU" panose="02020500000000000000" pitchFamily="18" charset="-120"/>
                </a:rPr>
                <a:t>LED Cathode</a:t>
              </a:r>
              <a:endParaRPr lang="en-US" altLang="zh-CN" sz="1200">
                <a:solidFill>
                  <a:srgbClr val="0000FF"/>
                </a:solidFill>
                <a:ea typeface="PMingLiU" panose="02020500000000000000" pitchFamily="18" charset="-120"/>
              </a:endParaRPr>
            </a:p>
          </p:txBody>
        </p:sp>
        <p:sp>
          <p:nvSpPr>
            <p:cNvPr id="33" name="Text Box 24">
              <a:extLst>
                <a:ext uri="{FF2B5EF4-FFF2-40B4-BE49-F238E27FC236}">
                  <a16:creationId xmlns:a16="http://schemas.microsoft.com/office/drawing/2014/main" id="{555DA574-3FCA-42FC-A2DF-D5CE3486085C}"/>
                </a:ext>
              </a:extLst>
            </p:cNvPr>
            <p:cNvSpPr txBox="1">
              <a:spLocks noChangeArrowheads="1"/>
            </p:cNvSpPr>
            <p:nvPr/>
          </p:nvSpPr>
          <p:spPr bwMode="auto">
            <a:xfrm>
              <a:off x="71437" y="3095625"/>
              <a:ext cx="12001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defRPr sz="1400" b="1">
                  <a:solidFill>
                    <a:schemeClr val="tx1"/>
                  </a:solidFill>
                  <a:latin typeface="Book Antiqua" panose="02040602050305030304" pitchFamily="18" charset="0"/>
                  <a:ea typeface="Gulim" panose="020B0600000101010101" pitchFamily="34" charset="-127"/>
                </a:defRPr>
              </a:lvl1pPr>
              <a:lvl2pPr marL="742950" indent="-285750">
                <a:defRPr sz="1400" b="1">
                  <a:solidFill>
                    <a:schemeClr val="tx1"/>
                  </a:solidFill>
                  <a:latin typeface="Book Antiqua" panose="02040602050305030304" pitchFamily="18" charset="0"/>
                  <a:ea typeface="Gulim" panose="020B0600000101010101" pitchFamily="34" charset="-127"/>
                </a:defRPr>
              </a:lvl2pPr>
              <a:lvl3pPr marL="1143000" indent="-228600">
                <a:defRPr sz="1400" b="1">
                  <a:solidFill>
                    <a:schemeClr val="tx1"/>
                  </a:solidFill>
                  <a:latin typeface="Book Antiqua" panose="02040602050305030304" pitchFamily="18" charset="0"/>
                  <a:ea typeface="Gulim" panose="020B0600000101010101" pitchFamily="34" charset="-127"/>
                </a:defRPr>
              </a:lvl3pPr>
              <a:lvl4pPr marL="1600200" indent="-228600">
                <a:defRPr sz="1400" b="1">
                  <a:solidFill>
                    <a:schemeClr val="tx1"/>
                  </a:solidFill>
                  <a:latin typeface="Book Antiqua" panose="02040602050305030304" pitchFamily="18" charset="0"/>
                  <a:ea typeface="Gulim" panose="020B0600000101010101" pitchFamily="34" charset="-127"/>
                </a:defRPr>
              </a:lvl4pPr>
              <a:lvl5pPr marL="2057400" indent="-228600">
                <a:defRPr sz="1400" b="1">
                  <a:solidFill>
                    <a:schemeClr val="tx1"/>
                  </a:solidFill>
                  <a:latin typeface="Book Antiqua" panose="02040602050305030304" pitchFamily="18" charset="0"/>
                  <a:ea typeface="Gulim" panose="020B0600000101010101" pitchFamily="34" charset="-127"/>
                </a:defRPr>
              </a:lvl5pPr>
              <a:lvl6pPr marL="25146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6pPr>
              <a:lvl7pPr marL="29718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7pPr>
              <a:lvl8pPr marL="34290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8pPr>
              <a:lvl9pPr marL="3886200" indent="-228600" eaLnBrk="0" fontAlgn="base" hangingPunct="0">
                <a:spcBef>
                  <a:spcPct val="0"/>
                </a:spcBef>
                <a:spcAft>
                  <a:spcPct val="0"/>
                </a:spcAft>
                <a:defRPr sz="1400" b="1">
                  <a:solidFill>
                    <a:schemeClr val="tx1"/>
                  </a:solidFill>
                  <a:latin typeface="Book Antiqua" panose="02040602050305030304" pitchFamily="18" charset="0"/>
                  <a:ea typeface="Gulim" panose="020B0600000101010101" pitchFamily="34" charset="-127"/>
                </a:defRPr>
              </a:lvl9pPr>
            </a:lstStyle>
            <a:p>
              <a:pPr algn="ctr" latinLnBrk="1"/>
              <a:r>
                <a:rPr lang="en-US" altLang="zh-CN" sz="1200">
                  <a:solidFill>
                    <a:srgbClr val="0000FF"/>
                  </a:solidFill>
                  <a:latin typeface="Arial" panose="020B0604020202020204" pitchFamily="34" charset="0"/>
                  <a:ea typeface="PMingLiU" panose="02020500000000000000" pitchFamily="18" charset="-120"/>
                </a:rPr>
                <a:t>LED Anode</a:t>
              </a:r>
              <a:endParaRPr lang="en-US" altLang="zh-CN" sz="1200">
                <a:solidFill>
                  <a:srgbClr val="0000FF"/>
                </a:solidFill>
                <a:ea typeface="PMingLiU" panose="02020500000000000000" pitchFamily="18" charset="-120"/>
              </a:endParaRPr>
            </a:p>
          </p:txBody>
        </p:sp>
        <p:sp>
          <p:nvSpPr>
            <p:cNvPr id="34" name="Line 23">
              <a:extLst>
                <a:ext uri="{FF2B5EF4-FFF2-40B4-BE49-F238E27FC236}">
                  <a16:creationId xmlns:a16="http://schemas.microsoft.com/office/drawing/2014/main" id="{0BA7B889-6A34-4952-9830-93385CDC3E01}"/>
                </a:ext>
              </a:extLst>
            </p:cNvPr>
            <p:cNvSpPr>
              <a:spLocks noChangeShapeType="1"/>
            </p:cNvSpPr>
            <p:nvPr/>
          </p:nvSpPr>
          <p:spPr bwMode="auto">
            <a:xfrm>
              <a:off x="1841500" y="2995612"/>
              <a:ext cx="669925" cy="0"/>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5" name="Line 22">
              <a:extLst>
                <a:ext uri="{FF2B5EF4-FFF2-40B4-BE49-F238E27FC236}">
                  <a16:creationId xmlns:a16="http://schemas.microsoft.com/office/drawing/2014/main" id="{77DB24E9-9367-46B1-95A6-14265E2F13E7}"/>
                </a:ext>
              </a:extLst>
            </p:cNvPr>
            <p:cNvSpPr>
              <a:spLocks noChangeShapeType="1"/>
            </p:cNvSpPr>
            <p:nvPr/>
          </p:nvSpPr>
          <p:spPr bwMode="auto">
            <a:xfrm>
              <a:off x="3240087" y="3024187"/>
              <a:ext cx="804863" cy="0"/>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6" name="Line 21">
              <a:extLst>
                <a:ext uri="{FF2B5EF4-FFF2-40B4-BE49-F238E27FC236}">
                  <a16:creationId xmlns:a16="http://schemas.microsoft.com/office/drawing/2014/main" id="{7363A4DA-4CDC-453B-9E75-8CED38BBEDD4}"/>
                </a:ext>
              </a:extLst>
            </p:cNvPr>
            <p:cNvSpPr>
              <a:spLocks noChangeShapeType="1"/>
            </p:cNvSpPr>
            <p:nvPr/>
          </p:nvSpPr>
          <p:spPr bwMode="auto">
            <a:xfrm flipH="1">
              <a:off x="1841500" y="2459037"/>
              <a:ext cx="1073150" cy="0"/>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7" name="Line 20">
              <a:extLst>
                <a:ext uri="{FF2B5EF4-FFF2-40B4-BE49-F238E27FC236}">
                  <a16:creationId xmlns:a16="http://schemas.microsoft.com/office/drawing/2014/main" id="{708F87EB-C62C-445C-AFD6-3AB122AC4020}"/>
                </a:ext>
              </a:extLst>
            </p:cNvPr>
            <p:cNvSpPr>
              <a:spLocks noChangeShapeType="1"/>
            </p:cNvSpPr>
            <p:nvPr/>
          </p:nvSpPr>
          <p:spPr bwMode="auto">
            <a:xfrm flipV="1">
              <a:off x="2914650" y="2459037"/>
              <a:ext cx="0" cy="268288"/>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 name="Line 19">
              <a:extLst>
                <a:ext uri="{FF2B5EF4-FFF2-40B4-BE49-F238E27FC236}">
                  <a16:creationId xmlns:a16="http://schemas.microsoft.com/office/drawing/2014/main" id="{686367F8-90DF-4DF7-B0E2-A254C6468F16}"/>
                </a:ext>
              </a:extLst>
            </p:cNvPr>
            <p:cNvSpPr>
              <a:spLocks noChangeShapeType="1"/>
            </p:cNvSpPr>
            <p:nvPr/>
          </p:nvSpPr>
          <p:spPr bwMode="auto">
            <a:xfrm>
              <a:off x="1841500" y="1339850"/>
              <a:ext cx="1252538" cy="0"/>
            </a:xfrm>
            <a:prstGeom prst="line">
              <a:avLst/>
            </a:prstGeom>
            <a:noFill/>
            <a:ln w="63500">
              <a:solidFill>
                <a:srgbClr val="000000"/>
              </a:solidFill>
              <a:round/>
              <a:headEnd/>
              <a:tailEnd type="none" w="med" len="med"/>
            </a:ln>
            <a:extLst>
              <a:ext uri="{909E8E84-426E-40DD-AFC4-6F175D3DCCD1}">
                <a14:hiddenFill xmlns:a14="http://schemas.microsoft.com/office/drawing/2010/main">
                  <a:noFill/>
                </a14:hiddenFill>
              </a:ext>
            </a:extLst>
          </p:spPr>
          <p:txBody>
            <a:bodyPr/>
            <a:lstStyle/>
            <a:p>
              <a:endParaRPr lang="zh-CN" altLang="en-US"/>
            </a:p>
          </p:txBody>
        </p:sp>
        <p:sp>
          <p:nvSpPr>
            <p:cNvPr id="41" name="Line 16">
              <a:extLst>
                <a:ext uri="{FF2B5EF4-FFF2-40B4-BE49-F238E27FC236}">
                  <a16:creationId xmlns:a16="http://schemas.microsoft.com/office/drawing/2014/main" id="{DF941C28-A1FF-4C4E-81A0-D11D9F515C46}"/>
                </a:ext>
              </a:extLst>
            </p:cNvPr>
            <p:cNvSpPr>
              <a:spLocks noChangeShapeType="1"/>
            </p:cNvSpPr>
            <p:nvPr/>
          </p:nvSpPr>
          <p:spPr bwMode="auto">
            <a:xfrm flipV="1">
              <a:off x="3746500" y="2370136"/>
              <a:ext cx="330200" cy="28491"/>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2" name="Line 15">
              <a:extLst>
                <a:ext uri="{FF2B5EF4-FFF2-40B4-BE49-F238E27FC236}">
                  <a16:creationId xmlns:a16="http://schemas.microsoft.com/office/drawing/2014/main" id="{79A6CE00-C3C4-4974-8F22-83ED3D7E978E}"/>
                </a:ext>
              </a:extLst>
            </p:cNvPr>
            <p:cNvSpPr>
              <a:spLocks noChangeShapeType="1"/>
            </p:cNvSpPr>
            <p:nvPr/>
          </p:nvSpPr>
          <p:spPr bwMode="auto">
            <a:xfrm flipV="1">
              <a:off x="3094037" y="1339850"/>
              <a:ext cx="0" cy="1030287"/>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3" name="Line 14">
              <a:extLst>
                <a:ext uri="{FF2B5EF4-FFF2-40B4-BE49-F238E27FC236}">
                  <a16:creationId xmlns:a16="http://schemas.microsoft.com/office/drawing/2014/main" id="{9580B9AD-26F7-4A1D-A9D8-F6FA3BDB75BC}"/>
                </a:ext>
              </a:extLst>
            </p:cNvPr>
            <p:cNvSpPr>
              <a:spLocks noChangeShapeType="1"/>
            </p:cNvSpPr>
            <p:nvPr/>
          </p:nvSpPr>
          <p:spPr bwMode="auto">
            <a:xfrm flipV="1">
              <a:off x="3763961" y="669925"/>
              <a:ext cx="1" cy="174307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5" name="Line 13">
              <a:extLst>
                <a:ext uri="{FF2B5EF4-FFF2-40B4-BE49-F238E27FC236}">
                  <a16:creationId xmlns:a16="http://schemas.microsoft.com/office/drawing/2014/main" id="{A1DA3398-4798-4837-8D6B-A28282B91E9B}"/>
                </a:ext>
              </a:extLst>
            </p:cNvPr>
            <p:cNvSpPr>
              <a:spLocks noChangeShapeType="1"/>
            </p:cNvSpPr>
            <p:nvPr/>
          </p:nvSpPr>
          <p:spPr bwMode="auto">
            <a:xfrm>
              <a:off x="1841500" y="687387"/>
              <a:ext cx="1922462" cy="0"/>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6" name="Line 12">
              <a:extLst>
                <a:ext uri="{FF2B5EF4-FFF2-40B4-BE49-F238E27FC236}">
                  <a16:creationId xmlns:a16="http://schemas.microsoft.com/office/drawing/2014/main" id="{053B975D-40C2-4B9E-91A8-7F581B7EA5BC}"/>
                </a:ext>
              </a:extLst>
            </p:cNvPr>
            <p:cNvSpPr>
              <a:spLocks noChangeShapeType="1"/>
            </p:cNvSpPr>
            <p:nvPr/>
          </p:nvSpPr>
          <p:spPr bwMode="auto">
            <a:xfrm flipH="1" flipV="1">
              <a:off x="3511592" y="2638421"/>
              <a:ext cx="1352508" cy="3"/>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7" name="Line 11">
              <a:extLst>
                <a:ext uri="{FF2B5EF4-FFF2-40B4-BE49-F238E27FC236}">
                  <a16:creationId xmlns:a16="http://schemas.microsoft.com/office/drawing/2014/main" id="{2D573E70-53BF-4939-86E6-D62BC5D76AD1}"/>
                </a:ext>
              </a:extLst>
            </p:cNvPr>
            <p:cNvSpPr>
              <a:spLocks noChangeShapeType="1"/>
            </p:cNvSpPr>
            <p:nvPr/>
          </p:nvSpPr>
          <p:spPr bwMode="auto">
            <a:xfrm flipV="1">
              <a:off x="4837112" y="2459037"/>
              <a:ext cx="0" cy="179388"/>
            </a:xfrm>
            <a:prstGeom prst="line">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56" name="Line 15">
            <a:extLst>
              <a:ext uri="{FF2B5EF4-FFF2-40B4-BE49-F238E27FC236}">
                <a16:creationId xmlns:a16="http://schemas.microsoft.com/office/drawing/2014/main" id="{2364D066-4980-4D4B-BD0F-95E3840FF49A}"/>
              </a:ext>
            </a:extLst>
          </p:cNvPr>
          <p:cNvSpPr>
            <a:spLocks noChangeShapeType="1"/>
          </p:cNvSpPr>
          <p:nvPr/>
        </p:nvSpPr>
        <p:spPr bwMode="auto">
          <a:xfrm flipH="1" flipV="1">
            <a:off x="4005063" y="4410677"/>
            <a:ext cx="1" cy="324835"/>
          </a:xfrm>
          <a:prstGeom prst="line">
            <a:avLst/>
          </a:prstGeom>
          <a:noFill/>
          <a:ln w="6350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7" name="Line 19">
            <a:extLst>
              <a:ext uri="{FF2B5EF4-FFF2-40B4-BE49-F238E27FC236}">
                <a16:creationId xmlns:a16="http://schemas.microsoft.com/office/drawing/2014/main" id="{258C0E0A-583A-4850-BAB8-C4181F2B7000}"/>
              </a:ext>
            </a:extLst>
          </p:cNvPr>
          <p:cNvSpPr>
            <a:spLocks noChangeShapeType="1"/>
          </p:cNvSpPr>
          <p:nvPr/>
        </p:nvSpPr>
        <p:spPr bwMode="auto">
          <a:xfrm>
            <a:off x="3598863" y="4448944"/>
            <a:ext cx="431801" cy="0"/>
          </a:xfrm>
          <a:prstGeom prst="line">
            <a:avLst/>
          </a:prstGeom>
          <a:noFill/>
          <a:ln w="63500">
            <a:solidFill>
              <a:srgbClr val="000000"/>
            </a:solidFill>
            <a:round/>
            <a:headEnd/>
            <a:tailEnd type="none" w="med" len="med"/>
          </a:ln>
          <a:extLst>
            <a:ext uri="{909E8E84-426E-40DD-AFC4-6F175D3DCCD1}">
              <a14:hiddenFill xmlns:a14="http://schemas.microsoft.com/office/drawing/2010/main">
                <a:noFill/>
              </a14:hiddenFill>
            </a:ext>
          </a:extLst>
        </p:spPr>
        <p:txBody>
          <a:bodyPr/>
          <a:lstStyle/>
          <a:p>
            <a:endParaRPr lang="zh-CN" altLang="en-US"/>
          </a:p>
        </p:txBody>
      </p:sp>
      <p:sp>
        <p:nvSpPr>
          <p:cNvPr id="58" name="슬라이드 번호 개체 틀 43">
            <a:extLst>
              <a:ext uri="{FF2B5EF4-FFF2-40B4-BE49-F238E27FC236}">
                <a16:creationId xmlns:a16="http://schemas.microsoft.com/office/drawing/2014/main" id="{5F450309-DA1C-4C95-8D49-DE1566AC54F0}"/>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4/57</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33375" y="1136650"/>
            <a:ext cx="3224213" cy="307975"/>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5. MECHANICAL CHRACTERISTICS</a:t>
            </a:r>
          </a:p>
        </p:txBody>
      </p:sp>
      <p:sp>
        <p:nvSpPr>
          <p:cNvPr id="48131" name="Text Box 3"/>
          <p:cNvSpPr txBox="1">
            <a:spLocks noChangeArrowheads="1"/>
          </p:cNvSpPr>
          <p:nvPr/>
        </p:nvSpPr>
        <p:spPr bwMode="auto">
          <a:xfrm>
            <a:off x="485775" y="1366838"/>
            <a:ext cx="5943600" cy="396875"/>
          </a:xfrm>
          <a:prstGeom prst="rect">
            <a:avLst/>
          </a:prstGeom>
          <a:noFill/>
          <a:ln w="9525">
            <a:noFill/>
            <a:miter lim="800000"/>
          </a:ln>
        </p:spPr>
        <p:txBody>
          <a:bodyPr lIns="18000" rIns="18000" anchor="ctr">
            <a:spAutoFit/>
          </a:bodyPr>
          <a:lstStyle/>
          <a:p>
            <a:pPr latinLnBrk="1"/>
            <a:r>
              <a:rPr lang="en-US" altLang="zh-CN" sz="1000" b="0">
                <a:latin typeface="Arial" panose="020B0604020202020204" pitchFamily="34" charset="0"/>
                <a:ea typeface="Gulim" panose="020B0600000101010101" pitchFamily="34" charset="-127"/>
              </a:rPr>
              <a:t>The contents provide general mechanical characteristics for the model.</a:t>
            </a:r>
          </a:p>
          <a:p>
            <a:pPr latinLnBrk="1"/>
            <a:r>
              <a:rPr lang="en-US" altLang="zh-CN" sz="1000" b="0">
                <a:latin typeface="Arial" panose="020B0604020202020204" pitchFamily="34" charset="0"/>
                <a:ea typeface="Gulim" panose="020B0600000101010101" pitchFamily="34" charset="-127"/>
              </a:rPr>
              <a:t>In addition  the figures in the next page are detailed mechanical drawing of the LCD.</a:t>
            </a:r>
          </a:p>
        </p:txBody>
      </p:sp>
      <p:pic>
        <p:nvPicPr>
          <p:cNvPr id="48223" name="Picture 95"/>
          <p:cNvPicPr>
            <a:picLocks noChangeAspect="1" noChangeArrowheads="1"/>
          </p:cNvPicPr>
          <p:nvPr/>
        </p:nvPicPr>
        <p:blipFill>
          <a:blip r:embed="rId2"/>
          <a:srcRect b="13934"/>
          <a:stretch>
            <a:fillRect/>
          </a:stretch>
        </p:blipFill>
        <p:spPr bwMode="auto">
          <a:xfrm>
            <a:off x="719138" y="7810500"/>
            <a:ext cx="5067300" cy="1500188"/>
          </a:xfrm>
          <a:prstGeom prst="rect">
            <a:avLst/>
          </a:prstGeom>
          <a:noFill/>
          <a:ln w="9525">
            <a:noFill/>
            <a:miter lim="800000"/>
            <a:headEnd/>
            <a:tailEnd/>
          </a:ln>
        </p:spPr>
      </p:pic>
      <p:graphicFrame>
        <p:nvGraphicFramePr>
          <p:cNvPr id="7" name="Group 4">
            <a:extLst>
              <a:ext uri="{FF2B5EF4-FFF2-40B4-BE49-F238E27FC236}">
                <a16:creationId xmlns:a16="http://schemas.microsoft.com/office/drawing/2014/main" id="{49842918-A436-4B05-9379-0D70127C5B13}"/>
              </a:ext>
            </a:extLst>
          </p:cNvPr>
          <p:cNvGraphicFramePr>
            <a:graphicFrameLocks noGrp="1"/>
          </p:cNvGraphicFramePr>
          <p:nvPr>
            <p:extLst>
              <p:ext uri="{D42A27DB-BD31-4B8C-83A1-F6EECF244321}">
                <p14:modId xmlns:p14="http://schemas.microsoft.com/office/powerpoint/2010/main" val="3582408778"/>
              </p:ext>
            </p:extLst>
          </p:nvPr>
        </p:nvGraphicFramePr>
        <p:xfrm>
          <a:off x="515938" y="1928813"/>
          <a:ext cx="5649912" cy="5854702"/>
        </p:xfrm>
        <a:graphic>
          <a:graphicData uri="http://schemas.openxmlformats.org/drawingml/2006/table">
            <a:tbl>
              <a:tblPr/>
              <a:tblGrid>
                <a:gridCol w="1028700">
                  <a:extLst>
                    <a:ext uri="{9D8B030D-6E8A-4147-A177-3AD203B41FA5}">
                      <a16:colId xmlns:a16="http://schemas.microsoft.com/office/drawing/2014/main" val="2008591627"/>
                    </a:ext>
                  </a:extLst>
                </a:gridCol>
                <a:gridCol w="1452562">
                  <a:extLst>
                    <a:ext uri="{9D8B030D-6E8A-4147-A177-3AD203B41FA5}">
                      <a16:colId xmlns:a16="http://schemas.microsoft.com/office/drawing/2014/main" val="2129474743"/>
                    </a:ext>
                  </a:extLst>
                </a:gridCol>
                <a:gridCol w="1439912">
                  <a:extLst>
                    <a:ext uri="{9D8B030D-6E8A-4147-A177-3AD203B41FA5}">
                      <a16:colId xmlns:a16="http://schemas.microsoft.com/office/drawing/2014/main" val="4244007501"/>
                    </a:ext>
                  </a:extLst>
                </a:gridCol>
                <a:gridCol w="936576">
                  <a:extLst>
                    <a:ext uri="{9D8B030D-6E8A-4147-A177-3AD203B41FA5}">
                      <a16:colId xmlns:a16="http://schemas.microsoft.com/office/drawing/2014/main" val="2737320615"/>
                    </a:ext>
                  </a:extLst>
                </a:gridCol>
                <a:gridCol w="792162">
                  <a:extLst>
                    <a:ext uri="{9D8B030D-6E8A-4147-A177-3AD203B41FA5}">
                      <a16:colId xmlns:a16="http://schemas.microsoft.com/office/drawing/2014/main" val="1369322433"/>
                    </a:ext>
                  </a:extLst>
                </a:gridCol>
              </a:tblGrid>
              <a:tr h="246035">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Items</a:t>
                      </a:r>
                    </a:p>
                  </a:txBody>
                  <a:tcPr marL="90021" marR="90021" marT="46798" marB="4679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Description</a:t>
                      </a: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Typ.</a:t>
                      </a: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Tolerance</a:t>
                      </a: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Unit</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alpha val="50195"/>
                      </a:srgbClr>
                    </a:solidFill>
                  </a:tcPr>
                </a:tc>
                <a:extLst>
                  <a:ext uri="{0D108BD9-81ED-4DB2-BD59-A6C34878D82A}">
                    <a16:rowId xmlns:a16="http://schemas.microsoft.com/office/drawing/2014/main" val="1438786407"/>
                  </a:ext>
                </a:extLst>
              </a:tr>
              <a:tr h="398418">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Mother Glass</a:t>
                      </a:r>
                    </a:p>
                  </a:txBody>
                  <a:tcPr marL="90021" marR="90021" marT="46798" marB="467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Size</a:t>
                      </a: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1300×1500×0.5</a:t>
                      </a: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0" lang="en-US" altLang="zh-CN"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16944047"/>
                  </a:ext>
                </a:extLst>
              </a:tr>
              <a:tr h="579454">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Q-Panel</a:t>
                      </a:r>
                    </a:p>
                  </a:txBody>
                  <a:tcPr marL="90021" marR="90021" marT="46798" marB="467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Size</a:t>
                      </a: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619.84 x 638.76 x 0.5</a:t>
                      </a:r>
                    </a:p>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782.06 x 638.76 x 0.5</a:t>
                      </a: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endParaRPr kumimoji="0" lang="en-US" altLang="zh-CN"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73939293"/>
                  </a:ext>
                </a:extLst>
              </a:tr>
              <a:tr h="550799">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C/F and TFT thickness after slimming</a:t>
                      </a:r>
                    </a:p>
                  </a:txBody>
                  <a:tcPr marL="90021" marR="90021" marT="46798" marB="467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thickness</a:t>
                      </a: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0.</a:t>
                      </a:r>
                      <a:r>
                        <a:rPr kumimoji="0" lang="zh-CN" altLang="en-US" sz="1000" b="1" i="0" u="none" strike="noStrike" cap="none" normalizeH="0" baseline="0" dirty="0">
                          <a:ln>
                            <a:noFill/>
                          </a:ln>
                          <a:solidFill>
                            <a:schemeClr val="tx1"/>
                          </a:solidFill>
                          <a:effectLst/>
                          <a:latin typeface="+mn-ea"/>
                          <a:ea typeface="+mn-ea"/>
                        </a:rPr>
                        <a:t>1</a:t>
                      </a:r>
                      <a:r>
                        <a:rPr kumimoji="0" lang="en-US" altLang="zh-CN" sz="1000" b="1" i="0" u="none" strike="noStrike" cap="none" normalizeH="0" baseline="0" dirty="0">
                          <a:ln>
                            <a:noFill/>
                          </a:ln>
                          <a:solidFill>
                            <a:schemeClr val="tx1"/>
                          </a:solidFill>
                          <a:effectLst/>
                          <a:latin typeface="+mn-ea"/>
                          <a:ea typeface="+mn-ea"/>
                        </a:rPr>
                        <a:t>5+ 0.</a:t>
                      </a:r>
                      <a:r>
                        <a:rPr kumimoji="0" lang="zh-CN" altLang="en-US" sz="1000" b="1" i="0" u="none" strike="noStrike" cap="none" normalizeH="0" baseline="0" dirty="0">
                          <a:ln>
                            <a:noFill/>
                          </a:ln>
                          <a:solidFill>
                            <a:schemeClr val="tx1"/>
                          </a:solidFill>
                          <a:effectLst/>
                          <a:latin typeface="+mn-ea"/>
                          <a:ea typeface="+mn-ea"/>
                        </a:rPr>
                        <a:t>1</a:t>
                      </a:r>
                      <a:r>
                        <a:rPr kumimoji="0" lang="en-US" altLang="zh-CN" sz="1000" b="1" i="0" u="none" strike="noStrike" cap="none" normalizeH="0" baseline="0" dirty="0">
                          <a:ln>
                            <a:noFill/>
                          </a:ln>
                          <a:solidFill>
                            <a:schemeClr val="tx1"/>
                          </a:solidFill>
                          <a:effectLst/>
                          <a:latin typeface="+mn-ea"/>
                          <a:ea typeface="+mn-ea"/>
                        </a:rPr>
                        <a:t>5</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±0.03</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9059464"/>
                  </a:ext>
                </a:extLst>
              </a:tr>
              <a:tr h="398418">
                <a:tc rowSpan="7">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Panel</a:t>
                      </a:r>
                    </a:p>
                  </a:txBody>
                  <a:tcPr marL="90021" marR="90021" marT="46798" marB="467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A/A</a:t>
                      </a: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68.04 x 143.01</a:t>
                      </a: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cap="none" normalizeH="0" baseline="0" dirty="0">
                          <a:ln>
                            <a:noFill/>
                          </a:ln>
                          <a:solidFill>
                            <a:schemeClr val="tx1"/>
                          </a:solidFill>
                          <a:effectLst/>
                          <a:latin typeface="+mn-ea"/>
                          <a:ea typeface="+mn-ea"/>
                        </a:rPr>
                        <a:t>±0.03</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51738189"/>
                  </a:ext>
                </a:extLst>
              </a:tr>
              <a:tr h="398418">
                <a:tc vMerge="1">
                  <a:txBody>
                    <a:bodyPr/>
                    <a:lstStyle/>
                    <a:p>
                      <a:endParaRPr lang="zh-CN" altLang="en-US"/>
                    </a:p>
                  </a:txBody>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C/F</a:t>
                      </a: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69.64x 145.11</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±0.15</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9716514"/>
                  </a:ext>
                </a:extLst>
              </a:tr>
              <a:tr h="398418">
                <a:tc vMerge="1">
                  <a:txBody>
                    <a:bodyPr/>
                    <a:lstStyle/>
                    <a:p>
                      <a:endParaRPr lang="zh-CN" altLang="en-US"/>
                    </a:p>
                  </a:txBody>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TFT</a:t>
                      </a: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69.64x 147.21</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±0.15</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12862757"/>
                  </a:ext>
                </a:extLst>
              </a:tr>
              <a:tr h="428855">
                <a:tc vMerge="1">
                  <a:txBody>
                    <a:bodyPr/>
                    <a:lstStyle/>
                    <a:p>
                      <a:endParaRPr lang="zh-CN" altLang="en-US"/>
                    </a:p>
                  </a:txBody>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BM(U/D/L/R)</a:t>
                      </a: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0.9/3.3/0.8/0.8</a:t>
                      </a: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cap="none" normalizeH="0" baseline="0" dirty="0">
                          <a:ln>
                            <a:noFill/>
                          </a:ln>
                          <a:solidFill>
                            <a:schemeClr val="tx1"/>
                          </a:solidFill>
                          <a:effectLst/>
                          <a:latin typeface="+mn-ea"/>
                          <a:ea typeface="+mn-ea"/>
                        </a:rPr>
                        <a:t>±0.15</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21033267"/>
                  </a:ext>
                </a:extLst>
              </a:tr>
              <a:tr h="246035">
                <a:tc vMerge="1">
                  <a:txBody>
                    <a:bodyPr/>
                    <a:lstStyle/>
                    <a:p>
                      <a:endParaRPr lang="zh-CN" altLang="en-US"/>
                    </a:p>
                  </a:txBody>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IC Bonding Area</a:t>
                      </a: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2.1</a:t>
                      </a: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cap="none" normalizeH="0" baseline="0" dirty="0">
                          <a:ln>
                            <a:noFill/>
                          </a:ln>
                          <a:solidFill>
                            <a:schemeClr val="tx1"/>
                          </a:solidFill>
                          <a:effectLst/>
                          <a:latin typeface="+mn-ea"/>
                          <a:ea typeface="+mn-ea"/>
                        </a:rPr>
                        <a:t>±0.15</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18110513"/>
                  </a:ext>
                </a:extLst>
              </a:tr>
              <a:tr h="428876">
                <a:tc vMerge="1">
                  <a:txBody>
                    <a:bodyPr/>
                    <a:lstStyle/>
                    <a:p>
                      <a:endParaRPr lang="zh-CN" altLang="en-US"/>
                    </a:p>
                  </a:txBody>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Pol Size</a:t>
                      </a: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zh-CN" altLang="en-US" sz="1000" b="1" i="0" u="none" strike="noStrike" cap="none" normalizeH="0" baseline="0" dirty="0">
                          <a:ln>
                            <a:noFill/>
                          </a:ln>
                          <a:solidFill>
                            <a:schemeClr val="tx1"/>
                          </a:solidFill>
                          <a:effectLst/>
                          <a:latin typeface="+mn-ea"/>
                          <a:ea typeface="+mn-ea"/>
                        </a:rPr>
                        <a:t>69.</a:t>
                      </a:r>
                      <a:r>
                        <a:rPr kumimoji="0" lang="en-US" altLang="zh-CN" sz="1000" b="1" i="0" u="none" strike="noStrike" cap="none" normalizeH="0" baseline="0" dirty="0">
                          <a:ln>
                            <a:noFill/>
                          </a:ln>
                          <a:solidFill>
                            <a:schemeClr val="tx1"/>
                          </a:solidFill>
                          <a:effectLst/>
                          <a:latin typeface="+mn-ea"/>
                          <a:ea typeface="+mn-ea"/>
                        </a:rPr>
                        <a:t>44*144.41</a:t>
                      </a:r>
                    </a:p>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69.74*144.66</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cap="none" normalizeH="0" baseline="0" dirty="0">
                          <a:ln>
                            <a:noFill/>
                          </a:ln>
                          <a:solidFill>
                            <a:schemeClr val="tx1"/>
                          </a:solidFill>
                          <a:effectLst/>
                          <a:latin typeface="+mn-ea"/>
                          <a:ea typeface="+mn-ea"/>
                        </a:rPr>
                        <a:t>±0.1</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8692005"/>
                  </a:ext>
                </a:extLst>
              </a:tr>
              <a:tr h="398418">
                <a:tc vMerge="1">
                  <a:txBody>
                    <a:bodyPr/>
                    <a:lstStyle/>
                    <a:p>
                      <a:endParaRPr lang="zh-CN" altLang="en-US"/>
                    </a:p>
                  </a:txBody>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Gap Between Pol~C/F border (U/D/L/R)</a:t>
                      </a: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0.1/0.6/0.1/0.1</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cap="none" normalizeH="0" baseline="0" dirty="0">
                          <a:ln>
                            <a:noFill/>
                          </a:ln>
                          <a:solidFill>
                            <a:schemeClr val="tx1"/>
                          </a:solidFill>
                          <a:effectLst/>
                          <a:latin typeface="+mn-ea"/>
                          <a:ea typeface="+mn-ea"/>
                        </a:rPr>
                        <a:t>±0.15</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64304454"/>
                  </a:ext>
                </a:extLst>
              </a:tr>
              <a:tr h="246035">
                <a:tc rowSpan="5">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Module</a:t>
                      </a:r>
                    </a:p>
                  </a:txBody>
                  <a:tcPr marL="90021" marR="90021" marT="46798" marB="467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Horizontal</a:t>
                      </a:r>
                      <a:endParaRPr kumimoji="0" lang="zh-CN" altLang="en-US" sz="1000" b="1" i="0" u="none" strike="noStrike" cap="none" normalizeH="0" baseline="0">
                        <a:ln>
                          <a:noFill/>
                        </a:ln>
                        <a:solidFill>
                          <a:schemeClr val="tx1"/>
                        </a:solidFill>
                        <a:effectLst/>
                        <a:latin typeface="+mn-ea"/>
                        <a:ea typeface="+mn-ea"/>
                      </a:endParaRP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zh-CN" altLang="en-US" sz="1000" b="1" i="0" u="none" strike="noStrike" cap="none" normalizeH="0" baseline="0" dirty="0">
                          <a:ln>
                            <a:noFill/>
                          </a:ln>
                          <a:solidFill>
                            <a:schemeClr val="tx1"/>
                          </a:solidFill>
                          <a:effectLst/>
                          <a:latin typeface="+mn-ea"/>
                          <a:ea typeface="+mn-ea"/>
                        </a:rPr>
                        <a:t>70.</a:t>
                      </a:r>
                      <a:r>
                        <a:rPr kumimoji="0" lang="en-US" altLang="zh-CN" sz="1000" b="1" i="0" u="none" strike="noStrike" cap="none" normalizeH="0" baseline="0" dirty="0">
                          <a:ln>
                            <a:noFill/>
                          </a:ln>
                          <a:solidFill>
                            <a:schemeClr val="tx1"/>
                          </a:solidFill>
                          <a:effectLst/>
                          <a:latin typeface="+mn-ea"/>
                          <a:ea typeface="+mn-ea"/>
                        </a:rPr>
                        <a:t>04</a:t>
                      </a:r>
                      <a:endParaRPr kumimoji="0" lang="zh-CN" altLang="en-US" sz="1000" b="1" i="0" u="none" strike="noStrike" cap="none" normalizeH="0" baseline="0" dirty="0">
                        <a:ln>
                          <a:noFill/>
                        </a:ln>
                        <a:solidFill>
                          <a:schemeClr val="tx1"/>
                        </a:solidFill>
                        <a:effectLst/>
                        <a:latin typeface="+mn-ea"/>
                        <a:ea typeface="+mn-ea"/>
                      </a:endParaRPr>
                    </a:p>
                  </a:txBody>
                  <a:tcPr marL="90012" marR="90012"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cap="none" normalizeH="0" baseline="0" dirty="0">
                          <a:ln>
                            <a:noFill/>
                          </a:ln>
                          <a:solidFill>
                            <a:schemeClr val="tx1"/>
                          </a:solidFill>
                          <a:effectLst/>
                          <a:latin typeface="+mn-ea"/>
                          <a:ea typeface="+mn-ea"/>
                        </a:rPr>
                        <a:t>±0.1</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94899213"/>
                  </a:ext>
                </a:extLst>
              </a:tr>
              <a:tr h="246035">
                <a:tc vMerge="1">
                  <a:txBody>
                    <a:bodyPr/>
                    <a:lstStyle/>
                    <a:p>
                      <a:endParaRPr lang="zh-CN" altLang="en-US"/>
                    </a:p>
                  </a:txBody>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Vertical</a:t>
                      </a:r>
                      <a:endParaRPr kumimoji="0" lang="zh-CN" altLang="en-US" sz="1000" b="1" i="0" u="none" strike="noStrike" cap="none" normalizeH="0" baseline="0">
                        <a:ln>
                          <a:noFill/>
                        </a:ln>
                        <a:solidFill>
                          <a:schemeClr val="tx1"/>
                        </a:solidFill>
                        <a:effectLst/>
                        <a:latin typeface="+mn-ea"/>
                        <a:ea typeface="+mn-ea"/>
                      </a:endParaRP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147.86</a:t>
                      </a:r>
                      <a:endParaRPr kumimoji="0" lang="zh-CN" altLang="en-US" sz="1000" b="1" i="0" u="none" strike="noStrike" cap="none" normalizeH="0" baseline="0">
                        <a:ln>
                          <a:noFill/>
                        </a:ln>
                        <a:solidFill>
                          <a:schemeClr val="tx1"/>
                        </a:solidFill>
                        <a:effectLst/>
                        <a:latin typeface="+mn-ea"/>
                        <a:ea typeface="+mn-ea"/>
                      </a:endParaRPr>
                    </a:p>
                  </a:txBody>
                  <a:tcPr marL="90012" marR="90012"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cap="none" normalizeH="0" baseline="0" dirty="0">
                          <a:ln>
                            <a:noFill/>
                          </a:ln>
                          <a:solidFill>
                            <a:schemeClr val="tx1"/>
                          </a:solidFill>
                          <a:effectLst/>
                          <a:latin typeface="+mn-ea"/>
                          <a:ea typeface="+mn-ea"/>
                        </a:rPr>
                        <a:t>±0.15</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41559476"/>
                  </a:ext>
                </a:extLst>
              </a:tr>
              <a:tr h="246035">
                <a:tc vMerge="1">
                  <a:txBody>
                    <a:bodyPr/>
                    <a:lstStyle/>
                    <a:p>
                      <a:endParaRPr lang="zh-CN" altLang="en-US"/>
                    </a:p>
                  </a:txBody>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Thickness</a:t>
                      </a:r>
                      <a:endParaRPr kumimoji="0" lang="zh-CN" altLang="en-US" sz="1000" b="1" i="0" u="none" strike="noStrike" cap="none" normalizeH="0" baseline="0">
                        <a:ln>
                          <a:noFill/>
                        </a:ln>
                        <a:solidFill>
                          <a:schemeClr val="tx1"/>
                        </a:solidFill>
                        <a:effectLst/>
                        <a:latin typeface="+mn-ea"/>
                        <a:ea typeface="+mn-ea"/>
                      </a:endParaRP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1.33</a:t>
                      </a:r>
                    </a:p>
                  </a:txBody>
                  <a:tcPr marL="90012" marR="90012"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+0.08/-0.1</a:t>
                      </a:r>
                    </a:p>
                  </a:txBody>
                  <a:tcPr marL="90012" marR="90012"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1388974"/>
                  </a:ext>
                </a:extLst>
              </a:tr>
              <a:tr h="246035">
                <a:tc vMerge="1">
                  <a:txBody>
                    <a:bodyPr/>
                    <a:lstStyle/>
                    <a:p>
                      <a:endParaRPr lang="zh-CN" altLang="en-US"/>
                    </a:p>
                  </a:txBody>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UV Glue Thickness</a:t>
                      </a:r>
                      <a:endParaRPr kumimoji="0" lang="zh-CN" altLang="en-US" sz="1000" b="1" i="0" u="none" strike="noStrike" cap="none" normalizeH="0" baseline="0">
                        <a:ln>
                          <a:noFill/>
                        </a:ln>
                        <a:solidFill>
                          <a:schemeClr val="tx1"/>
                        </a:solidFill>
                        <a:effectLst/>
                        <a:latin typeface="+mn-ea"/>
                        <a:ea typeface="+mn-ea"/>
                      </a:endParaRP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&lt;0.15</a:t>
                      </a: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&lt;0.15</a:t>
                      </a: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1065168"/>
                  </a:ext>
                </a:extLst>
              </a:tr>
              <a:tr h="398418">
                <a:tc vMerge="1">
                  <a:txBody>
                    <a:bodyPr/>
                    <a:lstStyle/>
                    <a:p>
                      <a:endParaRPr lang="zh-CN" altLang="en-US"/>
                    </a:p>
                  </a:txBody>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a:ln>
                            <a:noFill/>
                          </a:ln>
                          <a:solidFill>
                            <a:schemeClr val="tx1"/>
                          </a:solidFill>
                          <a:effectLst/>
                          <a:latin typeface="+mn-ea"/>
                          <a:ea typeface="+mn-ea"/>
                        </a:rPr>
                        <a:t>Gap between Glass~LCM outline</a:t>
                      </a:r>
                      <a:endParaRPr kumimoji="0" lang="zh-CN" altLang="en-US" sz="1000" b="1" i="0" u="none" strike="noStrike" cap="none" normalizeH="0" baseline="0">
                        <a:ln>
                          <a:noFill/>
                        </a:ln>
                        <a:solidFill>
                          <a:schemeClr val="tx1"/>
                        </a:solidFill>
                        <a:effectLst/>
                        <a:latin typeface="+mn-ea"/>
                        <a:ea typeface="+mn-ea"/>
                      </a:endParaRPr>
                    </a:p>
                  </a:txBody>
                  <a:tcPr marL="90021" marR="90021" marT="46798" marB="467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0.2/0.2//0.2/0.4</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defRPr/>
                      </a:pPr>
                      <a:r>
                        <a:rPr kumimoji="0" lang="en-US" altLang="zh-CN" sz="1000" b="1" i="0" u="none" strike="noStrike" cap="none" normalizeH="0" baseline="0" dirty="0">
                          <a:ln>
                            <a:noFill/>
                          </a:ln>
                          <a:solidFill>
                            <a:schemeClr val="tx1"/>
                          </a:solidFill>
                          <a:effectLst/>
                          <a:latin typeface="+mn-ea"/>
                          <a:ea typeface="+mn-ea"/>
                        </a:rPr>
                        <a:t>±0.2</a:t>
                      </a:r>
                      <a:endParaRPr kumimoji="0" lang="zh-CN" altLang="en-US" sz="1000" b="1" i="0" u="none" strike="noStrike" cap="none" normalizeH="0" baseline="0" dirty="0">
                        <a:ln>
                          <a:noFill/>
                        </a:ln>
                        <a:solidFill>
                          <a:schemeClr val="tx1"/>
                        </a:solidFill>
                        <a:effectLst/>
                        <a:latin typeface="+mn-ea"/>
                        <a:ea typeface="+mn-ea"/>
                      </a:endParaRPr>
                    </a:p>
                  </a:txBody>
                  <a:tcPr marL="90021" marR="90021" marT="46798" marB="4679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20000"/>
                        </a:spcBef>
                        <a:spcAft>
                          <a:spcPct val="0"/>
                        </a:spcAft>
                        <a:buClrTx/>
                        <a:buSzTx/>
                        <a:buFontTx/>
                        <a:buNone/>
                        <a:tabLst/>
                      </a:pPr>
                      <a:r>
                        <a:rPr kumimoji="0" lang="en-US" altLang="zh-CN" sz="1000" b="1" i="0" u="none" strike="noStrike" cap="none" normalizeH="0" baseline="0" dirty="0">
                          <a:ln>
                            <a:noFill/>
                          </a:ln>
                          <a:solidFill>
                            <a:schemeClr val="tx1"/>
                          </a:solidFill>
                          <a:effectLst/>
                          <a:latin typeface="+mn-ea"/>
                          <a:ea typeface="+mn-ea"/>
                        </a:rPr>
                        <a:t>mm</a:t>
                      </a:r>
                    </a:p>
                  </a:txBody>
                  <a:tcPr marL="90021" marR="90021" marT="46798" marB="4679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9814023"/>
                  </a:ext>
                </a:extLst>
              </a:tr>
            </a:tbl>
          </a:graphicData>
        </a:graphic>
      </p:graphicFrame>
      <p:sp>
        <p:nvSpPr>
          <p:cNvPr id="8" name="슬라이드 번호 개체 틀 43">
            <a:extLst>
              <a:ext uri="{FF2B5EF4-FFF2-40B4-BE49-F238E27FC236}">
                <a16:creationId xmlns:a16="http://schemas.microsoft.com/office/drawing/2014/main" id="{94429220-35AB-4818-8335-658F4D1474ED}"/>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40/57</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14325" y="1079500"/>
            <a:ext cx="2341563" cy="523875"/>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5.1 TLCM Drawing</a:t>
            </a:r>
          </a:p>
          <a:p>
            <a:pPr latinLnBrk="1"/>
            <a:r>
              <a:rPr lang="en-US" altLang="zh-CN" b="0" dirty="0">
                <a:latin typeface="Arial" panose="020B0604020202020204" pitchFamily="34" charset="0"/>
                <a:ea typeface="Gulim" panose="020B0600000101010101" pitchFamily="34" charset="-127"/>
              </a:rPr>
              <a:t>Folded and unfolded status</a:t>
            </a:r>
          </a:p>
        </p:txBody>
      </p:sp>
      <p:pic>
        <p:nvPicPr>
          <p:cNvPr id="4" name="图片 3">
            <a:extLst>
              <a:ext uri="{FF2B5EF4-FFF2-40B4-BE49-F238E27FC236}">
                <a16:creationId xmlns:a16="http://schemas.microsoft.com/office/drawing/2014/main" id="{6EF097FD-148E-4D2F-AD6E-4BA3DB77D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0" y="2683748"/>
            <a:ext cx="6858000" cy="5486400"/>
          </a:xfrm>
          <a:prstGeom prst="rect">
            <a:avLst/>
          </a:prstGeom>
        </p:spPr>
      </p:pic>
      <p:sp>
        <p:nvSpPr>
          <p:cNvPr id="5" name="슬라이드 번호 개체 틀 43">
            <a:extLst>
              <a:ext uri="{FF2B5EF4-FFF2-40B4-BE49-F238E27FC236}">
                <a16:creationId xmlns:a16="http://schemas.microsoft.com/office/drawing/2014/main" id="{3A968D5D-847A-4ABD-AA1A-28BA91F3DB7D}"/>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41/57</a:t>
            </a:r>
          </a:p>
        </p:txBody>
      </p:sp>
    </p:spTree>
    <p:extLst>
      <p:ext uri="{BB962C8B-B14F-4D97-AF65-F5344CB8AC3E}">
        <p14:creationId xmlns:p14="http://schemas.microsoft.com/office/powerpoint/2010/main" val="419966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14325" y="1079500"/>
            <a:ext cx="2341563" cy="523875"/>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5.2 LCM Drawing</a:t>
            </a:r>
          </a:p>
          <a:p>
            <a:pPr latinLnBrk="1"/>
            <a:r>
              <a:rPr lang="en-US" altLang="zh-CN" b="0" dirty="0">
                <a:latin typeface="Arial" panose="020B0604020202020204" pitchFamily="34" charset="0"/>
                <a:ea typeface="Gulim" panose="020B0600000101010101" pitchFamily="34" charset="-127"/>
              </a:rPr>
              <a:t>Folded and unfolded status</a:t>
            </a:r>
          </a:p>
        </p:txBody>
      </p:sp>
      <p:pic>
        <p:nvPicPr>
          <p:cNvPr id="3" name="图片 2">
            <a:extLst>
              <a:ext uri="{FF2B5EF4-FFF2-40B4-BE49-F238E27FC236}">
                <a16:creationId xmlns:a16="http://schemas.microsoft.com/office/drawing/2014/main" id="{31CFD224-087A-4227-9402-E46587AA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0" y="2654300"/>
            <a:ext cx="6858000" cy="5486400"/>
          </a:xfrm>
          <a:prstGeom prst="rect">
            <a:avLst/>
          </a:prstGeom>
        </p:spPr>
      </p:pic>
      <p:sp>
        <p:nvSpPr>
          <p:cNvPr id="5" name="슬라이드 번호 개체 틀 43">
            <a:extLst>
              <a:ext uri="{FF2B5EF4-FFF2-40B4-BE49-F238E27FC236}">
                <a16:creationId xmlns:a16="http://schemas.microsoft.com/office/drawing/2014/main" id="{97CC86F0-FA49-4778-818A-1FF0D84B5BCD}"/>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42/57</a:t>
            </a:r>
          </a:p>
        </p:txBody>
      </p:sp>
    </p:spTree>
    <p:extLst>
      <p:ext uri="{BB962C8B-B14F-4D97-AF65-F5344CB8AC3E}">
        <p14:creationId xmlns:p14="http://schemas.microsoft.com/office/powerpoint/2010/main" val="3571464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14325" y="1079500"/>
            <a:ext cx="2481770" cy="307777"/>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5.3 BLU Outline Dimension</a:t>
            </a:r>
          </a:p>
        </p:txBody>
      </p:sp>
      <p:pic>
        <p:nvPicPr>
          <p:cNvPr id="3" name="图片 2">
            <a:extLst>
              <a:ext uri="{FF2B5EF4-FFF2-40B4-BE49-F238E27FC236}">
                <a16:creationId xmlns:a16="http://schemas.microsoft.com/office/drawing/2014/main" id="{3EBFFE4A-7F39-4F44-BD5B-26547D7C1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0" y="2470448"/>
            <a:ext cx="6858000" cy="5486400"/>
          </a:xfrm>
          <a:prstGeom prst="rect">
            <a:avLst/>
          </a:prstGeom>
        </p:spPr>
      </p:pic>
      <p:sp>
        <p:nvSpPr>
          <p:cNvPr id="5" name="슬라이드 번호 개체 틀 43">
            <a:extLst>
              <a:ext uri="{FF2B5EF4-FFF2-40B4-BE49-F238E27FC236}">
                <a16:creationId xmlns:a16="http://schemas.microsoft.com/office/drawing/2014/main" id="{EB36FC84-C16F-41E2-AFB8-319B0A5FF2A4}"/>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43/57</a:t>
            </a:r>
          </a:p>
        </p:txBody>
      </p:sp>
    </p:spTree>
    <p:extLst>
      <p:ext uri="{BB962C8B-B14F-4D97-AF65-F5344CB8AC3E}">
        <p14:creationId xmlns:p14="http://schemas.microsoft.com/office/powerpoint/2010/main" val="1249358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314325" y="1079500"/>
            <a:ext cx="2590774" cy="307777"/>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5.4 Panel Outline Dimension</a:t>
            </a:r>
          </a:p>
        </p:txBody>
      </p:sp>
      <p:pic>
        <p:nvPicPr>
          <p:cNvPr id="5" name="图片 1">
            <a:extLst>
              <a:ext uri="{FF2B5EF4-FFF2-40B4-BE49-F238E27FC236}">
                <a16:creationId xmlns:a16="http://schemas.microsoft.com/office/drawing/2014/main" id="{5F7E2CB7-4972-45BF-B0A0-8685F7D26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2124075"/>
            <a:ext cx="33718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슬라이드 번호 개체 틀 43">
            <a:extLst>
              <a:ext uri="{FF2B5EF4-FFF2-40B4-BE49-F238E27FC236}">
                <a16:creationId xmlns:a16="http://schemas.microsoft.com/office/drawing/2014/main" id="{D46F831A-3279-452A-BDA8-7FAFF78FF58E}"/>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44/57</a:t>
            </a:r>
          </a:p>
        </p:txBody>
      </p:sp>
    </p:spTree>
    <p:extLst>
      <p:ext uri="{BB962C8B-B14F-4D97-AF65-F5344CB8AC3E}">
        <p14:creationId xmlns:p14="http://schemas.microsoft.com/office/powerpoint/2010/main" val="3021656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14325" y="1079500"/>
            <a:ext cx="2595326" cy="307777"/>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5.5 FPCA Outline Dimension</a:t>
            </a:r>
          </a:p>
        </p:txBody>
      </p:sp>
      <p:pic>
        <p:nvPicPr>
          <p:cNvPr id="3" name="图片 2">
            <a:extLst>
              <a:ext uri="{FF2B5EF4-FFF2-40B4-BE49-F238E27FC236}">
                <a16:creationId xmlns:a16="http://schemas.microsoft.com/office/drawing/2014/main" id="{AF7125D0-EAF3-4076-8473-212621E10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7729" y="2321969"/>
            <a:ext cx="7533456" cy="6026765"/>
          </a:xfrm>
          <a:prstGeom prst="rect">
            <a:avLst/>
          </a:prstGeom>
        </p:spPr>
      </p:pic>
      <p:sp>
        <p:nvSpPr>
          <p:cNvPr id="5" name="슬라이드 번호 개체 틀 43">
            <a:extLst>
              <a:ext uri="{FF2B5EF4-FFF2-40B4-BE49-F238E27FC236}">
                <a16:creationId xmlns:a16="http://schemas.microsoft.com/office/drawing/2014/main" id="{AD323C9D-E3D1-4783-90F8-2BFD623AAAAD}"/>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45/57</a:t>
            </a:r>
          </a:p>
        </p:txBody>
      </p:sp>
    </p:spTree>
    <p:extLst>
      <p:ext uri="{BB962C8B-B14F-4D97-AF65-F5344CB8AC3E}">
        <p14:creationId xmlns:p14="http://schemas.microsoft.com/office/powerpoint/2010/main" val="1476257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14325" y="1079500"/>
            <a:ext cx="1710468" cy="307777"/>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5.6 FPCA </a:t>
            </a:r>
            <a:r>
              <a:rPr lang="en-US" altLang="zh-CN" dirty="0" err="1">
                <a:latin typeface="Arial" panose="020B0604020202020204" pitchFamily="34" charset="0"/>
                <a:ea typeface="Gulim" panose="020B0600000101010101" pitchFamily="34" charset="-127"/>
              </a:rPr>
              <a:t>Stackup</a:t>
            </a:r>
            <a:endParaRPr lang="en-US" altLang="zh-CN" dirty="0">
              <a:latin typeface="Arial" panose="020B0604020202020204" pitchFamily="34" charset="0"/>
              <a:ea typeface="Gulim" panose="020B0600000101010101" pitchFamily="34" charset="-127"/>
            </a:endParaRPr>
          </a:p>
        </p:txBody>
      </p:sp>
      <p:pic>
        <p:nvPicPr>
          <p:cNvPr id="5" name="图片 4">
            <a:extLst>
              <a:ext uri="{FF2B5EF4-FFF2-40B4-BE49-F238E27FC236}">
                <a16:creationId xmlns:a16="http://schemas.microsoft.com/office/drawing/2014/main" id="{A50B83AF-4449-44B0-828C-240E11359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0" y="2654300"/>
            <a:ext cx="6858000" cy="5486400"/>
          </a:xfrm>
          <a:prstGeom prst="rect">
            <a:avLst/>
          </a:prstGeom>
        </p:spPr>
      </p:pic>
      <p:sp>
        <p:nvSpPr>
          <p:cNvPr id="6" name="슬라이드 번호 개체 틀 43">
            <a:extLst>
              <a:ext uri="{FF2B5EF4-FFF2-40B4-BE49-F238E27FC236}">
                <a16:creationId xmlns:a16="http://schemas.microsoft.com/office/drawing/2014/main" id="{08CDD63B-1B66-4122-A69A-241AD206E0E9}"/>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46/57</a:t>
            </a:r>
          </a:p>
        </p:txBody>
      </p:sp>
    </p:spTree>
    <p:extLst>
      <p:ext uri="{BB962C8B-B14F-4D97-AF65-F5344CB8AC3E}">
        <p14:creationId xmlns:p14="http://schemas.microsoft.com/office/powerpoint/2010/main" val="3135263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07975" y="1149350"/>
            <a:ext cx="1944688" cy="307975"/>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6. RELIABLITY TEST</a:t>
            </a:r>
          </a:p>
        </p:txBody>
      </p:sp>
      <p:sp>
        <p:nvSpPr>
          <p:cNvPr id="53251" name="Text Box 66"/>
          <p:cNvSpPr txBox="1">
            <a:spLocks noChangeArrowheads="1"/>
          </p:cNvSpPr>
          <p:nvPr/>
        </p:nvSpPr>
        <p:spPr bwMode="auto">
          <a:xfrm>
            <a:off x="381000" y="1454150"/>
            <a:ext cx="3376613" cy="276225"/>
          </a:xfrm>
          <a:prstGeom prst="rect">
            <a:avLst/>
          </a:prstGeom>
          <a:noFill/>
          <a:ln w="9525">
            <a:noFill/>
            <a:miter lim="800000"/>
          </a:ln>
        </p:spPr>
        <p:txBody>
          <a:bodyPr wrap="none">
            <a:spAutoFit/>
          </a:bodyPr>
          <a:lstStyle/>
          <a:p>
            <a:pPr latinLnBrk="1"/>
            <a:r>
              <a:rPr lang="en-US" altLang="zh-CN" sz="1200" b="0" dirty="0">
                <a:latin typeface="Arial" panose="020B0604020202020204" pitchFamily="34" charset="0"/>
                <a:ea typeface="Gulim" panose="020B0600000101010101" pitchFamily="34" charset="-127"/>
              </a:rPr>
              <a:t>Must be accordance with Lenovo RA test items</a:t>
            </a:r>
          </a:p>
        </p:txBody>
      </p:sp>
      <p:graphicFrame>
        <p:nvGraphicFramePr>
          <p:cNvPr id="5" name="表格 4"/>
          <p:cNvGraphicFramePr>
            <a:graphicFrameLocks noGrp="1"/>
          </p:cNvGraphicFramePr>
          <p:nvPr>
            <p:extLst/>
          </p:nvPr>
        </p:nvGraphicFramePr>
        <p:xfrm>
          <a:off x="692150" y="2289175"/>
          <a:ext cx="5334000" cy="1646266"/>
        </p:xfrm>
        <a:graphic>
          <a:graphicData uri="http://schemas.openxmlformats.org/drawingml/2006/table">
            <a:tbl>
              <a:tblPr/>
              <a:tblGrid>
                <a:gridCol w="1905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1828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1"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Test Items</a:t>
                      </a:r>
                      <a:endParaRPr kumimoji="0" lang="zh-TW"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1" i="0" u="none" strike="noStrike" cap="none" normalizeH="0" baseline="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Conditions</a:t>
                      </a:r>
                      <a:endParaRPr kumimoji="0" lang="zh-TW" altLang="zh-TW" sz="1200" b="0" i="0" u="none" strike="noStrike" cap="none" normalizeH="0" baseline="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28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Operation Temperature</a:t>
                      </a:r>
                      <a:endParaRPr kumimoji="0" lang="zh-TW"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-20℃ To 70℃</a:t>
                      </a:r>
                      <a:endParaRPr kumimoji="0" lang="zh-TW"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28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0" i="0" u="none" strike="noStrike" cap="none" normalizeH="0" baseline="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Operating Humidity</a:t>
                      </a:r>
                      <a:endParaRPr kumimoji="0" lang="zh-TW" altLang="zh-TW" sz="1200" b="0" i="0" u="none" strike="noStrike" cap="none" normalizeH="0" baseline="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0% ~ 90%</a:t>
                      </a:r>
                      <a:endParaRPr kumimoji="0" lang="zh-TW"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28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Temperature when stored</a:t>
                      </a:r>
                      <a:endParaRPr kumimoji="0" lang="zh-TW"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-40℃ To 80℃</a:t>
                      </a:r>
                      <a:endParaRPr kumimoji="0" lang="zh-TW"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28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0" i="0" u="none" strike="noStrike" cap="none" normalizeH="0" baseline="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Humidity when stored</a:t>
                      </a:r>
                      <a:endParaRPr kumimoji="0" lang="zh-TW" altLang="zh-TW" sz="1200" b="0" i="0" u="none" strike="noStrike" cap="none" normalizeH="0" baseline="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0% ~ 90%</a:t>
                      </a:r>
                      <a:endParaRPr kumimoji="0" lang="zh-TW"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28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MTBF</a:t>
                      </a:r>
                      <a:endParaRPr kumimoji="0" lang="zh-TW"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rPr>
                        <a:t>&gt;10,000POH</a:t>
                      </a:r>
                      <a:endParaRPr kumimoji="0" lang="zh-TW"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8986">
                <a:tc grid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rPr>
                        <a:t>If after 10,000 hours, the brightness of the panel is 50% greater than the initial value, the MTBF report and SDA test report should be given to providers.</a:t>
                      </a:r>
                      <a:endParaRPr kumimoji="0" lang="zh-TW" altLang="zh-TW" sz="1200" b="0" i="0" u="none" strike="noStrike" cap="none" normalizeH="0" baseline="0" dirty="0">
                        <a:ln>
                          <a:noFill/>
                        </a:ln>
                        <a:solidFill>
                          <a:schemeClr val="tx1"/>
                        </a:solidFill>
                        <a:effectLst/>
                        <a:latin typeface="Book Antiqua" panose="02040602050305030304" pitchFamily="18" charset="0"/>
                        <a:ea typeface="Gulim" panose="020B0600000101010101" pitchFamily="34" charset="-127"/>
                      </a:endParaRPr>
                    </a:p>
                  </a:txBody>
                  <a:tcPr marL="68580" marR="6858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p>
                  </a:txBody>
                  <a:tcPr/>
                </a:tc>
                <a:extLst>
                  <a:ext uri="{0D108BD9-81ED-4DB2-BD59-A6C34878D82A}">
                    <a16:rowId xmlns:a16="http://schemas.microsoft.com/office/drawing/2014/main" val="10006"/>
                  </a:ext>
                </a:extLst>
              </a:tr>
            </a:tbl>
          </a:graphicData>
        </a:graphic>
      </p:graphicFrame>
      <p:sp>
        <p:nvSpPr>
          <p:cNvPr id="6" name="슬라이드 번호 개체 틀 43">
            <a:extLst>
              <a:ext uri="{FF2B5EF4-FFF2-40B4-BE49-F238E27FC236}">
                <a16:creationId xmlns:a16="http://schemas.microsoft.com/office/drawing/2014/main" id="{033E342E-EECE-4FD1-9E75-732FB3CD07C2}"/>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47/57</a:t>
            </a:r>
          </a:p>
        </p:txBody>
      </p:sp>
    </p:spTree>
    <p:extLst>
      <p:ext uri="{BB962C8B-B14F-4D97-AF65-F5344CB8AC3E}">
        <p14:creationId xmlns:p14="http://schemas.microsoft.com/office/powerpoint/2010/main" val="3089979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288925" y="1149350"/>
            <a:ext cx="3373438" cy="307975"/>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7. Safety &amp; Environment Test Reports</a:t>
            </a:r>
          </a:p>
        </p:txBody>
      </p:sp>
      <p:sp>
        <p:nvSpPr>
          <p:cNvPr id="4" name="슬라이드 번호 개체 틀 43">
            <a:extLst>
              <a:ext uri="{FF2B5EF4-FFF2-40B4-BE49-F238E27FC236}">
                <a16:creationId xmlns:a16="http://schemas.microsoft.com/office/drawing/2014/main" id="{77013BB5-73F6-4D31-85E6-063F1FA239C3}"/>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48/57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246550" y="2792760"/>
            <a:ext cx="1958314" cy="1584176"/>
          </a:xfrm>
          <a:prstGeom prst="rect">
            <a:avLst/>
          </a:prstGeom>
          <a:solidFill>
            <a:schemeClr val="bg1"/>
          </a:solid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0" lang="zh-CN" altLang="en-US" sz="1400" b="1" i="0" u="none" strike="noStrike" cap="none" normalizeH="0" baseline="0">
              <a:ln>
                <a:noFill/>
              </a:ln>
              <a:solidFill>
                <a:schemeClr val="tx1"/>
              </a:solidFill>
              <a:effectLst/>
              <a:latin typeface="Book Antiqua" panose="02040602050305030304" pitchFamily="18" charset="0"/>
              <a:ea typeface="Gulim" panose="020B0600000101010101" pitchFamily="34" charset="-127"/>
            </a:endParaRPr>
          </a:p>
        </p:txBody>
      </p:sp>
      <p:sp>
        <p:nvSpPr>
          <p:cNvPr id="55298" name="TextBox 3"/>
          <p:cNvSpPr txBox="1">
            <a:spLocks noChangeArrowheads="1"/>
          </p:cNvSpPr>
          <p:nvPr/>
        </p:nvSpPr>
        <p:spPr bwMode="auto">
          <a:xfrm>
            <a:off x="333375" y="1006475"/>
            <a:ext cx="1109663" cy="307975"/>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8. Package</a:t>
            </a:r>
            <a:endParaRPr lang="ko-KR" altLang="en-US">
              <a:latin typeface="Arial" panose="020B0604020202020204" pitchFamily="34" charset="0"/>
              <a:ea typeface="Gulim" panose="020B0600000101010101" pitchFamily="34" charset="-127"/>
            </a:endParaRPr>
          </a:p>
        </p:txBody>
      </p:sp>
      <p:sp>
        <p:nvSpPr>
          <p:cNvPr id="55299" name="직사각형 6"/>
          <p:cNvSpPr>
            <a:spLocks noChangeArrowheads="1"/>
          </p:cNvSpPr>
          <p:nvPr/>
        </p:nvSpPr>
        <p:spPr bwMode="auto">
          <a:xfrm>
            <a:off x="611188" y="1352550"/>
            <a:ext cx="2252662" cy="307975"/>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8.1. Packing Description</a:t>
            </a:r>
          </a:p>
        </p:txBody>
      </p:sp>
      <p:sp>
        <p:nvSpPr>
          <p:cNvPr id="3" name="矩形 2"/>
          <p:cNvSpPr/>
          <p:nvPr/>
        </p:nvSpPr>
        <p:spPr bwMode="auto">
          <a:xfrm>
            <a:off x="333375" y="2792760"/>
            <a:ext cx="1871489" cy="1584176"/>
          </a:xfrm>
          <a:prstGeom prst="rect">
            <a:avLst/>
          </a:prstGeom>
          <a:no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0" lang="zh-CN" altLang="en-US" sz="1400" b="1" i="0" u="none" strike="noStrike" cap="none" normalizeH="0" baseline="0">
              <a:ln>
                <a:noFill/>
              </a:ln>
              <a:solidFill>
                <a:schemeClr val="tx1"/>
              </a:solidFill>
              <a:effectLst/>
              <a:latin typeface="Book Antiqua" panose="02040602050305030304" pitchFamily="18" charset="0"/>
              <a:ea typeface="Gulim" panose="020B0600000101010101" pitchFamily="34" charset="-127"/>
            </a:endParaRPr>
          </a:p>
        </p:txBody>
      </p:sp>
      <p:sp>
        <p:nvSpPr>
          <p:cNvPr id="4" name="矩形 3"/>
          <p:cNvSpPr/>
          <p:nvPr/>
        </p:nvSpPr>
        <p:spPr bwMode="auto">
          <a:xfrm>
            <a:off x="3717032" y="7905328"/>
            <a:ext cx="2520280" cy="1224136"/>
          </a:xfrm>
          <a:prstGeom prst="rect">
            <a:avLst/>
          </a:prstGeom>
          <a:no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0" lang="zh-CN" altLang="en-US" sz="1400" b="1" i="0" u="none" strike="noStrike" cap="none" normalizeH="0" baseline="0">
              <a:ln>
                <a:noFill/>
              </a:ln>
              <a:solidFill>
                <a:schemeClr val="tx1"/>
              </a:solidFill>
              <a:effectLst/>
              <a:latin typeface="Book Antiqua" panose="02040602050305030304" pitchFamily="18" charset="0"/>
              <a:ea typeface="Gulim" panose="020B0600000101010101" pitchFamily="34" charset="-127"/>
            </a:endParaRPr>
          </a:p>
        </p:txBody>
      </p:sp>
      <p:sp>
        <p:nvSpPr>
          <p:cNvPr id="5" name="矩形 4"/>
          <p:cNvSpPr/>
          <p:nvPr/>
        </p:nvSpPr>
        <p:spPr bwMode="auto">
          <a:xfrm>
            <a:off x="3717032" y="1160462"/>
            <a:ext cx="1658582" cy="1190993"/>
          </a:xfrm>
          <a:prstGeom prst="rect">
            <a:avLst/>
          </a:prstGeom>
          <a:no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0" lang="zh-CN" altLang="en-US" sz="1400" b="1" i="0" u="none" strike="noStrike" cap="none" normalizeH="0" baseline="0">
              <a:ln>
                <a:noFill/>
              </a:ln>
              <a:solidFill>
                <a:schemeClr val="tx1"/>
              </a:solidFill>
              <a:effectLst/>
              <a:latin typeface="Book Antiqua" panose="02040602050305030304" pitchFamily="18" charset="0"/>
              <a:ea typeface="Gulim" panose="020B0600000101010101" pitchFamily="34" charset="-127"/>
            </a:endParaRPr>
          </a:p>
        </p:txBody>
      </p:sp>
      <p:pic>
        <p:nvPicPr>
          <p:cNvPr id="13" name="图片 12"/>
          <p:cNvPicPr>
            <a:picLocks noChangeAspect="1"/>
          </p:cNvPicPr>
          <p:nvPr/>
        </p:nvPicPr>
        <p:blipFill>
          <a:blip r:embed="rId2"/>
          <a:stretch>
            <a:fillRect/>
          </a:stretch>
        </p:blipFill>
        <p:spPr>
          <a:xfrm>
            <a:off x="203688" y="5622839"/>
            <a:ext cx="1490969" cy="1463013"/>
          </a:xfrm>
          <a:prstGeom prst="rect">
            <a:avLst/>
          </a:prstGeom>
        </p:spPr>
      </p:pic>
      <p:pic>
        <p:nvPicPr>
          <p:cNvPr id="14" name="图片 13" descr="复件 IMG_3351.jpg"/>
          <p:cNvPicPr preferRelativeResize="0"/>
          <p:nvPr/>
        </p:nvPicPr>
        <p:blipFill>
          <a:blip r:embed="rId3" cstate="print"/>
          <a:srcRect/>
          <a:stretch>
            <a:fillRect/>
          </a:stretch>
        </p:blipFill>
        <p:spPr>
          <a:xfrm>
            <a:off x="4653136" y="5646793"/>
            <a:ext cx="1699058" cy="1439059"/>
          </a:xfrm>
          <a:prstGeom prst="rect">
            <a:avLst/>
          </a:prstGeom>
          <a:noFill/>
          <a:ln w="9525">
            <a:noFill/>
            <a:miter lim="800000"/>
            <a:headEnd/>
            <a:tailEnd/>
          </a:ln>
        </p:spPr>
      </p:pic>
      <p:pic>
        <p:nvPicPr>
          <p:cNvPr id="15" name="图片 14" descr="复件 IMG_3323.jpg"/>
          <p:cNvPicPr preferRelativeResize="0"/>
          <p:nvPr/>
        </p:nvPicPr>
        <p:blipFill>
          <a:blip r:embed="rId4" cstate="print"/>
          <a:srcRect/>
          <a:stretch>
            <a:fillRect/>
          </a:stretch>
        </p:blipFill>
        <p:spPr>
          <a:xfrm>
            <a:off x="2420888" y="5663223"/>
            <a:ext cx="1445768" cy="1437416"/>
          </a:xfrm>
          <a:prstGeom prst="rect">
            <a:avLst/>
          </a:prstGeom>
          <a:noFill/>
          <a:ln w="9525">
            <a:noFill/>
            <a:miter lim="800000"/>
            <a:headEnd/>
            <a:tailEnd/>
          </a:ln>
        </p:spPr>
      </p:pic>
      <p:sp>
        <p:nvSpPr>
          <p:cNvPr id="2" name="右箭头 1"/>
          <p:cNvSpPr/>
          <p:nvPr/>
        </p:nvSpPr>
        <p:spPr bwMode="auto">
          <a:xfrm>
            <a:off x="1737519" y="6200234"/>
            <a:ext cx="611361" cy="154111"/>
          </a:xfrm>
          <a:prstGeom prst="rightArrow">
            <a:avLst/>
          </a:prstGeom>
          <a:solidFill>
            <a:schemeClr val="accent2"/>
          </a:solid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0" lang="zh-CN" altLang="en-US" sz="1400" b="1" i="0" u="none" strike="noStrike" cap="none" normalizeH="0" baseline="0">
              <a:ln>
                <a:noFill/>
              </a:ln>
              <a:solidFill>
                <a:schemeClr val="tx1"/>
              </a:solidFill>
              <a:effectLst/>
              <a:latin typeface="Book Antiqua" panose="02040602050305030304" pitchFamily="18" charset="0"/>
              <a:ea typeface="Gulim" panose="020B0600000101010101" pitchFamily="34" charset="-127"/>
            </a:endParaRPr>
          </a:p>
        </p:txBody>
      </p:sp>
      <p:sp>
        <p:nvSpPr>
          <p:cNvPr id="17" name="右箭头 16"/>
          <p:cNvSpPr/>
          <p:nvPr/>
        </p:nvSpPr>
        <p:spPr bwMode="auto">
          <a:xfrm>
            <a:off x="3934962" y="6259460"/>
            <a:ext cx="611361" cy="154111"/>
          </a:xfrm>
          <a:prstGeom prst="rightArrow">
            <a:avLst/>
          </a:prstGeom>
          <a:solidFill>
            <a:schemeClr val="accent2"/>
          </a:solid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0" lang="zh-CN" altLang="en-US" sz="1400" b="1" i="0" u="none" strike="noStrike" cap="none" normalizeH="0" baseline="0">
              <a:ln>
                <a:noFill/>
              </a:ln>
              <a:solidFill>
                <a:schemeClr val="tx1"/>
              </a:solidFill>
              <a:effectLst/>
              <a:latin typeface="Book Antiqua" panose="02040602050305030304" pitchFamily="18" charset="0"/>
              <a:ea typeface="Gulim" panose="020B0600000101010101" pitchFamily="34" charset="-127"/>
            </a:endParaRPr>
          </a:p>
        </p:txBody>
      </p:sp>
      <p:sp>
        <p:nvSpPr>
          <p:cNvPr id="20" name="TextBox 36"/>
          <p:cNvSpPr txBox="1">
            <a:spLocks noChangeArrowheads="1"/>
          </p:cNvSpPr>
          <p:nvPr/>
        </p:nvSpPr>
        <p:spPr>
          <a:xfrm>
            <a:off x="291000" y="7438528"/>
            <a:ext cx="1403657" cy="466800"/>
          </a:xfrm>
          <a:prstGeom prst="rect">
            <a:avLst/>
          </a:prstGeom>
          <a:solidFill>
            <a:srgbClr val="FFFF00"/>
          </a:solidFill>
          <a:ln w="19050">
            <a:solidFill>
              <a:srgbClr val="0070C0"/>
            </a:solidFill>
            <a:miter lim="800000"/>
          </a:ln>
        </p:spPr>
        <p:txBody>
          <a:bodyPr wrap="square" lIns="91440" tIns="45720" rIns="91440" bIns="4572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en-US" altLang="zh-CN" sz="1200" dirty="0">
                <a:solidFill>
                  <a:srgbClr val="000000"/>
                </a:solidFill>
                <a:latin typeface="宋体" panose="02010600030101010101" pitchFamily="7" charset="-122"/>
                <a:ea typeface="宋体" panose="02010600030101010101" pitchFamily="7" charset="-122"/>
              </a:rPr>
              <a:t>Bottom cover &amp; retaining wall</a:t>
            </a:r>
            <a:endParaRPr lang="zh-CN" altLang="en-US" sz="1200" b="1" i="0" u="none" strike="noStrike" baseline="0" dirty="0">
              <a:solidFill>
                <a:srgbClr val="000000"/>
              </a:solidFill>
              <a:latin typeface="宋体" panose="02010600030101010101" pitchFamily="7" charset="-122"/>
              <a:ea typeface="宋体" panose="02010600030101010101" pitchFamily="7" charset="-122"/>
            </a:endParaRPr>
          </a:p>
        </p:txBody>
      </p:sp>
      <p:sp>
        <p:nvSpPr>
          <p:cNvPr id="21" name="TextBox 33"/>
          <p:cNvSpPr txBox="1">
            <a:spLocks noChangeArrowheads="1"/>
          </p:cNvSpPr>
          <p:nvPr/>
        </p:nvSpPr>
        <p:spPr>
          <a:xfrm>
            <a:off x="2515122" y="7457578"/>
            <a:ext cx="1257300" cy="432962"/>
          </a:xfrm>
          <a:prstGeom prst="rect">
            <a:avLst/>
          </a:prstGeom>
          <a:solidFill>
            <a:srgbClr val="FFFF00"/>
          </a:solidFill>
          <a:ln w="19050" algn="ctr">
            <a:solidFill>
              <a:srgbClr val="0070C0"/>
            </a:solidFill>
            <a:miter lim="800000"/>
          </a:ln>
          <a:effectLst/>
        </p:spPr>
        <p:txBody>
          <a:bodyPr wrap="square" lIns="91440" tIns="45720" rIns="91440" bIns="4572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1">
              <a:defRPr sz="1000"/>
            </a:pPr>
            <a:r>
              <a:rPr lang="en-US" altLang="zh-CN" sz="1200" dirty="0">
                <a:solidFill>
                  <a:srgbClr val="000000"/>
                </a:solidFill>
                <a:latin typeface="宋体" panose="02010600030101010101" pitchFamily="7" charset="-122"/>
                <a:ea typeface="宋体" panose="02010600030101010101" pitchFamily="7" charset="-122"/>
              </a:rPr>
              <a:t>bandage</a:t>
            </a:r>
            <a:endParaRPr lang="zh-CN" altLang="en-US" sz="1200" dirty="0">
              <a:solidFill>
                <a:srgbClr val="000000"/>
              </a:solidFill>
              <a:latin typeface="宋体" panose="02010600030101010101" pitchFamily="7" charset="-122"/>
              <a:ea typeface="宋体" panose="02010600030101010101" pitchFamily="7" charset="-122"/>
            </a:endParaRPr>
          </a:p>
        </p:txBody>
      </p:sp>
      <p:sp>
        <p:nvSpPr>
          <p:cNvPr id="26" name="TextBox 33"/>
          <p:cNvSpPr txBox="1">
            <a:spLocks noChangeArrowheads="1"/>
          </p:cNvSpPr>
          <p:nvPr/>
        </p:nvSpPr>
        <p:spPr>
          <a:xfrm>
            <a:off x="4874015" y="7457577"/>
            <a:ext cx="1257300" cy="432963"/>
          </a:xfrm>
          <a:prstGeom prst="rect">
            <a:avLst/>
          </a:prstGeom>
          <a:solidFill>
            <a:srgbClr val="FFFF00"/>
          </a:solidFill>
          <a:ln w="19050" algn="ctr">
            <a:solidFill>
              <a:srgbClr val="0070C0"/>
            </a:solidFill>
            <a:miter lim="800000"/>
          </a:ln>
          <a:effectLst/>
        </p:spPr>
        <p:txBody>
          <a:bodyPr wrap="square" lIns="91440" tIns="45720" rIns="91440" bIns="4572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1">
              <a:defRPr sz="1000"/>
            </a:pPr>
            <a:r>
              <a:rPr lang="en-US" altLang="zh-CN" sz="1200" dirty="0">
                <a:solidFill>
                  <a:srgbClr val="000000"/>
                </a:solidFill>
                <a:latin typeface="宋体" panose="02010600030101010101" pitchFamily="7" charset="-122"/>
                <a:ea typeface="宋体" panose="02010600030101010101" pitchFamily="7" charset="-122"/>
              </a:rPr>
              <a:t>Wrap film &amp; label</a:t>
            </a:r>
            <a:endParaRPr lang="zh-CN" altLang="en-US" sz="1200" b="1" i="0" u="none" strike="noStrike" baseline="0" dirty="0">
              <a:solidFill>
                <a:srgbClr val="000000"/>
              </a:solidFill>
              <a:latin typeface="Calibri" panose="020F0502020204030204"/>
              <a:cs typeface="Calibri" panose="020F0502020204030204"/>
            </a:endParaRPr>
          </a:p>
        </p:txBody>
      </p:sp>
      <p:sp>
        <p:nvSpPr>
          <p:cNvPr id="10" name="矩形 9"/>
          <p:cNvSpPr/>
          <p:nvPr/>
        </p:nvSpPr>
        <p:spPr>
          <a:xfrm>
            <a:off x="224757" y="4979889"/>
            <a:ext cx="1680268" cy="307777"/>
          </a:xfrm>
          <a:prstGeom prst="rect">
            <a:avLst/>
          </a:prstGeom>
        </p:spPr>
        <p:txBody>
          <a:bodyPr wrap="none">
            <a:spAutoFit/>
          </a:bodyPr>
          <a:lstStyle/>
          <a:p>
            <a:r>
              <a:rPr lang="en-US" altLang="zh-CN" dirty="0"/>
              <a:t>Support operation</a:t>
            </a:r>
            <a:endParaRPr lang="zh-CN" altLang="en-US" dirty="0"/>
          </a:p>
        </p:txBody>
      </p:sp>
      <p:pic>
        <p:nvPicPr>
          <p:cNvPr id="11" name="图片 10"/>
          <p:cNvPicPr>
            <a:picLocks noChangeAspect="1"/>
          </p:cNvPicPr>
          <p:nvPr/>
        </p:nvPicPr>
        <p:blipFill>
          <a:blip r:embed="rId5"/>
          <a:stretch>
            <a:fillRect/>
          </a:stretch>
        </p:blipFill>
        <p:spPr>
          <a:xfrm>
            <a:off x="333375" y="2029283"/>
            <a:ext cx="6153150" cy="2390775"/>
          </a:xfrm>
          <a:prstGeom prst="rect">
            <a:avLst/>
          </a:prstGeom>
        </p:spPr>
      </p:pic>
      <p:sp>
        <p:nvSpPr>
          <p:cNvPr id="19" name="슬라이드 번호 개체 틀 43">
            <a:extLst>
              <a:ext uri="{FF2B5EF4-FFF2-40B4-BE49-F238E27FC236}">
                <a16:creationId xmlns:a16="http://schemas.microsoft.com/office/drawing/2014/main" id="{922648C4-B9AE-496C-85A8-A7CC88CD25E6}"/>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49/57</a:t>
            </a:r>
          </a:p>
        </p:txBody>
      </p:sp>
    </p:spTree>
    <p:extLst>
      <p:ext uri="{BB962C8B-B14F-4D97-AF65-F5344CB8AC3E}">
        <p14:creationId xmlns:p14="http://schemas.microsoft.com/office/powerpoint/2010/main" val="4112646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344488" y="1147763"/>
            <a:ext cx="1685925" cy="307975"/>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1-2. General Spec</a:t>
            </a:r>
            <a:endParaRPr lang="ko-KR" altLang="en-US">
              <a:latin typeface="Arial" panose="020B0604020202020204" pitchFamily="34" charset="0"/>
              <a:ea typeface="Gulim" panose="020B0600000101010101" pitchFamily="34" charset="-127"/>
            </a:endParaRPr>
          </a:p>
        </p:txBody>
      </p:sp>
      <p:graphicFrame>
        <p:nvGraphicFramePr>
          <p:cNvPr id="8195" name="Group 3"/>
          <p:cNvGraphicFramePr>
            <a:graphicFrameLocks noGrp="1"/>
          </p:cNvGraphicFramePr>
          <p:nvPr>
            <p:extLst>
              <p:ext uri="{D42A27DB-BD31-4B8C-83A1-F6EECF244321}">
                <p14:modId xmlns:p14="http://schemas.microsoft.com/office/powerpoint/2010/main" val="1203996557"/>
              </p:ext>
            </p:extLst>
          </p:nvPr>
        </p:nvGraphicFramePr>
        <p:xfrm>
          <a:off x="404813" y="1754188"/>
          <a:ext cx="6246812" cy="6784339"/>
        </p:xfrm>
        <a:graphic>
          <a:graphicData uri="http://schemas.openxmlformats.org/drawingml/2006/table">
            <a:tbl>
              <a:tblPr/>
              <a:tblGrid>
                <a:gridCol w="360362">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gridCol w="2232025">
                  <a:extLst>
                    <a:ext uri="{9D8B030D-6E8A-4147-A177-3AD203B41FA5}">
                      <a16:colId xmlns:a16="http://schemas.microsoft.com/office/drawing/2014/main" val="20002"/>
                    </a:ext>
                  </a:extLst>
                </a:gridCol>
                <a:gridCol w="719138">
                  <a:extLst>
                    <a:ext uri="{9D8B030D-6E8A-4147-A177-3AD203B41FA5}">
                      <a16:colId xmlns:a16="http://schemas.microsoft.com/office/drawing/2014/main" val="20003"/>
                    </a:ext>
                  </a:extLst>
                </a:gridCol>
                <a:gridCol w="1350962">
                  <a:extLst>
                    <a:ext uri="{9D8B030D-6E8A-4147-A177-3AD203B41FA5}">
                      <a16:colId xmlns:a16="http://schemas.microsoft.com/office/drawing/2014/main" val="20004"/>
                    </a:ext>
                  </a:extLst>
                </a:gridCol>
              </a:tblGrid>
              <a:tr h="323850">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No</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Item</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Specification</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Unit</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Remark</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0"/>
                  </a:ext>
                </a:extLst>
              </a:tr>
              <a:tr h="365125">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1</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Screen Size</a:t>
                      </a:r>
                      <a:endPar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a:ln>
                            <a:noFill/>
                          </a:ln>
                          <a:solidFill>
                            <a:schemeClr val="tx1"/>
                          </a:solidFill>
                          <a:effectLst/>
                          <a:latin typeface="Arial" panose="020B0604020202020204" pitchFamily="34" charset="0"/>
                          <a:ea typeface="Gulim" panose="020B0600000101010101" pitchFamily="34" charset="-127"/>
                          <a:cs typeface="+mn-cs"/>
                        </a:rPr>
                        <a:t>6.235</a:t>
                      </a: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inch</a:t>
                      </a:r>
                      <a:endParaRPr kumimoji="0" lang="zh-CN" altLang="en-US" sz="10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2</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Active Area</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pt-BR" altLang="en-US" sz="1000" b="0" i="0" u="none" strike="noStrike" cap="none" normalizeH="0" baseline="0" dirty="0">
                          <a:ln>
                            <a:noFill/>
                          </a:ln>
                          <a:solidFill>
                            <a:schemeClr val="tx1"/>
                          </a:solidFill>
                          <a:effectLst/>
                          <a:latin typeface="+mn-lt"/>
                          <a:ea typeface="Gulim" panose="020B0600000101010101" pitchFamily="34" charset="-127"/>
                          <a:cs typeface="Arial" panose="020B0604020202020204" pitchFamily="34" charset="0"/>
                        </a:rPr>
                        <a:t>68.04(H)x143.01(V)</a:t>
                      </a:r>
                      <a:r>
                        <a:rPr kumimoji="0" lang="ko-KR" altLang="en-US" sz="1000" b="0" i="0" u="none" strike="noStrike" cap="none" normalizeH="0" baseline="0" dirty="0">
                          <a:ln>
                            <a:noFill/>
                          </a:ln>
                          <a:solidFill>
                            <a:schemeClr val="tx1"/>
                          </a:solidFill>
                          <a:effectLst/>
                          <a:latin typeface="+mn-lt"/>
                          <a:ea typeface="Gulim" panose="020B0600000101010101" pitchFamily="34" charset="-127"/>
                        </a:rPr>
                        <a:t> </a:t>
                      </a: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mm</a:t>
                      </a: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3</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Panel Size</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pt-B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69.64(H)x</a:t>
                      </a:r>
                      <a:r>
                        <a:rPr kumimoji="0" lang="en-US"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147.21</a:t>
                      </a:r>
                      <a:r>
                        <a:rPr kumimoji="0" lang="pt-B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(V)</a:t>
                      </a:r>
                      <a:endParaRPr kumimoji="0" lang="ko-K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altLang="en-US" sz="1000" b="0" i="0" u="none" strike="noStrike" kern="1200" cap="none" normalizeH="0" baseline="0" dirty="0">
                          <a:ln>
                            <a:noFill/>
                          </a:ln>
                          <a:solidFill>
                            <a:schemeClr val="tx1"/>
                          </a:solidFill>
                          <a:effectLst/>
                          <a:latin typeface="Arial" panose="020B0604020202020204" pitchFamily="34" charset="0"/>
                          <a:ea typeface="Gulim" panose="020B0600000101010101" pitchFamily="34" charset="-127"/>
                          <a:cs typeface="+mn-cs"/>
                        </a:rPr>
                        <a:t>mm</a:t>
                      </a:r>
                      <a:endParaRPr kumimoji="0" lang="ko-KR" altLang="en-US" sz="1000" b="0" i="0" u="none" strike="noStrike" kern="1200" cap="none" normalizeH="0" baseline="0" dirty="0">
                        <a:ln>
                          <a:noFill/>
                        </a:ln>
                        <a:solidFill>
                          <a:schemeClr val="tx1"/>
                        </a:solidFill>
                        <a:effectLst/>
                        <a:latin typeface="Arial" panose="020B0604020202020204" pitchFamily="34" charset="0"/>
                        <a:ea typeface="Gulim" panose="020B0600000101010101" pitchFamily="34" charset="-127"/>
                        <a:cs typeface="+mn-cs"/>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4</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Outline Dimension</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70.04</a:t>
                      </a:r>
                      <a:r>
                        <a:rPr kumimoji="0" lang="pt-B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 (H)×1</a:t>
                      </a:r>
                      <a:r>
                        <a:rPr kumimoji="0" lang="en-US"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47.86</a:t>
                      </a:r>
                      <a:r>
                        <a:rPr kumimoji="0" lang="pt-B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 (V)×1.</a:t>
                      </a:r>
                      <a:r>
                        <a:rPr kumimoji="0" lang="en-US"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33</a:t>
                      </a:r>
                      <a:r>
                        <a:rPr kumimoji="0" lang="pt-B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(TYP.)</a:t>
                      </a:r>
                      <a:endParaRPr kumimoji="0" lang="ko-K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mm</a:t>
                      </a: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altLang="ko-KR"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LCM</a:t>
                      </a: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5</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Display  Resolution</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1080(H) ×RGB×2270 (V)</a:t>
                      </a: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pixel</a:t>
                      </a: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6</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Pixel  Pitch</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0.063*0.063</a:t>
                      </a: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um</a:t>
                      </a: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7</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Display Method</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altLang="zh-CN" sz="1000" b="0" i="0" u="none" strike="noStrike" kern="1200" cap="none" normalizeH="0" baseline="0" dirty="0" err="1">
                          <a:ln>
                            <a:noFill/>
                          </a:ln>
                          <a:solidFill>
                            <a:schemeClr val="tx1"/>
                          </a:solidFill>
                          <a:effectLst/>
                          <a:latin typeface="Arial" panose="020B0604020202020204" pitchFamily="34" charset="0"/>
                          <a:ea typeface="Gulim" panose="020B0600000101010101" pitchFamily="34" charset="-127"/>
                          <a:cs typeface="+mn-cs"/>
                        </a:rPr>
                        <a:t>Transmissive</a:t>
                      </a:r>
                      <a:endParaRPr kumimoji="0" lang="ko-KR" altLang="en-US" sz="1000" b="0" i="0" u="none" strike="noStrike" kern="1200" cap="none" normalizeH="0" baseline="0" dirty="0">
                        <a:ln>
                          <a:noFill/>
                        </a:ln>
                        <a:solidFill>
                          <a:schemeClr val="tx1"/>
                        </a:solidFill>
                        <a:effectLst/>
                        <a:latin typeface="Arial" panose="020B0604020202020204" pitchFamily="34" charset="0"/>
                        <a:ea typeface="Gulim" panose="020B0600000101010101" pitchFamily="34" charset="-127"/>
                        <a:cs typeface="+mn-cs"/>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a:t>
                      </a: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8</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Display Mode</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Normally Black</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a:t>
                      </a: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9</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Display Color</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16.7M</a:t>
                      </a:r>
                      <a:endParaRPr kumimoji="0" lang="ko-K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a:t>
                      </a: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altLang="ko-KR"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8bits</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3850">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10</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Color Gamut</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82</a:t>
                      </a:r>
                      <a:endParaRPr kumimoji="0" lang="ko-K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a:t>
                      </a: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latinLnBrk="0" hangingPunct="1"/>
                      <a:r>
                        <a:rPr kumimoji="0" lang="en-US" altLang="zh-CN" sz="1000" b="0" i="0" u="none" strike="noStrike" kern="1200" cap="none" normalizeH="0" baseline="0" dirty="0" err="1">
                          <a:ln>
                            <a:noFill/>
                          </a:ln>
                          <a:solidFill>
                            <a:schemeClr val="tx1"/>
                          </a:solidFill>
                          <a:effectLst/>
                          <a:latin typeface="Arial" panose="020B0604020202020204" pitchFamily="34" charset="0"/>
                          <a:ea typeface="宋体" panose="02010600030101010101" pitchFamily="2" charset="-122"/>
                          <a:cs typeface="+mn-cs"/>
                        </a:rPr>
                        <a:t>Typ</a:t>
                      </a:r>
                      <a:r>
                        <a:rPr kumimoji="0" lang="en-US" altLang="zh-CN" sz="1000" b="0"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 center P 	</a:t>
                      </a: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4488">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11</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Luminance</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err="1">
                          <a:ln>
                            <a:noFill/>
                          </a:ln>
                          <a:solidFill>
                            <a:schemeClr val="tx1"/>
                          </a:solidFill>
                          <a:effectLst/>
                          <a:latin typeface="+mn-lt"/>
                          <a:ea typeface="Gulim" panose="020B0600000101010101" pitchFamily="34" charset="-127"/>
                          <a:cs typeface="Arial" panose="020B0604020202020204" pitchFamily="34" charset="0"/>
                        </a:rPr>
                        <a:t>Typ</a:t>
                      </a: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 450;min 380</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nit</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err="1">
                          <a:ln>
                            <a:noFill/>
                          </a:ln>
                          <a:solidFill>
                            <a:schemeClr val="tx1"/>
                          </a:solidFill>
                          <a:effectLst/>
                          <a:latin typeface="Arial" panose="020B0604020202020204" pitchFamily="34" charset="0"/>
                          <a:ea typeface="宋体" panose="02010600030101010101" pitchFamily="2" charset="-122"/>
                          <a:cs typeface="+mn-cs"/>
                        </a:rPr>
                        <a:t>Typ</a:t>
                      </a:r>
                      <a:r>
                        <a:rPr kumimoji="0" lang="en-US" altLang="zh-CN" sz="1000" b="0"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 center P </a:t>
                      </a:r>
                      <a:endParaRPr kumimoji="0" lang="ko-KR" altLang="en-US" sz="1000" b="0"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12</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Contrast Ratio</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err="1">
                          <a:ln>
                            <a:noFill/>
                          </a:ln>
                          <a:solidFill>
                            <a:schemeClr val="tx1"/>
                          </a:solidFill>
                          <a:effectLst/>
                          <a:latin typeface="+mn-lt"/>
                          <a:ea typeface="Gulim" panose="020B0600000101010101" pitchFamily="34" charset="-127"/>
                          <a:cs typeface="Arial" panose="020B0604020202020204" pitchFamily="34" charset="0"/>
                        </a:rPr>
                        <a:t>Typ</a:t>
                      </a: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 15</a:t>
                      </a:r>
                      <a:r>
                        <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00</a:t>
                      </a: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;min 1000</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00" b="0" i="0" u="none" strike="noStrike" kern="1200" cap="none" normalizeH="0" baseline="0" dirty="0" err="1">
                          <a:ln>
                            <a:noFill/>
                          </a:ln>
                          <a:solidFill>
                            <a:schemeClr val="tx1"/>
                          </a:solidFill>
                          <a:effectLst/>
                          <a:latin typeface="Arial" panose="020B0604020202020204" pitchFamily="34" charset="0"/>
                          <a:ea typeface="宋体" panose="02010600030101010101" pitchFamily="2" charset="-122"/>
                          <a:cs typeface="+mn-cs"/>
                        </a:rPr>
                        <a:t>Typ</a:t>
                      </a:r>
                      <a:r>
                        <a:rPr kumimoji="0" lang="en-US" altLang="zh-CN" sz="1000" b="0"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mn-cs"/>
                        </a:rPr>
                        <a:t>, center P 	</a:t>
                      </a: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3850">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13</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Viewing Angle</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da-DK"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80/80/80/80</a:t>
                      </a:r>
                      <a:endParaRPr kumimoji="0" lang="ko-K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a:t>
                      </a: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CR&gt;10(U/D/L/R)</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14</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Pol Surface Treatment</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HC</a:t>
                      </a:r>
                      <a:endParaRPr kumimoji="0" lang="ko-K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63538">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15</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Weight</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50</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g</a:t>
                      </a:r>
                      <a:endParaRPr kumimoji="0" lang="en-US" sz="1000" b="0" i="0" u="none" strike="noStrike" cap="none" normalizeH="0" baseline="0">
                        <a:ln>
                          <a:noFill/>
                        </a:ln>
                        <a:solidFill>
                          <a:schemeClr val="tx1"/>
                        </a:solidFill>
                        <a:effectLst/>
                        <a:latin typeface="Arial" panose="020B0604020202020204" pitchFamily="34" charset="0"/>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max</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16</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D-IC</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err="1">
                          <a:ln>
                            <a:noFill/>
                          </a:ln>
                          <a:solidFill>
                            <a:schemeClr val="tx1"/>
                          </a:solidFill>
                          <a:effectLst/>
                          <a:latin typeface="+mn-lt"/>
                          <a:ea typeface="Gulim" panose="020B0600000101010101" pitchFamily="34" charset="-127"/>
                          <a:cs typeface="Arial" panose="020B0604020202020204" pitchFamily="34" charset="0"/>
                        </a:rPr>
                        <a:t>Himax</a:t>
                      </a: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 83112A</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a:t>
                      </a:r>
                      <a:endParaRPr kumimoji="0" lang="ko-KR" alt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kumimoji="0" lang="en-US" altLang="zh-CN" sz="1000" b="0" i="0" u="none" strike="noStrike" kern="1200" cap="none" normalizeH="0" baseline="0" dirty="0">
                        <a:ln>
                          <a:noFill/>
                        </a:ln>
                        <a:solidFill>
                          <a:srgbClr val="0000FF"/>
                        </a:solidFill>
                        <a:effectLst/>
                        <a:latin typeface="Arial" panose="020B0604020202020204" pitchFamily="34" charset="0"/>
                        <a:ea typeface="宋体" panose="02010600030101010101" pitchFamily="2" charset="-122"/>
                        <a:cs typeface="+mn-cs"/>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22263">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17</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Inversion Method</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Column</a:t>
                      </a:r>
                      <a:endParaRPr kumimoji="0" lang="ko-K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323850">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18</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LED </a:t>
                      </a:r>
                      <a:r>
                        <a:rPr kumimoji="0" lang="en-US" sz="1000" b="1" i="0" u="none" strike="noStrike" cap="none" normalizeH="0" baseline="0" dirty="0" err="1">
                          <a:ln>
                            <a:noFill/>
                          </a:ln>
                          <a:solidFill>
                            <a:schemeClr val="tx1"/>
                          </a:solidFill>
                          <a:effectLst/>
                          <a:latin typeface="Arial" panose="020B0604020202020204" pitchFamily="34" charset="0"/>
                          <a:ea typeface="Gulim" panose="020B0600000101010101" pitchFamily="34" charset="-127"/>
                        </a:rPr>
                        <a:t>Q’ty</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8S*2P</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ea</a:t>
                      </a:r>
                      <a:endParaRPr kumimoji="0" lang="ko-KR" alt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rPr>
                        <a:t>String*Parallel</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369888">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19</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a:ln>
                            <a:noFill/>
                          </a:ln>
                          <a:solidFill>
                            <a:schemeClr val="tx1"/>
                          </a:solidFill>
                          <a:effectLst/>
                          <a:latin typeface="Arial" panose="020B0604020202020204" pitchFamily="34" charset="0"/>
                          <a:ea typeface="Gulim" panose="020B0600000101010101" pitchFamily="34" charset="-127"/>
                        </a:rPr>
                        <a:t>Power Consumption</a:t>
                      </a:r>
                      <a:endParaRPr kumimoji="0" lang="ko-KR" altLang="en-US" sz="1000" b="0" i="0" u="none" strike="noStrike" cap="none" normalizeH="0" baseline="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rPr>
                        <a:t>960+153</a:t>
                      </a:r>
                      <a:endParaRPr kumimoji="0" lang="ko-KR" altLang="en-US" sz="1000" b="0" i="0" u="none" strike="noStrike" kern="1200" cap="none" normalizeH="0" baseline="0" dirty="0">
                        <a:ln>
                          <a:noFill/>
                        </a:ln>
                        <a:solidFill>
                          <a:schemeClr val="tx1"/>
                        </a:solidFill>
                        <a:effectLst/>
                        <a:latin typeface="+mn-lt"/>
                        <a:ea typeface="Gulim" panose="020B0600000101010101" pitchFamily="34" charset="-127"/>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1" i="0" u="none" strike="noStrike" cap="none" normalizeH="0" baseline="0" dirty="0">
                          <a:ln>
                            <a:noFill/>
                          </a:ln>
                          <a:solidFill>
                            <a:schemeClr val="tx1"/>
                          </a:solidFill>
                          <a:effectLst/>
                          <a:latin typeface="Arial" panose="020B0604020202020204" pitchFamily="34" charset="0"/>
                          <a:ea typeface="Gulim" panose="020B0600000101010101" pitchFamily="34" charset="-127"/>
                        </a:rPr>
                        <a:t>mw</a:t>
                      </a:r>
                      <a:endParaRPr kumimoji="0" lang="ko-KR" altLang="en-US" sz="1000" b="0" i="0" u="none" strike="noStrike" cap="none" normalizeH="0" baseline="0" dirty="0">
                        <a:ln>
                          <a:noFill/>
                        </a:ln>
                        <a:solidFill>
                          <a:schemeClr val="tx1"/>
                        </a:solidFill>
                        <a:effectLst/>
                        <a:latin typeface="Arial" panose="020B0604020202020204" pitchFamily="34" charset="0"/>
                        <a:ea typeface="Gulim" panose="020B0600000101010101" pitchFamily="34" charset="-127"/>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pPr>
                      <a:r>
                        <a:rPr kumimoji="0" lang="en-US" sz="1000" b="0" i="0" u="none" strike="noStrike" cap="none" normalizeH="0" baseline="0" dirty="0">
                          <a:ln>
                            <a:noFill/>
                          </a:ln>
                          <a:solidFill>
                            <a:schemeClr val="tx1"/>
                          </a:solidFill>
                          <a:effectLst/>
                          <a:latin typeface="+mn-ea"/>
                          <a:ea typeface="+mn-ea"/>
                        </a:rPr>
                        <a:t>Max. </a:t>
                      </a:r>
                    </a:p>
                    <a:p>
                      <a:pPr marL="0" marR="0" lvl="0" indent="0" algn="ctr" defTabSz="914400" rtl="0" eaLnBrk="1" fontAlgn="base" latinLnBrk="1" hangingPunct="1">
                        <a:lnSpc>
                          <a:spcPct val="100000"/>
                        </a:lnSpc>
                        <a:spcBef>
                          <a:spcPct val="0"/>
                        </a:spcBef>
                        <a:spcAft>
                          <a:spcPct val="0"/>
                        </a:spcAft>
                        <a:buClrTx/>
                        <a:buSzTx/>
                        <a:buFontTx/>
                        <a:buNone/>
                      </a:pPr>
                      <a:r>
                        <a:rPr kumimoji="0" lang="en-US" sz="1000" b="0" i="0" u="none" strike="noStrike" cap="none" normalizeH="0" baseline="0" dirty="0">
                          <a:ln>
                            <a:noFill/>
                          </a:ln>
                          <a:solidFill>
                            <a:schemeClr val="tx1"/>
                          </a:solidFill>
                          <a:effectLst/>
                          <a:latin typeface="+mn-ea"/>
                          <a:ea typeface="+mn-ea"/>
                        </a:rPr>
                        <a:t>Backlight + Logic</a:t>
                      </a:r>
                    </a:p>
                    <a:p>
                      <a:pPr marL="0" marR="0" lvl="0" indent="0" algn="ctr" defTabSz="914400" rtl="0" eaLnBrk="1" fontAlgn="base" latinLnBrk="1" hangingPunct="1">
                        <a:lnSpc>
                          <a:spcPct val="100000"/>
                        </a:lnSpc>
                        <a:spcBef>
                          <a:spcPct val="0"/>
                        </a:spcBef>
                        <a:spcAft>
                          <a:spcPct val="0"/>
                        </a:spcAft>
                        <a:buClrTx/>
                        <a:buSzTx/>
                        <a:buFontTx/>
                        <a:buNone/>
                      </a:pPr>
                      <a:r>
                        <a:rPr kumimoji="0" lang="en-US" altLang="ko-KR" sz="1000" b="0" i="0" u="none" strike="noStrike" cap="none" normalizeH="0" baseline="0" dirty="0">
                          <a:ln>
                            <a:noFill/>
                          </a:ln>
                          <a:solidFill>
                            <a:schemeClr val="tx1"/>
                          </a:solidFill>
                          <a:effectLst/>
                          <a:latin typeface="+mn-ea"/>
                          <a:ea typeface="+mn-ea"/>
                        </a:rPr>
                        <a:t>(White pattern)</a:t>
                      </a:r>
                      <a:endParaRPr kumimoji="0" lang="ko-KR" altLang="en-US" sz="1000" b="0" i="0" u="none" strike="noStrike" cap="none" normalizeH="0" baseline="0" dirty="0">
                        <a:ln>
                          <a:noFill/>
                        </a:ln>
                        <a:solidFill>
                          <a:schemeClr val="tx1"/>
                        </a:solidFill>
                        <a:effectLst/>
                        <a:latin typeface="+mn-ea"/>
                        <a:ea typeface="+mn-ea"/>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bl>
          </a:graphicData>
        </a:graphic>
      </p:graphicFrame>
      <p:sp>
        <p:nvSpPr>
          <p:cNvPr id="5" name="슬라이드 번호 개체 틀 43">
            <a:extLst>
              <a:ext uri="{FF2B5EF4-FFF2-40B4-BE49-F238E27FC236}">
                <a16:creationId xmlns:a16="http://schemas.microsoft.com/office/drawing/2014/main" id="{B533D054-E1F7-4AF6-B086-B3E37CB1B87D}"/>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5/57</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443F03C-CC61-439D-A90D-DB1F3083A4C4}"/>
              </a:ext>
            </a:extLst>
          </p:cNvPr>
          <p:cNvPicPr>
            <a:picLocks noChangeAspect="1"/>
          </p:cNvPicPr>
          <p:nvPr/>
        </p:nvPicPr>
        <p:blipFill>
          <a:blip r:embed="rId2"/>
          <a:stretch>
            <a:fillRect/>
          </a:stretch>
        </p:blipFill>
        <p:spPr>
          <a:xfrm>
            <a:off x="392195" y="6048785"/>
            <a:ext cx="3381375" cy="2581275"/>
          </a:xfrm>
          <a:prstGeom prst="rect">
            <a:avLst/>
          </a:prstGeom>
        </p:spPr>
      </p:pic>
      <p:pic>
        <p:nvPicPr>
          <p:cNvPr id="5" name="图片 4">
            <a:extLst>
              <a:ext uri="{FF2B5EF4-FFF2-40B4-BE49-F238E27FC236}">
                <a16:creationId xmlns:a16="http://schemas.microsoft.com/office/drawing/2014/main" id="{8E043D81-CBBC-4A01-A98D-028C14D5AC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641" y="2414896"/>
            <a:ext cx="3361988" cy="2689590"/>
          </a:xfrm>
          <a:prstGeom prst="rect">
            <a:avLst/>
          </a:prstGeom>
        </p:spPr>
      </p:pic>
      <p:sp>
        <p:nvSpPr>
          <p:cNvPr id="56323" name="직사각형 1"/>
          <p:cNvSpPr>
            <a:spLocks noChangeArrowheads="1"/>
          </p:cNvSpPr>
          <p:nvPr/>
        </p:nvSpPr>
        <p:spPr bwMode="auto">
          <a:xfrm>
            <a:off x="571500" y="1065213"/>
            <a:ext cx="2889250" cy="307975"/>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8.2. Description of Packing Tray</a:t>
            </a:r>
          </a:p>
        </p:txBody>
      </p:sp>
      <p:sp>
        <p:nvSpPr>
          <p:cNvPr id="2" name="矩形 1"/>
          <p:cNvSpPr/>
          <p:nvPr/>
        </p:nvSpPr>
        <p:spPr bwMode="auto">
          <a:xfrm>
            <a:off x="1052736" y="1568624"/>
            <a:ext cx="2500932" cy="545926"/>
          </a:xfrm>
          <a:prstGeom prst="rect">
            <a:avLst/>
          </a:prstGeom>
          <a:no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0" lang="zh-CN" altLang="en-US" sz="1400" b="1" i="0" u="none" strike="noStrike" cap="none" normalizeH="0" baseline="0" dirty="0">
              <a:ln>
                <a:noFill/>
              </a:ln>
              <a:solidFill>
                <a:schemeClr val="tx1"/>
              </a:solidFill>
              <a:effectLst/>
              <a:latin typeface="Book Antiqua" panose="02040602050305030304" pitchFamily="18" charset="0"/>
              <a:ea typeface="Gulim" panose="020B0600000101010101" pitchFamily="34" charset="-127"/>
            </a:endParaRPr>
          </a:p>
        </p:txBody>
      </p:sp>
      <p:sp>
        <p:nvSpPr>
          <p:cNvPr id="6" name="矩形 5"/>
          <p:cNvSpPr/>
          <p:nvPr/>
        </p:nvSpPr>
        <p:spPr>
          <a:xfrm>
            <a:off x="4041664" y="3314643"/>
            <a:ext cx="2544874" cy="1538883"/>
          </a:xfrm>
          <a:prstGeom prst="rect">
            <a:avLst/>
          </a:prstGeom>
        </p:spPr>
        <p:txBody>
          <a:bodyPr wrap="square">
            <a:spAutoFit/>
          </a:bodyPr>
          <a:lstStyle/>
          <a:p>
            <a:pPr lvl="0" fontAlgn="auto">
              <a:spcBef>
                <a:spcPts val="0"/>
              </a:spcBef>
              <a:spcAft>
                <a:spcPts val="0"/>
              </a:spcAft>
              <a:defRPr sz="1000"/>
            </a:pPr>
            <a:r>
              <a:rPr lang="en-US" altLang="zh-CN" sz="1000" b="0" dirty="0">
                <a:latin typeface="微软雅黑" panose="020B0503020204020204" pitchFamily="34" charset="-122"/>
                <a:ea typeface="微软雅黑" panose="020B0503020204020204" pitchFamily="34" charset="-122"/>
              </a:rPr>
              <a:t>Confirm that the whole trays are straight stacked. The display area of the product should be placed downward. It is confirmed whether the product pallet number is 12 </a:t>
            </a:r>
            <a:r>
              <a:rPr lang="en-US" altLang="zh-CN" sz="1000" b="0" dirty="0" err="1">
                <a:latin typeface="微软雅黑" panose="020B0503020204020204" pitchFamily="34" charset="-122"/>
                <a:ea typeface="微软雅黑" panose="020B0503020204020204" pitchFamily="34" charset="-122"/>
              </a:rPr>
              <a:t>storeys</a:t>
            </a:r>
            <a:r>
              <a:rPr lang="en-US" altLang="zh-CN" sz="1000" b="0" dirty="0">
                <a:latin typeface="微软雅黑" panose="020B0503020204020204" pitchFamily="34" charset="-122"/>
                <a:ea typeface="微软雅黑" panose="020B0503020204020204" pitchFamily="34" charset="-122"/>
              </a:rPr>
              <a:t>. The whole trays need to be placed 0 degrees in a row, and it is not allowed to be placed intersecting.</a:t>
            </a:r>
            <a:endParaRPr lang="en-US" altLang="zh-CN" sz="900" b="0" dirty="0"/>
          </a:p>
          <a:p>
            <a:endParaRPr lang="en-US" altLang="zh-CN" b="0" dirty="0"/>
          </a:p>
        </p:txBody>
      </p:sp>
      <p:sp>
        <p:nvSpPr>
          <p:cNvPr id="7" name="椭圆 6"/>
          <p:cNvSpPr/>
          <p:nvPr/>
        </p:nvSpPr>
        <p:spPr bwMode="auto">
          <a:xfrm>
            <a:off x="3140968" y="2936776"/>
            <a:ext cx="412700" cy="504056"/>
          </a:xfrm>
          <a:prstGeom prst="ellipse">
            <a:avLst/>
          </a:prstGeom>
          <a:noFill/>
          <a:ln w="9525" cap="flat" cmpd="sng" algn="ctr">
            <a:solidFill>
              <a:srgbClr val="FF0000"/>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0" lang="zh-CN" altLang="en-US" sz="1400" b="1" i="0" u="none" strike="noStrike" cap="none" normalizeH="0" baseline="0">
              <a:ln>
                <a:noFill/>
              </a:ln>
              <a:solidFill>
                <a:schemeClr val="tx1"/>
              </a:solidFill>
              <a:effectLst/>
              <a:latin typeface="Book Antiqua" panose="02040602050305030304" pitchFamily="18" charset="0"/>
              <a:ea typeface="Gulim" panose="020B0600000101010101" pitchFamily="34" charset="-127"/>
            </a:endParaRPr>
          </a:p>
        </p:txBody>
      </p:sp>
      <p:cxnSp>
        <p:nvCxnSpPr>
          <p:cNvPr id="10" name="直接箭头连接符 9"/>
          <p:cNvCxnSpPr/>
          <p:nvPr/>
        </p:nvCxnSpPr>
        <p:spPr bwMode="auto">
          <a:xfrm>
            <a:off x="3553668" y="3314643"/>
            <a:ext cx="595413" cy="414222"/>
          </a:xfrm>
          <a:prstGeom prst="straightConnector1">
            <a:avLst/>
          </a:prstGeom>
          <a:noFill/>
          <a:ln w="9525" cap="flat" cmpd="sng" algn="ctr">
            <a:noFill/>
            <a:prstDash val="solid"/>
            <a:round/>
            <a:headEnd type="none" w="med" len="med"/>
            <a:tailEnd type="arrow"/>
          </a:ln>
        </p:spPr>
      </p:cxnSp>
      <p:sp>
        <p:nvSpPr>
          <p:cNvPr id="17" name="矩形 16"/>
          <p:cNvSpPr/>
          <p:nvPr/>
        </p:nvSpPr>
        <p:spPr>
          <a:xfrm>
            <a:off x="4129505" y="6570275"/>
            <a:ext cx="2544874" cy="553998"/>
          </a:xfrm>
          <a:prstGeom prst="rect">
            <a:avLst/>
          </a:prstGeom>
        </p:spPr>
        <p:txBody>
          <a:bodyPr wrap="square">
            <a:spAutoFit/>
          </a:bodyPr>
          <a:lstStyle/>
          <a:p>
            <a:pPr fontAlgn="auto">
              <a:spcBef>
                <a:spcPts val="0"/>
              </a:spcBef>
              <a:spcAft>
                <a:spcPts val="0"/>
              </a:spcAft>
            </a:pPr>
            <a:r>
              <a:rPr lang="en-US" altLang="zh-CN" sz="1000" b="0" dirty="0">
                <a:latin typeface="微软雅黑" panose="020B0503020204020204" pitchFamily="34" charset="-122"/>
                <a:ea typeface="微软雅黑" panose="020B0503020204020204" pitchFamily="34" charset="-122"/>
              </a:rPr>
              <a:t>Differentiating the product model of the tray according to the material number of the tray edge.</a:t>
            </a:r>
          </a:p>
        </p:txBody>
      </p:sp>
      <p:sp>
        <p:nvSpPr>
          <p:cNvPr id="18" name="椭圆 17"/>
          <p:cNvSpPr/>
          <p:nvPr/>
        </p:nvSpPr>
        <p:spPr bwMode="auto">
          <a:xfrm>
            <a:off x="764704" y="6077235"/>
            <a:ext cx="1008112" cy="504056"/>
          </a:xfrm>
          <a:prstGeom prst="ellipse">
            <a:avLst/>
          </a:prstGeom>
          <a:noFill/>
          <a:ln w="9525" cap="flat" cmpd="sng" algn="ctr">
            <a:solidFill>
              <a:srgbClr val="FF0000"/>
            </a:solid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0" lang="zh-CN" altLang="en-US" sz="1400" b="1" i="0" u="none" strike="noStrike" cap="none" normalizeH="0" baseline="0">
              <a:ln>
                <a:noFill/>
              </a:ln>
              <a:solidFill>
                <a:schemeClr val="tx1"/>
              </a:solidFill>
              <a:effectLst/>
              <a:latin typeface="Book Antiqua" panose="02040602050305030304" pitchFamily="18" charset="0"/>
              <a:ea typeface="Gulim" panose="020B0600000101010101" pitchFamily="34" charset="-127"/>
            </a:endParaRPr>
          </a:p>
        </p:txBody>
      </p:sp>
      <p:cxnSp>
        <p:nvCxnSpPr>
          <p:cNvPr id="15" name="直接箭头连接符 14"/>
          <p:cNvCxnSpPr/>
          <p:nvPr/>
        </p:nvCxnSpPr>
        <p:spPr bwMode="auto">
          <a:xfrm flipH="1" flipV="1">
            <a:off x="3441566" y="3314188"/>
            <a:ext cx="645589" cy="415132"/>
          </a:xfrm>
          <a:prstGeom prst="straightConnector1">
            <a:avLst/>
          </a:prstGeom>
          <a:noFill/>
          <a:ln w="9525" cap="flat" cmpd="sng" algn="ctr">
            <a:solidFill>
              <a:srgbClr val="FF0000"/>
            </a:solidFill>
            <a:prstDash val="solid"/>
            <a:round/>
            <a:headEnd type="none" w="med" len="med"/>
            <a:tailEnd type="arrow"/>
          </a:ln>
        </p:spPr>
      </p:cxnSp>
      <p:cxnSp>
        <p:nvCxnSpPr>
          <p:cNvPr id="23" name="直接箭头连接符 22"/>
          <p:cNvCxnSpPr>
            <a:endCxn id="18" idx="6"/>
          </p:cNvCxnSpPr>
          <p:nvPr/>
        </p:nvCxnSpPr>
        <p:spPr bwMode="auto">
          <a:xfrm flipH="1" flipV="1">
            <a:off x="1772816" y="6329263"/>
            <a:ext cx="2376266" cy="656510"/>
          </a:xfrm>
          <a:prstGeom prst="straightConnector1">
            <a:avLst/>
          </a:prstGeom>
          <a:noFill/>
          <a:ln w="9525" cap="flat" cmpd="sng" algn="ctr">
            <a:solidFill>
              <a:srgbClr val="FF0000"/>
            </a:solidFill>
            <a:prstDash val="solid"/>
            <a:round/>
            <a:headEnd type="none" w="med" len="med"/>
            <a:tailEnd type="arrow"/>
          </a:ln>
        </p:spPr>
      </p:cxnSp>
      <p:sp>
        <p:nvSpPr>
          <p:cNvPr id="14" name="슬라이드 번호 개체 틀 43">
            <a:extLst>
              <a:ext uri="{FF2B5EF4-FFF2-40B4-BE49-F238E27FC236}">
                <a16:creationId xmlns:a16="http://schemas.microsoft.com/office/drawing/2014/main" id="{2D39E066-AE76-41C4-A1A0-92715507C74F}"/>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50/57</a:t>
            </a:r>
          </a:p>
        </p:txBody>
      </p:sp>
    </p:spTree>
    <p:extLst>
      <p:ext uri="{BB962C8B-B14F-4D97-AF65-F5344CB8AC3E}">
        <p14:creationId xmlns:p14="http://schemas.microsoft.com/office/powerpoint/2010/main" val="1286918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직사각형 1"/>
          <p:cNvSpPr>
            <a:spLocks noChangeArrowheads="1"/>
          </p:cNvSpPr>
          <p:nvPr/>
        </p:nvSpPr>
        <p:spPr bwMode="auto">
          <a:xfrm>
            <a:off x="571500" y="1065213"/>
            <a:ext cx="2859088" cy="307975"/>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8.3. Description of Packing Box</a:t>
            </a:r>
            <a:endParaRPr lang="ko-KR" altLang="en-US" dirty="0">
              <a:latin typeface="Arial" panose="020B0604020202020204" pitchFamily="34" charset="0"/>
              <a:ea typeface="Gulim" panose="020B0600000101010101" pitchFamily="34" charset="-127"/>
            </a:endParaRPr>
          </a:p>
        </p:txBody>
      </p:sp>
      <p:pic>
        <p:nvPicPr>
          <p:cNvPr id="57348" name="Picture 2"/>
          <p:cNvPicPr>
            <a:picLocks noChangeAspect="1" noChangeArrowheads="1"/>
          </p:cNvPicPr>
          <p:nvPr/>
        </p:nvPicPr>
        <p:blipFill rotWithShape="1">
          <a:blip r:embed="rId2"/>
          <a:srcRect r="56360" b="94611"/>
          <a:stretch/>
        </p:blipFill>
        <p:spPr bwMode="auto">
          <a:xfrm>
            <a:off x="203163" y="1473820"/>
            <a:ext cx="4291433" cy="618182"/>
          </a:xfrm>
          <a:prstGeom prst="rect">
            <a:avLst/>
          </a:prstGeom>
          <a:noFill/>
          <a:ln w="9525">
            <a:noFill/>
            <a:miter lim="800000"/>
            <a:headEnd/>
            <a:tailEnd/>
          </a:ln>
        </p:spPr>
      </p:pic>
      <p:sp>
        <p:nvSpPr>
          <p:cNvPr id="2" name="矩形 1"/>
          <p:cNvSpPr/>
          <p:nvPr/>
        </p:nvSpPr>
        <p:spPr bwMode="auto">
          <a:xfrm>
            <a:off x="2348880" y="3656856"/>
            <a:ext cx="216024" cy="144016"/>
          </a:xfrm>
          <a:prstGeom prst="rect">
            <a:avLst/>
          </a:prstGeom>
          <a:no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indent="0" algn="ctr" defTabSz="914400" rtl="0" eaLnBrk="1" fontAlgn="base" latinLnBrk="1" hangingPunct="1">
              <a:lnSpc>
                <a:spcPct val="100000"/>
              </a:lnSpc>
              <a:spcBef>
                <a:spcPct val="0"/>
              </a:spcBef>
              <a:spcAft>
                <a:spcPct val="0"/>
              </a:spcAft>
              <a:buClrTx/>
              <a:buSzTx/>
              <a:buFontTx/>
              <a:buNone/>
            </a:pPr>
            <a:endParaRPr kumimoji="0" lang="zh-CN" altLang="en-US" sz="1400" b="1" i="0" u="none" strike="noStrike" cap="none" normalizeH="0" baseline="0">
              <a:ln>
                <a:noFill/>
              </a:ln>
              <a:solidFill>
                <a:schemeClr val="tx1"/>
              </a:solidFill>
              <a:effectLst/>
              <a:latin typeface="Book Antiqua" panose="02040602050305030304" pitchFamily="18" charset="0"/>
              <a:ea typeface="Gulim" panose="020B0600000101010101" pitchFamily="34" charset="-127"/>
            </a:endParaRPr>
          </a:p>
        </p:txBody>
      </p:sp>
      <p:graphicFrame>
        <p:nvGraphicFramePr>
          <p:cNvPr id="3" name="表格 2"/>
          <p:cNvGraphicFramePr>
            <a:graphicFrameLocks noGrp="1"/>
          </p:cNvGraphicFramePr>
          <p:nvPr>
            <p:extLst>
              <p:ext uri="{D42A27DB-BD31-4B8C-83A1-F6EECF244321}">
                <p14:modId xmlns:p14="http://schemas.microsoft.com/office/powerpoint/2010/main" val="12465154"/>
              </p:ext>
            </p:extLst>
          </p:nvPr>
        </p:nvGraphicFramePr>
        <p:xfrm>
          <a:off x="225371" y="2178100"/>
          <a:ext cx="6515997" cy="5661908"/>
        </p:xfrm>
        <a:graphic>
          <a:graphicData uri="http://schemas.openxmlformats.org/drawingml/2006/table">
            <a:tbl>
              <a:tblPr firstRow="1" bandRow="1">
                <a:tableStyleId>{5C22544A-7EE6-4342-B048-85BDC9FD1C3A}</a:tableStyleId>
              </a:tblPr>
              <a:tblGrid>
                <a:gridCol w="2157737">
                  <a:extLst>
                    <a:ext uri="{9D8B030D-6E8A-4147-A177-3AD203B41FA5}">
                      <a16:colId xmlns:a16="http://schemas.microsoft.com/office/drawing/2014/main" val="20000"/>
                    </a:ext>
                  </a:extLst>
                </a:gridCol>
                <a:gridCol w="2157737">
                  <a:extLst>
                    <a:ext uri="{9D8B030D-6E8A-4147-A177-3AD203B41FA5}">
                      <a16:colId xmlns:a16="http://schemas.microsoft.com/office/drawing/2014/main" val="20001"/>
                    </a:ext>
                  </a:extLst>
                </a:gridCol>
                <a:gridCol w="2200523">
                  <a:extLst>
                    <a:ext uri="{9D8B030D-6E8A-4147-A177-3AD203B41FA5}">
                      <a16:colId xmlns:a16="http://schemas.microsoft.com/office/drawing/2014/main" val="20002"/>
                    </a:ext>
                  </a:extLst>
                </a:gridCol>
              </a:tblGrid>
              <a:tr h="1406748">
                <a:tc>
                  <a:txBody>
                    <a:bodyPr/>
                    <a:lstStyle/>
                    <a:p>
                      <a:pPr algn="l"/>
                      <a:r>
                        <a:rPr lang="en-US" altLang="zh-CN" sz="1000" dirty="0">
                          <a:solidFill>
                            <a:schemeClr val="tx1"/>
                          </a:solidFill>
                          <a:latin typeface="微软雅黑" pitchFamily="34" charset="-122"/>
                          <a:ea typeface="微软雅黑" pitchFamily="34" charset="-122"/>
                        </a:rPr>
                        <a:t>Put the product in the tray</a:t>
                      </a:r>
                      <a:endParaRPr lang="zh-CN" altLang="en-US" sz="1000" dirty="0">
                        <a:solidFill>
                          <a:schemeClr val="tx1"/>
                        </a:solidFill>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a:r>
                        <a:rPr lang="en-US" altLang="zh-CN" sz="1000" dirty="0">
                          <a:solidFill>
                            <a:schemeClr val="tx1"/>
                          </a:solidFill>
                          <a:latin typeface="微软雅黑" pitchFamily="34" charset="-122"/>
                          <a:ea typeface="微软雅黑" pitchFamily="34" charset="-122"/>
                        </a:rPr>
                        <a:t>Fold up 24 layers of pallets full of products and put a tray cover on it.</a:t>
                      </a:r>
                      <a:endParaRPr lang="zh-CN" altLang="en-US" sz="1000" dirty="0">
                        <a:solidFill>
                          <a:schemeClr val="tx1"/>
                        </a:solidFill>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a:r>
                        <a:rPr lang="en-US" altLang="zh-CN" sz="1000" dirty="0">
                          <a:solidFill>
                            <a:schemeClr val="tx1"/>
                          </a:solidFill>
                          <a:latin typeface="微软雅黑" pitchFamily="34" charset="-122"/>
                          <a:ea typeface="微软雅黑" pitchFamily="34" charset="-122"/>
                        </a:rPr>
                        <a:t>Lot is loaded into an anti static bubble bag, the opening is folded well and the tape is sealed with BOE tape.</a:t>
                      </a:r>
                      <a:r>
                        <a:rPr lang="en-US" altLang="zh-CN" sz="1000" baseline="0" dirty="0">
                          <a:solidFill>
                            <a:schemeClr val="tx1"/>
                          </a:solidFill>
                          <a:latin typeface="微软雅黑" pitchFamily="34" charset="-122"/>
                          <a:ea typeface="微软雅黑" pitchFamily="34" charset="-122"/>
                        </a:rPr>
                        <a:t> </a:t>
                      </a:r>
                      <a:r>
                        <a:rPr lang="en-US" altLang="zh-CN" sz="1000" dirty="0">
                          <a:solidFill>
                            <a:schemeClr val="tx1"/>
                          </a:solidFill>
                          <a:latin typeface="微软雅黑" pitchFamily="34" charset="-122"/>
                          <a:ea typeface="微软雅黑" pitchFamily="34" charset="-122"/>
                        </a:rPr>
                        <a:t>After packing two small packages, the product is moved to the scavenging area, waiting for scavenging to print out large box labels</a:t>
                      </a:r>
                      <a:endParaRPr lang="zh-CN" altLang="en-US" sz="1000" dirty="0">
                        <a:solidFill>
                          <a:schemeClr val="tx1"/>
                        </a:solidFill>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383868">
                <a:tc>
                  <a:txBody>
                    <a:bodyPr/>
                    <a:lstStyle/>
                    <a:p>
                      <a:pPr algn="l"/>
                      <a:endParaRPr lang="zh-CN" altLang="en-US" sz="1000">
                        <a:solidFill>
                          <a:schemeClr val="tx1"/>
                        </a:solidFill>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ltLang="en-US" sz="1000" dirty="0">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ltLang="en-US" sz="1000" dirty="0">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l"/>
                      <a:r>
                        <a:rPr lang="en-US" altLang="zh-CN" sz="1000" dirty="0">
                          <a:solidFill>
                            <a:schemeClr val="tx1"/>
                          </a:solidFill>
                          <a:latin typeface="微软雅黑" pitchFamily="34" charset="-122"/>
                          <a:ea typeface="微软雅黑" pitchFamily="34" charset="-122"/>
                        </a:rPr>
                        <a:t>Put the bottom of Lot on the bottom of the pulp pad, put it in a large box, fold the other Lot in the same direction, and cover the top with the pulp pad on the top.</a:t>
                      </a:r>
                      <a:endParaRPr lang="zh-CN" altLang="en-US" sz="1000" dirty="0">
                        <a:solidFill>
                          <a:schemeClr val="tx1"/>
                        </a:solidFill>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a:r>
                        <a:rPr lang="en-US" altLang="zh-CN" sz="1000" dirty="0">
                          <a:solidFill>
                            <a:schemeClr val="tx1"/>
                          </a:solidFill>
                          <a:latin typeface="微软雅黑" pitchFamily="34" charset="-122"/>
                          <a:ea typeface="微软雅黑" pitchFamily="34" charset="-122"/>
                        </a:rPr>
                        <a:t>Sealing with sealing tape to </a:t>
                      </a:r>
                      <a:r>
                        <a:rPr lang="zh-CN" altLang="en-US" sz="1000" dirty="0">
                          <a:solidFill>
                            <a:schemeClr val="tx1"/>
                          </a:solidFill>
                          <a:latin typeface="微软雅黑" pitchFamily="34" charset="-122"/>
                          <a:ea typeface="微软雅黑" pitchFamily="34" charset="-122"/>
                        </a:rPr>
                        <a:t>“工</a:t>
                      </a:r>
                      <a:r>
                        <a:rPr lang="en-US" altLang="zh-CN" sz="1000" dirty="0">
                          <a:solidFill>
                            <a:schemeClr val="tx1"/>
                          </a:solidFill>
                          <a:latin typeface="微软雅黑" pitchFamily="34" charset="-122"/>
                          <a:ea typeface="微软雅黑" pitchFamily="34" charset="-122"/>
                        </a:rPr>
                        <a:t>-shaped</a:t>
                      </a:r>
                      <a:r>
                        <a:rPr lang="zh-CN" altLang="en-US" sz="1000" dirty="0">
                          <a:solidFill>
                            <a:schemeClr val="tx1"/>
                          </a:solidFill>
                          <a:latin typeface="微软雅黑" pitchFamily="34" charset="-122"/>
                          <a:ea typeface="微软雅黑" pitchFamily="34" charset="-122"/>
                        </a:rPr>
                        <a:t>”</a:t>
                      </a:r>
                      <a:r>
                        <a:rPr lang="en-US" altLang="zh-CN" sz="1000" dirty="0">
                          <a:solidFill>
                            <a:schemeClr val="tx1"/>
                          </a:solidFill>
                          <a:latin typeface="微软雅黑" pitchFamily="34" charset="-122"/>
                          <a:ea typeface="微软雅黑" pitchFamily="34" charset="-122"/>
                        </a:rPr>
                        <a:t> , put the large box label on the specified position. And attach seals  to the box of Ipsilateral upper and lower middle, weighing after completion.</a:t>
                      </a:r>
                      <a:endParaRPr lang="zh-CN" altLang="en-US" sz="1000" dirty="0">
                        <a:solidFill>
                          <a:schemeClr val="tx1"/>
                        </a:solidFill>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a:endParaRPr lang="zh-CN" altLang="en-US" sz="1000" dirty="0">
                        <a:solidFill>
                          <a:schemeClr val="tx1"/>
                        </a:solidFill>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656760">
                <a:tc>
                  <a:txBody>
                    <a:bodyPr/>
                    <a:lstStyle/>
                    <a:p>
                      <a:pPr algn="l"/>
                      <a:endParaRPr lang="zh-CN" altLang="en-US" sz="1000" dirty="0">
                        <a:solidFill>
                          <a:schemeClr val="tx1"/>
                        </a:solidFill>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zh-CN" altLang="en-US" sz="1000" dirty="0">
                        <a:solidFill>
                          <a:schemeClr val="tx1"/>
                        </a:solidFill>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zh-CN" altLang="en-US" sz="1000" dirty="0">
                        <a:solidFill>
                          <a:schemeClr val="tx1"/>
                        </a:solidFill>
                        <a:latin typeface="微软雅黑" pitchFamily="34" charset="-122"/>
                        <a:ea typeface="微软雅黑" pitchFamily="34" charset="-122"/>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pic>
        <p:nvPicPr>
          <p:cNvPr id="4" name="图片 3"/>
          <p:cNvPicPr>
            <a:picLocks noChangeAspect="1"/>
          </p:cNvPicPr>
          <p:nvPr/>
        </p:nvPicPr>
        <p:blipFill>
          <a:blip r:embed="rId3"/>
          <a:stretch>
            <a:fillRect/>
          </a:stretch>
        </p:blipFill>
        <p:spPr>
          <a:xfrm>
            <a:off x="286366" y="3688685"/>
            <a:ext cx="2015979" cy="1264315"/>
          </a:xfrm>
          <a:prstGeom prst="rect">
            <a:avLst/>
          </a:prstGeom>
        </p:spPr>
      </p:pic>
      <p:pic>
        <p:nvPicPr>
          <p:cNvPr id="5" name="图片 4"/>
          <p:cNvPicPr>
            <a:picLocks noChangeAspect="1"/>
          </p:cNvPicPr>
          <p:nvPr/>
        </p:nvPicPr>
        <p:blipFill>
          <a:blip r:embed="rId4"/>
          <a:stretch>
            <a:fillRect/>
          </a:stretch>
        </p:blipFill>
        <p:spPr>
          <a:xfrm>
            <a:off x="2456892" y="3697535"/>
            <a:ext cx="1926414" cy="1255465"/>
          </a:xfrm>
          <a:prstGeom prst="rect">
            <a:avLst/>
          </a:prstGeom>
        </p:spPr>
      </p:pic>
      <p:pic>
        <p:nvPicPr>
          <p:cNvPr id="6" name="图片 5"/>
          <p:cNvPicPr>
            <a:picLocks noChangeAspect="1"/>
          </p:cNvPicPr>
          <p:nvPr/>
        </p:nvPicPr>
        <p:blipFill>
          <a:blip r:embed="rId5"/>
          <a:stretch>
            <a:fillRect/>
          </a:stretch>
        </p:blipFill>
        <p:spPr>
          <a:xfrm>
            <a:off x="4561828" y="3701355"/>
            <a:ext cx="2024709" cy="1251645"/>
          </a:xfrm>
          <a:prstGeom prst="rect">
            <a:avLst/>
          </a:prstGeom>
        </p:spPr>
      </p:pic>
      <p:pic>
        <p:nvPicPr>
          <p:cNvPr id="7" name="图片 6"/>
          <p:cNvPicPr>
            <a:picLocks noChangeAspect="1"/>
          </p:cNvPicPr>
          <p:nvPr/>
        </p:nvPicPr>
        <p:blipFill>
          <a:blip r:embed="rId6"/>
          <a:stretch>
            <a:fillRect/>
          </a:stretch>
        </p:blipFill>
        <p:spPr>
          <a:xfrm>
            <a:off x="295926" y="6105127"/>
            <a:ext cx="2052954" cy="1466805"/>
          </a:xfrm>
          <a:prstGeom prst="rect">
            <a:avLst/>
          </a:prstGeom>
        </p:spPr>
      </p:pic>
      <p:pic>
        <p:nvPicPr>
          <p:cNvPr id="8" name="图片 7"/>
          <p:cNvPicPr>
            <a:picLocks noChangeAspect="1"/>
          </p:cNvPicPr>
          <p:nvPr/>
        </p:nvPicPr>
        <p:blipFill>
          <a:blip r:embed="rId7"/>
          <a:stretch>
            <a:fillRect/>
          </a:stretch>
        </p:blipFill>
        <p:spPr>
          <a:xfrm>
            <a:off x="2456892" y="6105127"/>
            <a:ext cx="2037704" cy="1466805"/>
          </a:xfrm>
          <a:prstGeom prst="rect">
            <a:avLst/>
          </a:prstGeom>
        </p:spPr>
      </p:pic>
      <p:sp>
        <p:nvSpPr>
          <p:cNvPr id="12" name="슬라이드 번호 개체 틀 43">
            <a:extLst>
              <a:ext uri="{FF2B5EF4-FFF2-40B4-BE49-F238E27FC236}">
                <a16:creationId xmlns:a16="http://schemas.microsoft.com/office/drawing/2014/main" id="{2629E295-4409-4A94-829C-D09B0880DA13}"/>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51/57</a:t>
            </a:r>
          </a:p>
        </p:txBody>
      </p:sp>
    </p:spTree>
    <p:extLst>
      <p:ext uri="{BB962C8B-B14F-4D97-AF65-F5344CB8AC3E}">
        <p14:creationId xmlns:p14="http://schemas.microsoft.com/office/powerpoint/2010/main" val="2183110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직사각형 1"/>
          <p:cNvSpPr>
            <a:spLocks noChangeArrowheads="1"/>
          </p:cNvSpPr>
          <p:nvPr/>
        </p:nvSpPr>
        <p:spPr bwMode="auto">
          <a:xfrm>
            <a:off x="404664" y="1065212"/>
            <a:ext cx="3046027" cy="307777"/>
          </a:xfrm>
          <a:prstGeom prst="rect">
            <a:avLst/>
          </a:prstGeom>
          <a:noFill/>
          <a:ln w="9525">
            <a:noFill/>
            <a:miter lim="800000"/>
          </a:ln>
        </p:spPr>
        <p:txBody>
          <a:bodyPr wrap="none">
            <a:spAutoFit/>
          </a:bodyPr>
          <a:lstStyle/>
          <a:p>
            <a:pPr algn="ctr" latinLnBrk="1"/>
            <a:r>
              <a:rPr lang="en-US" altLang="ko-KR" dirty="0">
                <a:latin typeface="+mn-lt"/>
                <a:ea typeface="Gulim" panose="020B0600000101010101" pitchFamily="34" charset="-127"/>
              </a:rPr>
              <a:t>9.1 Incoming Inspection Standard</a:t>
            </a:r>
            <a:endParaRPr lang="ko-KR" altLang="en-US" dirty="0">
              <a:latin typeface="+mn-lt"/>
              <a:ea typeface="Gulim" panose="020B0600000101010101" pitchFamily="34" charset="-127"/>
            </a:endParaRPr>
          </a:p>
        </p:txBody>
      </p:sp>
      <p:sp>
        <p:nvSpPr>
          <p:cNvPr id="2" name="TextBox 1"/>
          <p:cNvSpPr txBox="1"/>
          <p:nvPr/>
        </p:nvSpPr>
        <p:spPr>
          <a:xfrm>
            <a:off x="404664" y="1486743"/>
            <a:ext cx="4767652" cy="646331"/>
          </a:xfrm>
          <a:prstGeom prst="rect">
            <a:avLst/>
          </a:prstGeom>
          <a:noFill/>
        </p:spPr>
        <p:txBody>
          <a:bodyPr wrap="none" rtlCol="0">
            <a:spAutoFit/>
          </a:bodyPr>
          <a:lstStyle/>
          <a:p>
            <a:r>
              <a:rPr lang="en-US" altLang="zh-CN" sz="1200" b="0" dirty="0">
                <a:latin typeface="+mn-lt"/>
              </a:rPr>
              <a:t>Reference</a:t>
            </a:r>
            <a:r>
              <a:rPr lang="zh-CN" altLang="en-US" sz="1200" b="0" dirty="0">
                <a:latin typeface="+mn-lt"/>
              </a:rPr>
              <a:t> </a:t>
            </a:r>
            <a:r>
              <a:rPr lang="en-US" altLang="zh-CN" sz="1200" b="0" dirty="0">
                <a:latin typeface="+mn-lt"/>
              </a:rPr>
              <a:t>Moto Appearance testing standard</a:t>
            </a:r>
          </a:p>
          <a:p>
            <a:r>
              <a:rPr lang="en-US" altLang="zh-CN" sz="1200" b="0" dirty="0">
                <a:latin typeface="+mn-lt"/>
              </a:rPr>
              <a:t>《MBG-S-PQM-061 Cosmetic Specification for Mobile Phones and </a:t>
            </a:r>
          </a:p>
          <a:p>
            <a:r>
              <a:rPr lang="en-US" altLang="zh-CN" sz="1200" b="0" dirty="0">
                <a:latin typeface="+mn-lt"/>
              </a:rPr>
              <a:t>Wearable Products_V2.0》</a:t>
            </a:r>
            <a:endParaRPr lang="zh-CN" altLang="en-US" sz="1200" b="0" dirty="0">
              <a:latin typeface="+mn-lt"/>
            </a:endParaRPr>
          </a:p>
        </p:txBody>
      </p:sp>
      <p:graphicFrame>
        <p:nvGraphicFramePr>
          <p:cNvPr id="6" name="对象 5"/>
          <p:cNvGraphicFramePr>
            <a:graphicFrameLocks noChangeAspect="1"/>
          </p:cNvGraphicFramePr>
          <p:nvPr>
            <p:extLst>
              <p:ext uri="{D42A27DB-BD31-4B8C-83A1-F6EECF244321}">
                <p14:modId xmlns:p14="http://schemas.microsoft.com/office/powerpoint/2010/main" val="1088297435"/>
              </p:ext>
            </p:extLst>
          </p:nvPr>
        </p:nvGraphicFramePr>
        <p:xfrm>
          <a:off x="620713" y="2505075"/>
          <a:ext cx="1295400" cy="1122363"/>
        </p:xfrm>
        <a:graphic>
          <a:graphicData uri="http://schemas.openxmlformats.org/presentationml/2006/ole">
            <mc:AlternateContent xmlns:mc="http://schemas.openxmlformats.org/markup-compatibility/2006">
              <mc:Choice xmlns:v="urn:schemas-microsoft-com:vml" Requires="v">
                <p:oleObj spid="_x0000_s2341" name="PDF" showAsIcon="1" r:id="rId3" imgW="914400" imgH="792360" progId="FoxitReader.Document">
                  <p:embed/>
                </p:oleObj>
              </mc:Choice>
              <mc:Fallback>
                <p:oleObj name="PDF" showAsIcon="1" r:id="rId3" imgW="914400" imgH="792360" progId="FoxitReader.Document">
                  <p:embed/>
                  <p:pic>
                    <p:nvPicPr>
                      <p:cNvPr id="0" name=""/>
                      <p:cNvPicPr/>
                      <p:nvPr/>
                    </p:nvPicPr>
                    <p:blipFill>
                      <a:blip r:embed="rId4"/>
                      <a:stretch>
                        <a:fillRect/>
                      </a:stretch>
                    </p:blipFill>
                    <p:spPr>
                      <a:xfrm>
                        <a:off x="620713" y="2505075"/>
                        <a:ext cx="1295400" cy="1122363"/>
                      </a:xfrm>
                      <a:prstGeom prst="rect">
                        <a:avLst/>
                      </a:prstGeom>
                    </p:spPr>
                  </p:pic>
                </p:oleObj>
              </mc:Fallback>
            </mc:AlternateContent>
          </a:graphicData>
        </a:graphic>
      </p:graphicFrame>
      <p:sp>
        <p:nvSpPr>
          <p:cNvPr id="7" name="슬라이드 번호 개체 틀 43">
            <a:extLst>
              <a:ext uri="{FF2B5EF4-FFF2-40B4-BE49-F238E27FC236}">
                <a16:creationId xmlns:a16="http://schemas.microsoft.com/office/drawing/2014/main" id="{F9C29C08-4540-43A0-A505-2725D7DB99D2}"/>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52/57</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1"/>
          <p:cNvSpPr>
            <a:spLocks noChangeArrowheads="1"/>
          </p:cNvSpPr>
          <p:nvPr/>
        </p:nvSpPr>
        <p:spPr bwMode="auto">
          <a:xfrm>
            <a:off x="224584" y="1065213"/>
            <a:ext cx="1731051" cy="307777"/>
          </a:xfrm>
          <a:prstGeom prst="rect">
            <a:avLst/>
          </a:prstGeom>
          <a:noFill/>
          <a:ln w="9525">
            <a:noFill/>
            <a:miter lim="800000"/>
          </a:ln>
        </p:spPr>
        <p:txBody>
          <a:bodyPr wrap="none">
            <a:spAutoFit/>
          </a:bodyPr>
          <a:lstStyle/>
          <a:p>
            <a:pPr algn="ctr" latinLnBrk="1"/>
            <a:r>
              <a:rPr lang="en-US" altLang="ko-KR" dirty="0">
                <a:latin typeface="Arial" panose="020B0604020202020204" pitchFamily="34" charset="0"/>
                <a:ea typeface="Gulim" panose="020B0600000101010101" pitchFamily="34" charset="-127"/>
              </a:rPr>
              <a:t>9.2 </a:t>
            </a:r>
            <a:r>
              <a:rPr lang="en-US" altLang="zh-CN" dirty="0">
                <a:latin typeface="Arial" panose="020B0604020202020204" pitchFamily="34" charset="0"/>
                <a:ea typeface="Gulim" panose="020B0600000101010101" pitchFamily="34" charset="-127"/>
              </a:rPr>
              <a:t>Reliability Test</a:t>
            </a:r>
            <a:endParaRPr lang="ko-KR" altLang="en-US" dirty="0">
              <a:latin typeface="Arial" panose="020B0604020202020204" pitchFamily="34" charset="0"/>
              <a:ea typeface="Gulim" panose="020B0600000101010101" pitchFamily="34" charset="-127"/>
            </a:endParaRPr>
          </a:p>
        </p:txBody>
      </p:sp>
      <p:sp>
        <p:nvSpPr>
          <p:cNvPr id="6" name="TextBox 5"/>
          <p:cNvSpPr txBox="1"/>
          <p:nvPr/>
        </p:nvSpPr>
        <p:spPr>
          <a:xfrm>
            <a:off x="404664" y="1486743"/>
            <a:ext cx="3798284" cy="1015663"/>
          </a:xfrm>
          <a:prstGeom prst="rect">
            <a:avLst/>
          </a:prstGeom>
          <a:noFill/>
        </p:spPr>
        <p:txBody>
          <a:bodyPr wrap="none" rtlCol="0">
            <a:spAutoFit/>
          </a:bodyPr>
          <a:lstStyle/>
          <a:p>
            <a:r>
              <a:rPr lang="en-US" altLang="zh-CN" sz="1200" b="0" dirty="0">
                <a:latin typeface="+mn-lt"/>
              </a:rPr>
              <a:t>Reference</a:t>
            </a:r>
            <a:r>
              <a:rPr lang="zh-CN" altLang="en-US" sz="1200" b="0" dirty="0">
                <a:latin typeface="+mn-lt"/>
              </a:rPr>
              <a:t> </a:t>
            </a:r>
            <a:r>
              <a:rPr lang="en-US" altLang="zh-CN" sz="1200" b="0" dirty="0">
                <a:latin typeface="+mn-lt"/>
              </a:rPr>
              <a:t>Moto workbook</a:t>
            </a:r>
          </a:p>
          <a:p>
            <a:r>
              <a:rPr lang="en-US" altLang="zh-CN" sz="1200" b="0" dirty="0">
                <a:latin typeface="+mn-lt"/>
              </a:rPr>
              <a:t>《</a:t>
            </a:r>
            <a:r>
              <a:rPr lang="en-US" altLang="zh-CN" sz="1200" b="0" dirty="0" err="1">
                <a:latin typeface="+mn-lt"/>
              </a:rPr>
              <a:t>Lenovo_Moto</a:t>
            </a:r>
            <a:r>
              <a:rPr lang="en-US" altLang="zh-CN" sz="1200" b="0" dirty="0">
                <a:latin typeface="+mn-lt"/>
              </a:rPr>
              <a:t> Unified EE Workbook REV07》</a:t>
            </a:r>
          </a:p>
          <a:p>
            <a:r>
              <a:rPr lang="en-US" altLang="zh-CN" sz="1200" b="0" dirty="0">
                <a:latin typeface="+mn-lt"/>
              </a:rPr>
              <a:t>《</a:t>
            </a:r>
            <a:r>
              <a:rPr lang="en-US" altLang="zh-CN" sz="1200" b="0" dirty="0" err="1">
                <a:latin typeface="+mn-lt"/>
              </a:rPr>
              <a:t>Lenovo_Moto</a:t>
            </a:r>
            <a:r>
              <a:rPr lang="en-US" altLang="zh-CN" sz="1200" b="0" dirty="0">
                <a:latin typeface="+mn-lt"/>
              </a:rPr>
              <a:t> Unified ME Workbook REV03》</a:t>
            </a:r>
          </a:p>
          <a:p>
            <a:r>
              <a:rPr lang="en-US" altLang="zh-CN" sz="1200" b="0" dirty="0">
                <a:latin typeface="+mn-lt"/>
              </a:rPr>
              <a:t>《</a:t>
            </a:r>
            <a:r>
              <a:rPr lang="en-US" altLang="zh-CN" sz="1200" b="0" dirty="0" err="1">
                <a:latin typeface="+mn-lt"/>
              </a:rPr>
              <a:t>Lenovo_Moto</a:t>
            </a:r>
            <a:r>
              <a:rPr lang="en-US" altLang="zh-CN" sz="1200" b="0" dirty="0">
                <a:latin typeface="+mn-lt"/>
              </a:rPr>
              <a:t> Unified OE Workbook high REV05》</a:t>
            </a:r>
          </a:p>
          <a:p>
            <a:r>
              <a:rPr lang="en-US" altLang="zh-CN" sz="1200" b="0" dirty="0">
                <a:latin typeface="+mn-lt"/>
              </a:rPr>
              <a:t>《</a:t>
            </a:r>
            <a:r>
              <a:rPr lang="en-US" altLang="zh-CN" sz="1200" b="0" dirty="0" err="1">
                <a:latin typeface="+mn-lt"/>
              </a:rPr>
              <a:t>Lenovo_Moto</a:t>
            </a:r>
            <a:r>
              <a:rPr lang="en-US" altLang="zh-CN" sz="1200" b="0" dirty="0">
                <a:latin typeface="+mn-lt"/>
              </a:rPr>
              <a:t> Unified Reliability REV04.xls》</a:t>
            </a:r>
            <a:endParaRPr lang="zh-CN" altLang="en-US" sz="1200" b="0" dirty="0">
              <a:latin typeface="+mn-lt"/>
            </a:endParaRPr>
          </a:p>
        </p:txBody>
      </p:sp>
      <p:graphicFrame>
        <p:nvGraphicFramePr>
          <p:cNvPr id="2" name="对象 1">
            <a:extLst>
              <a:ext uri="{FF2B5EF4-FFF2-40B4-BE49-F238E27FC236}">
                <a16:creationId xmlns:a16="http://schemas.microsoft.com/office/drawing/2014/main" id="{AE4EF8D6-4CEB-4A8C-AA48-69BD5026735A}"/>
              </a:ext>
            </a:extLst>
          </p:cNvPr>
          <p:cNvGraphicFramePr>
            <a:graphicFrameLocks noChangeAspect="1"/>
          </p:cNvGraphicFramePr>
          <p:nvPr>
            <p:extLst>
              <p:ext uri="{D42A27DB-BD31-4B8C-83A1-F6EECF244321}">
                <p14:modId xmlns:p14="http://schemas.microsoft.com/office/powerpoint/2010/main" val="934525517"/>
              </p:ext>
            </p:extLst>
          </p:nvPr>
        </p:nvGraphicFramePr>
        <p:xfrm>
          <a:off x="632909" y="2864768"/>
          <a:ext cx="914400" cy="792163"/>
        </p:xfrm>
        <a:graphic>
          <a:graphicData uri="http://schemas.openxmlformats.org/presentationml/2006/ole">
            <mc:AlternateContent xmlns:mc="http://schemas.openxmlformats.org/markup-compatibility/2006">
              <mc:Choice xmlns:v="urn:schemas-microsoft-com:vml" Requires="v">
                <p:oleObj spid="_x0000_s6435" name="包装程序外壳对象" showAsIcon="1" r:id="rId3" imgW="914400" imgH="792360" progId="Package">
                  <p:embed/>
                </p:oleObj>
              </mc:Choice>
              <mc:Fallback>
                <p:oleObj name="包装程序外壳对象" showAsIcon="1" r:id="rId3" imgW="914400" imgH="792360" progId="Package">
                  <p:embed/>
                  <p:pic>
                    <p:nvPicPr>
                      <p:cNvPr id="0" name=""/>
                      <p:cNvPicPr/>
                      <p:nvPr/>
                    </p:nvPicPr>
                    <p:blipFill>
                      <a:blip r:embed="rId4"/>
                      <a:stretch>
                        <a:fillRect/>
                      </a:stretch>
                    </p:blipFill>
                    <p:spPr>
                      <a:xfrm>
                        <a:off x="632909" y="2864768"/>
                        <a:ext cx="914400" cy="792163"/>
                      </a:xfrm>
                      <a:prstGeom prst="rect">
                        <a:avLst/>
                      </a:prstGeom>
                    </p:spPr>
                  </p:pic>
                </p:oleObj>
              </mc:Fallback>
            </mc:AlternateContent>
          </a:graphicData>
        </a:graphic>
      </p:graphicFrame>
      <p:sp>
        <p:nvSpPr>
          <p:cNvPr id="7" name="슬라이드 번호 개체 틀 43">
            <a:extLst>
              <a:ext uri="{FF2B5EF4-FFF2-40B4-BE49-F238E27FC236}">
                <a16:creationId xmlns:a16="http://schemas.microsoft.com/office/drawing/2014/main" id="{B8BBF1F7-C205-4841-85FD-976EF30E2F17}"/>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53/57</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656" y="1136576"/>
            <a:ext cx="6253882" cy="6217087"/>
          </a:xfrm>
          <a:prstGeom prst="rect">
            <a:avLst/>
          </a:prstGeom>
          <a:noFill/>
        </p:spPr>
        <p:txBody>
          <a:bodyPr wrap="square" rtlCol="0">
            <a:spAutoFit/>
          </a:bodyPr>
          <a:lstStyle/>
          <a:p>
            <a:r>
              <a:rPr lang="en-US" altLang="zh-CN" dirty="0"/>
              <a:t>9.3  Quality service flow to Lenovo</a:t>
            </a:r>
          </a:p>
          <a:p>
            <a:endParaRPr lang="en-US" altLang="zh-CN" dirty="0"/>
          </a:p>
          <a:p>
            <a:r>
              <a:rPr lang="en-US" altLang="zh-CN" sz="1100" b="0" dirty="0"/>
              <a:t>In order to serve for Lenovo </a:t>
            </a:r>
            <a:r>
              <a:rPr lang="en-US" altLang="zh-CN" sz="1100" b="0" dirty="0" err="1"/>
              <a:t>better,after</a:t>
            </a:r>
            <a:r>
              <a:rPr lang="en-US" altLang="zh-CN" sz="1100" b="0" dirty="0"/>
              <a:t>-sales service flow as follow</a:t>
            </a:r>
            <a:r>
              <a:rPr lang="zh-CN" altLang="en-US" sz="1100" b="0" dirty="0"/>
              <a:t>：</a:t>
            </a:r>
            <a:endParaRPr lang="en-US" altLang="zh-CN" sz="1100" b="0" dirty="0"/>
          </a:p>
          <a:p>
            <a:endParaRPr lang="en-US" altLang="zh-CN" sz="1100" b="0" dirty="0"/>
          </a:p>
          <a:p>
            <a:r>
              <a:rPr lang="en-US" altLang="zh-CN" sz="1200" b="0" dirty="0"/>
              <a:t>1&gt; According to the P/O of </a:t>
            </a:r>
            <a:r>
              <a:rPr lang="en-US" altLang="zh-CN" sz="1200" b="0" dirty="0" err="1"/>
              <a:t>Lenovon,BOE</a:t>
            </a:r>
            <a:r>
              <a:rPr lang="en-US" altLang="zh-CN" sz="1200" b="0" dirty="0"/>
              <a:t> send the products to the appointed site.</a:t>
            </a:r>
          </a:p>
          <a:p>
            <a:endParaRPr lang="en-US" altLang="zh-CN" sz="1200" b="0" dirty="0"/>
          </a:p>
          <a:p>
            <a:r>
              <a:rPr lang="en-US" altLang="zh-CN" sz="1200" b="0" dirty="0"/>
              <a:t>2&gt; Lenovo organize staffs to inspect the products.</a:t>
            </a:r>
          </a:p>
          <a:p>
            <a:endParaRPr lang="en-US" altLang="zh-CN" sz="1200" b="0" dirty="0"/>
          </a:p>
          <a:p>
            <a:r>
              <a:rPr lang="en-US" altLang="zh-CN" sz="1200" b="0" dirty="0"/>
              <a:t>3&gt; Inspection standard provided by BOE takes effect after authorizing by </a:t>
            </a:r>
            <a:r>
              <a:rPr lang="en-US" altLang="zh-CN" sz="1200" b="0" dirty="0" err="1"/>
              <a:t>Lenovo,inspection</a:t>
            </a:r>
            <a:r>
              <a:rPr lang="en-US" altLang="zh-CN" sz="1200" b="0" dirty="0"/>
              <a:t> and  judgment of  NG products are according to the standard approved by both sides.</a:t>
            </a:r>
          </a:p>
          <a:p>
            <a:endParaRPr lang="en-US" altLang="zh-CN" sz="1200" b="0" dirty="0"/>
          </a:p>
          <a:p>
            <a:r>
              <a:rPr lang="en-US" altLang="zh-CN" sz="1200" b="0" dirty="0"/>
              <a:t>4&gt; In order to guarantee information of quality sharing timely and service provided by BOE </a:t>
            </a:r>
            <a:r>
              <a:rPr lang="en-US" altLang="zh-CN" sz="1200" b="0" dirty="0" err="1"/>
              <a:t>effective,employees</a:t>
            </a:r>
            <a:r>
              <a:rPr lang="en-US" altLang="zh-CN" sz="1200" b="0" dirty="0"/>
              <a:t> of Lenovo in charge of quality inspection inform the CS of BOE appointed of the quality status of products inspected regularly(weekly).</a:t>
            </a:r>
          </a:p>
          <a:p>
            <a:endParaRPr lang="en-US" altLang="zh-CN" sz="1200" b="0" dirty="0"/>
          </a:p>
          <a:p>
            <a:r>
              <a:rPr lang="en-US" altLang="zh-CN" sz="1200" b="0" dirty="0"/>
              <a:t>5&gt; After BOE achieve the relevant information</a:t>
            </a:r>
            <a:r>
              <a:rPr lang="zh-CN" altLang="en-US" sz="1200" b="0" dirty="0"/>
              <a:t>，</a:t>
            </a:r>
            <a:r>
              <a:rPr lang="en-US" altLang="zh-CN" sz="1200" b="0" dirty="0"/>
              <a:t>by negotiating with the quality representative of </a:t>
            </a:r>
            <a:r>
              <a:rPr lang="en-US" altLang="zh-CN" sz="1200" b="0" dirty="0" err="1"/>
              <a:t>Lenovo,confirm</a:t>
            </a:r>
            <a:r>
              <a:rPr lang="en-US" altLang="zh-CN" sz="1200" b="0" dirty="0"/>
              <a:t> time and </a:t>
            </a:r>
            <a:r>
              <a:rPr lang="en-US" altLang="zh-CN" sz="1200" b="0" dirty="0" err="1"/>
              <a:t>site,both</a:t>
            </a:r>
            <a:r>
              <a:rPr lang="en-US" altLang="zh-CN" sz="1200" b="0" dirty="0"/>
              <a:t> BOE and the representative judge the NG products presented by customer.</a:t>
            </a:r>
          </a:p>
          <a:p>
            <a:endParaRPr lang="en-US" altLang="zh-CN" sz="1200" b="0" dirty="0"/>
          </a:p>
          <a:p>
            <a:r>
              <a:rPr lang="en-US" altLang="zh-CN" sz="1200" b="0" dirty="0"/>
              <a:t>6&gt; When Lenovo put forward special quality service</a:t>
            </a:r>
            <a:r>
              <a:rPr lang="zh-CN" altLang="en-US" sz="1200" b="0" dirty="0"/>
              <a:t>，</a:t>
            </a:r>
            <a:r>
              <a:rPr lang="en-US" altLang="zh-CN" sz="1200" b="0" dirty="0"/>
              <a:t>BOE will cooperate actively.</a:t>
            </a:r>
          </a:p>
          <a:p>
            <a:endParaRPr lang="en-US" altLang="zh-CN" sz="1200" b="0" dirty="0"/>
          </a:p>
          <a:p>
            <a:r>
              <a:rPr lang="en-US" altLang="zh-CN" sz="1200" b="0" dirty="0"/>
              <a:t>7&gt; After </a:t>
            </a:r>
            <a:r>
              <a:rPr lang="en-US" altLang="zh-CN" sz="1200" b="0" dirty="0" err="1"/>
              <a:t>judgement</a:t>
            </a:r>
            <a:r>
              <a:rPr lang="en-US" altLang="zh-CN" sz="1200" b="0" dirty="0"/>
              <a:t> by both sides</a:t>
            </a:r>
            <a:r>
              <a:rPr lang="zh-CN" altLang="en-US" sz="1200" b="0" dirty="0"/>
              <a:t>，</a:t>
            </a:r>
            <a:r>
              <a:rPr lang="en-US" altLang="zh-CN" sz="1200" b="0" dirty="0"/>
              <a:t>BOE are responsible for replacing the NG products due to BOE, bring them back and sending the new products to the appointed site.</a:t>
            </a:r>
          </a:p>
          <a:p>
            <a:endParaRPr lang="en-US" altLang="zh-CN" sz="1200" b="0" dirty="0"/>
          </a:p>
          <a:p>
            <a:r>
              <a:rPr lang="en-US" altLang="zh-CN" sz="1200" b="0" dirty="0"/>
              <a:t>8&gt; BOE promise to provide related introduction of LCD and training of products usage.</a:t>
            </a:r>
          </a:p>
          <a:p>
            <a:endParaRPr lang="en-US" altLang="zh-CN" sz="1200" b="0" dirty="0"/>
          </a:p>
          <a:p>
            <a:r>
              <a:rPr lang="en-US" altLang="zh-CN" sz="1200" b="0" dirty="0"/>
              <a:t>9&gt; Lenovo should operate according to the usage of LCD </a:t>
            </a:r>
            <a:r>
              <a:rPr lang="en-US" altLang="zh-CN" sz="1200" b="0" dirty="0" err="1"/>
              <a:t>products,to</a:t>
            </a:r>
            <a:r>
              <a:rPr lang="en-US" altLang="zh-CN" sz="1200" b="0" dirty="0"/>
              <a:t> the NG products due to wrong operation process, BOE do not take relevant </a:t>
            </a:r>
            <a:r>
              <a:rPr lang="en-US" altLang="zh-CN" sz="1200" b="0" dirty="0" err="1"/>
              <a:t>reresposibility</a:t>
            </a:r>
            <a:r>
              <a:rPr lang="en-US" altLang="zh-CN" sz="1200" b="0" dirty="0"/>
              <a:t>.</a:t>
            </a:r>
          </a:p>
          <a:p>
            <a:endParaRPr lang="en-US" altLang="zh-CN" sz="1200" b="0" dirty="0"/>
          </a:p>
          <a:p>
            <a:r>
              <a:rPr lang="en-US" altLang="zh-CN" sz="1200" b="0" dirty="0"/>
              <a:t>10&gt;Both Lenovo and BOE should handle the quality problems following the principle of negotiation and </a:t>
            </a:r>
            <a:r>
              <a:rPr lang="en-US" altLang="zh-CN" sz="1200" b="0" dirty="0" err="1"/>
              <a:t>cooperation,to</a:t>
            </a:r>
            <a:r>
              <a:rPr lang="en-US" altLang="zh-CN" sz="1200" b="0" dirty="0"/>
              <a:t> the NG products whose attribution of liability is </a:t>
            </a:r>
            <a:r>
              <a:rPr lang="en-US" altLang="zh-CN" sz="1200" b="0" dirty="0" err="1"/>
              <a:t>ambiguous,resolve</a:t>
            </a:r>
            <a:r>
              <a:rPr lang="en-US" altLang="zh-CN" sz="1200" b="0" dirty="0"/>
              <a:t> by consulting with each other</a:t>
            </a:r>
          </a:p>
        </p:txBody>
      </p:sp>
      <p:sp>
        <p:nvSpPr>
          <p:cNvPr id="4" name="슬라이드 번호 개체 틀 43">
            <a:extLst>
              <a:ext uri="{FF2B5EF4-FFF2-40B4-BE49-F238E27FC236}">
                <a16:creationId xmlns:a16="http://schemas.microsoft.com/office/drawing/2014/main" id="{0ADDE583-CD20-4CA8-BF20-46C66D294820}"/>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54/57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2656" y="1136576"/>
            <a:ext cx="6253882" cy="7909858"/>
          </a:xfrm>
          <a:prstGeom prst="rect">
            <a:avLst/>
          </a:prstGeom>
          <a:noFill/>
        </p:spPr>
        <p:txBody>
          <a:bodyPr wrap="square" rtlCol="0">
            <a:spAutoFit/>
          </a:bodyPr>
          <a:lstStyle/>
          <a:p>
            <a:r>
              <a:rPr lang="en-US" altLang="zh-CN" dirty="0"/>
              <a:t>9.4 LCD Module operation manual</a:t>
            </a:r>
            <a:endParaRPr lang="zh-CN" altLang="zh-CN" dirty="0"/>
          </a:p>
          <a:p>
            <a:endParaRPr lang="en-US" altLang="zh-CN" dirty="0"/>
          </a:p>
          <a:p>
            <a:r>
              <a:rPr lang="en-US" altLang="zh-CN" sz="1200" b="0" dirty="0">
                <a:latin typeface="微软雅黑" pitchFamily="34" charset="-122"/>
                <a:ea typeface="微软雅黑" pitchFamily="34" charset="-122"/>
              </a:rPr>
              <a:t>9.4.1 Notes of storage</a:t>
            </a:r>
          </a:p>
          <a:p>
            <a:endParaRPr lang="zh-CN" altLang="zh-CN" sz="1200" b="0" dirty="0">
              <a:latin typeface="微软雅黑" pitchFamily="34" charset="-122"/>
              <a:ea typeface="微软雅黑" pitchFamily="34" charset="-122"/>
            </a:endParaRPr>
          </a:p>
          <a:p>
            <a:r>
              <a:rPr lang="en-US" altLang="zh-CN" sz="1200" b="0" dirty="0">
                <a:latin typeface="微软雅黑" pitchFamily="34" charset="-122"/>
                <a:ea typeface="微软雅黑" pitchFamily="34" charset="-122"/>
              </a:rPr>
              <a:t>1&gt;LCD is comprised of </a:t>
            </a:r>
            <a:r>
              <a:rPr lang="en-US" altLang="zh-CN" sz="1200" b="0" dirty="0" err="1">
                <a:latin typeface="微软雅黑" pitchFamily="34" charset="-122"/>
                <a:ea typeface="微软雅黑" pitchFamily="34" charset="-122"/>
              </a:rPr>
              <a:t>glass,so</a:t>
            </a:r>
            <a:r>
              <a:rPr lang="en-US" altLang="zh-CN" sz="1200" b="0" dirty="0">
                <a:latin typeface="微软雅黑" pitchFamily="34" charset="-122"/>
                <a:ea typeface="微软雅黑" pitchFamily="34" charset="-122"/>
              </a:rPr>
              <a:t> please prevent it from direct external shocks in any way.</a:t>
            </a:r>
          </a:p>
          <a:p>
            <a:endParaRPr lang="zh-CN" altLang="zh-CN" sz="1200" b="0" dirty="0">
              <a:latin typeface="微软雅黑" pitchFamily="34" charset="-122"/>
              <a:ea typeface="微软雅黑" pitchFamily="34" charset="-122"/>
            </a:endParaRPr>
          </a:p>
          <a:p>
            <a:r>
              <a:rPr lang="en-US" altLang="zh-CN" sz="1200" b="0" dirty="0">
                <a:latin typeface="微软雅黑" pitchFamily="34" charset="-122"/>
                <a:ea typeface="微软雅黑" pitchFamily="34" charset="-122"/>
              </a:rPr>
              <a:t>2&gt;Storage temperature of the LCD out Spec </a:t>
            </a:r>
            <a:r>
              <a:rPr lang="en-US" altLang="zh-CN" sz="1200" b="0" dirty="0" err="1">
                <a:latin typeface="微软雅黑" pitchFamily="34" charset="-122"/>
                <a:ea typeface="微软雅黑" pitchFamily="34" charset="-122"/>
              </a:rPr>
              <a:t>range,it</a:t>
            </a:r>
            <a:r>
              <a:rPr lang="en-US" altLang="zh-CN" sz="1200" b="0" dirty="0">
                <a:latin typeface="微软雅黑" pitchFamily="34" charset="-122"/>
                <a:ea typeface="微软雅黑" pitchFamily="34" charset="-122"/>
              </a:rPr>
              <a:t> will cause material status </a:t>
            </a:r>
            <a:r>
              <a:rPr lang="en-US" altLang="zh-CN" sz="1200" b="0" dirty="0" err="1">
                <a:latin typeface="微软雅黑" pitchFamily="34" charset="-122"/>
                <a:ea typeface="微软雅黑" pitchFamily="34" charset="-122"/>
              </a:rPr>
              <a:t>change,as</a:t>
            </a:r>
            <a:r>
              <a:rPr lang="en-US" altLang="zh-CN" sz="1200" b="0" dirty="0">
                <a:latin typeface="微软雅黑" pitchFamily="34" charset="-122"/>
                <a:ea typeface="微软雅黑" pitchFamily="34" charset="-122"/>
              </a:rPr>
              <a:t> the temperature recovery the performance can't return to the </a:t>
            </a:r>
            <a:r>
              <a:rPr lang="en-US" altLang="zh-CN" sz="1200" b="0" dirty="0" err="1">
                <a:latin typeface="微软雅黑" pitchFamily="34" charset="-122"/>
                <a:ea typeface="微软雅黑" pitchFamily="34" charset="-122"/>
              </a:rPr>
              <a:t>original.So</a:t>
            </a:r>
            <a:r>
              <a:rPr lang="en-US" altLang="zh-CN" sz="1200" b="0" dirty="0">
                <a:latin typeface="微软雅黑" pitchFamily="34" charset="-122"/>
                <a:ea typeface="微软雅黑" pitchFamily="34" charset="-122"/>
              </a:rPr>
              <a:t> the LCD module should be always kept in the </a:t>
            </a:r>
            <a:r>
              <a:rPr lang="en-US" altLang="zh-CN" sz="1200" b="0" dirty="0" err="1">
                <a:latin typeface="微软雅黑" pitchFamily="34" charset="-122"/>
                <a:ea typeface="微软雅黑" pitchFamily="34" charset="-122"/>
              </a:rPr>
              <a:t>SPEC.Similarly</a:t>
            </a:r>
            <a:r>
              <a:rPr lang="en-US" altLang="zh-CN" sz="1200" b="0" dirty="0">
                <a:latin typeface="微软雅黑" pitchFamily="34" charset="-122"/>
                <a:ea typeface="微软雅黑" pitchFamily="34" charset="-122"/>
              </a:rPr>
              <a:t>, the LCD module should be stored in the humidity within the </a:t>
            </a:r>
            <a:r>
              <a:rPr lang="en-US" altLang="zh-CN" sz="1200" b="0" dirty="0" err="1">
                <a:latin typeface="微软雅黑" pitchFamily="34" charset="-122"/>
                <a:ea typeface="微软雅黑" pitchFamily="34" charset="-122"/>
              </a:rPr>
              <a:t>SPEC,the</a:t>
            </a:r>
            <a:r>
              <a:rPr lang="en-US" altLang="zh-CN" sz="1200" b="0" dirty="0">
                <a:latin typeface="微软雅黑" pitchFamily="34" charset="-122"/>
                <a:ea typeface="微软雅黑" pitchFamily="34" charset="-122"/>
              </a:rPr>
              <a:t> electrostatic increase performance that may caused by the low humidity, and high humidity may cause LCD such as ITO line corrosion and </a:t>
            </a:r>
            <a:r>
              <a:rPr lang="en-US" altLang="zh-CN" sz="1200" b="0" dirty="0" err="1">
                <a:latin typeface="微软雅黑" pitchFamily="34" charset="-122"/>
                <a:ea typeface="微软雅黑" pitchFamily="34" charset="-122"/>
              </a:rPr>
              <a:t>damage.Appropriate</a:t>
            </a:r>
            <a:r>
              <a:rPr lang="en-US" altLang="zh-CN" sz="1200" b="0" dirty="0">
                <a:latin typeface="微软雅黑" pitchFamily="34" charset="-122"/>
                <a:ea typeface="微软雅黑" pitchFamily="34" charset="-122"/>
              </a:rPr>
              <a:t> storage environment should be: temperature: 22 +/- 5 </a:t>
            </a:r>
            <a:r>
              <a:rPr lang="zh-CN" altLang="zh-CN" sz="1200" b="0" dirty="0">
                <a:latin typeface="微软雅黑" pitchFamily="34" charset="-122"/>
                <a:ea typeface="微软雅黑" pitchFamily="34" charset="-122"/>
              </a:rPr>
              <a:t>℃ </a:t>
            </a:r>
            <a:r>
              <a:rPr lang="en-US" altLang="zh-CN" sz="1200" b="0" dirty="0">
                <a:latin typeface="微软雅黑" pitchFamily="34" charset="-122"/>
                <a:ea typeface="微软雅黑" pitchFamily="34" charset="-122"/>
              </a:rPr>
              <a:t>humidity: 55% +/- 10%.</a:t>
            </a:r>
          </a:p>
          <a:p>
            <a:endParaRPr lang="zh-CN" altLang="zh-CN" sz="1200" b="0" dirty="0">
              <a:latin typeface="微软雅黑" pitchFamily="34" charset="-122"/>
              <a:ea typeface="微软雅黑" pitchFamily="34" charset="-122"/>
            </a:endParaRPr>
          </a:p>
          <a:p>
            <a:r>
              <a:rPr lang="en-US" altLang="zh-CN" sz="1200" b="0" dirty="0">
                <a:latin typeface="微软雅黑" pitchFamily="34" charset="-122"/>
                <a:ea typeface="微软雅黑" pitchFamily="34" charset="-122"/>
              </a:rPr>
              <a:t>3&gt;The LCD module </a:t>
            </a:r>
            <a:r>
              <a:rPr lang="en-US" altLang="zh-CN" sz="1200" b="0" dirty="0" err="1">
                <a:latin typeface="微软雅黑" pitchFamily="34" charset="-122"/>
                <a:ea typeface="微软雅黑" pitchFamily="34" charset="-122"/>
              </a:rPr>
              <a:t>shoule</a:t>
            </a:r>
            <a:r>
              <a:rPr lang="en-US" altLang="zh-CN" sz="1200" b="0" dirty="0">
                <a:latin typeface="微软雅黑" pitchFamily="34" charset="-122"/>
                <a:ea typeface="微软雅黑" pitchFamily="34" charset="-122"/>
              </a:rPr>
              <a:t> be stored in a dark </a:t>
            </a:r>
            <a:r>
              <a:rPr lang="en-US" altLang="zh-CN" sz="1200" b="0" dirty="0" err="1">
                <a:latin typeface="微软雅黑" pitchFamily="34" charset="-122"/>
                <a:ea typeface="微软雅黑" pitchFamily="34" charset="-122"/>
              </a:rPr>
              <a:t>place,and</a:t>
            </a:r>
            <a:r>
              <a:rPr lang="en-US" altLang="zh-CN" sz="1200" b="0" dirty="0">
                <a:latin typeface="微软雅黑" pitchFamily="34" charset="-122"/>
                <a:ea typeface="微软雅黑" pitchFamily="34" charset="-122"/>
              </a:rPr>
              <a:t>  keep it away from direct  sunlight</a:t>
            </a:r>
            <a:r>
              <a:rPr lang="zh-CN" altLang="zh-CN" sz="1200" b="0" dirty="0">
                <a:latin typeface="微软雅黑" pitchFamily="34" charset="-122"/>
                <a:ea typeface="微软雅黑" pitchFamily="34" charset="-122"/>
              </a:rPr>
              <a:t>、</a:t>
            </a:r>
            <a:r>
              <a:rPr lang="en-US" altLang="zh-CN" sz="1200" b="0" dirty="0">
                <a:latin typeface="微软雅黑" pitchFamily="34" charset="-122"/>
                <a:ea typeface="微软雅黑" pitchFamily="34" charset="-122"/>
              </a:rPr>
              <a:t>strong fluorescence or ultraviolet light for a long time.</a:t>
            </a:r>
          </a:p>
          <a:p>
            <a:endParaRPr lang="zh-CN" altLang="zh-CN" sz="1200" b="0" dirty="0">
              <a:latin typeface="微软雅黑" pitchFamily="34" charset="-122"/>
              <a:ea typeface="微软雅黑" pitchFamily="34" charset="-122"/>
            </a:endParaRPr>
          </a:p>
          <a:p>
            <a:r>
              <a:rPr lang="en-US" altLang="zh-CN" sz="1200" b="0" dirty="0">
                <a:latin typeface="微软雅黑" pitchFamily="34" charset="-122"/>
                <a:ea typeface="微软雅黑" pitchFamily="34" charset="-122"/>
              </a:rPr>
              <a:t>4&gt;The LCD module should be stored away from contacting chemical liquid, such as alcohol, acetone, IPA, etc., these can cause LCD to damage. If there is water on the surface of the LCD, please wipe away immediately, it will cause POL color changes and other </a:t>
            </a:r>
            <a:r>
              <a:rPr lang="en-US" altLang="zh-CN" sz="1200" b="0" dirty="0" err="1">
                <a:latin typeface="微软雅黑" pitchFamily="34" charset="-122"/>
                <a:ea typeface="微软雅黑" pitchFamily="34" charset="-122"/>
              </a:rPr>
              <a:t>defects.Note:Avoid</a:t>
            </a:r>
            <a:r>
              <a:rPr lang="en-US" altLang="zh-CN" sz="1200" b="0" dirty="0">
                <a:latin typeface="微软雅黑" pitchFamily="34" charset="-122"/>
                <a:ea typeface="微软雅黑" pitchFamily="34" charset="-122"/>
              </a:rPr>
              <a:t> LCD reflector in the backlight  contact with main board welding PAD of phone </a:t>
            </a:r>
            <a:r>
              <a:rPr lang="en-US" altLang="zh-CN" sz="1200" b="0" dirty="0" err="1">
                <a:latin typeface="微软雅黑" pitchFamily="34" charset="-122"/>
                <a:ea typeface="微软雅黑" pitchFamily="34" charset="-122"/>
              </a:rPr>
              <a:t>direct,it</a:t>
            </a:r>
            <a:r>
              <a:rPr lang="en-US" altLang="zh-CN" sz="1200" b="0" dirty="0">
                <a:latin typeface="微软雅黑" pitchFamily="34" charset="-122"/>
                <a:ea typeface="微软雅黑" pitchFamily="34" charset="-122"/>
              </a:rPr>
              <a:t> can cause reflection corrosion or </a:t>
            </a:r>
            <a:r>
              <a:rPr lang="en-US" altLang="zh-CN" sz="1200" b="0" dirty="0" err="1">
                <a:latin typeface="微软雅黑" pitchFamily="34" charset="-122"/>
                <a:ea typeface="微软雅黑" pitchFamily="34" charset="-122"/>
              </a:rPr>
              <a:t>damage,request</a:t>
            </a:r>
            <a:r>
              <a:rPr lang="en-US" altLang="zh-CN" sz="1200" b="0" dirty="0">
                <a:latin typeface="微软雅黑" pitchFamily="34" charset="-122"/>
                <a:ea typeface="微软雅黑" pitchFamily="34" charset="-122"/>
              </a:rPr>
              <a:t> paste insulation tape on the LCD board PAD after the welding.</a:t>
            </a:r>
          </a:p>
          <a:p>
            <a:endParaRPr lang="zh-CN" altLang="zh-CN" sz="1200" b="0" dirty="0">
              <a:latin typeface="微软雅黑" pitchFamily="34" charset="-122"/>
              <a:ea typeface="微软雅黑" pitchFamily="34" charset="-122"/>
            </a:endParaRPr>
          </a:p>
          <a:p>
            <a:r>
              <a:rPr lang="en-US" altLang="zh-CN" sz="1200" b="0" dirty="0">
                <a:latin typeface="微软雅黑" pitchFamily="34" charset="-122"/>
                <a:ea typeface="微软雅黑" pitchFamily="34" charset="-122"/>
              </a:rPr>
              <a:t>5&gt;If order to storage and maintenance, the LCD </a:t>
            </a:r>
            <a:r>
              <a:rPr lang="en-US" altLang="zh-CN" sz="1200" b="0" dirty="0" err="1">
                <a:latin typeface="微软雅黑" pitchFamily="34" charset="-122"/>
                <a:ea typeface="微软雅黑" pitchFamily="34" charset="-122"/>
              </a:rPr>
              <a:t>shouid</a:t>
            </a:r>
            <a:r>
              <a:rPr lang="en-US" altLang="zh-CN" sz="1200" b="0" dirty="0">
                <a:latin typeface="微软雅黑" pitchFamily="34" charset="-122"/>
                <a:ea typeface="微软雅黑" pitchFamily="34" charset="-122"/>
              </a:rPr>
              <a:t> be  stored in anti-static PE bag, and don't let it exposure in the atmosphere for a long time.</a:t>
            </a:r>
          </a:p>
          <a:p>
            <a:endParaRPr lang="en-US" altLang="zh-CN" sz="1200" b="0" dirty="0">
              <a:latin typeface="微软雅黑" pitchFamily="34" charset="-122"/>
              <a:ea typeface="微软雅黑" pitchFamily="34" charset="-122"/>
            </a:endParaRPr>
          </a:p>
          <a:p>
            <a:r>
              <a:rPr lang="en-US" altLang="zh-CN" sz="1200" b="0" dirty="0">
                <a:latin typeface="微软雅黑" pitchFamily="34" charset="-122"/>
                <a:ea typeface="微软雅黑" pitchFamily="34" charset="-122"/>
              </a:rPr>
              <a:t>9.4.2 Notes on board assembly</a:t>
            </a:r>
          </a:p>
          <a:p>
            <a:endParaRPr lang="zh-CN" altLang="zh-CN" sz="1200" b="0" dirty="0">
              <a:latin typeface="微软雅黑" pitchFamily="34" charset="-122"/>
              <a:ea typeface="微软雅黑" pitchFamily="34" charset="-122"/>
            </a:endParaRPr>
          </a:p>
          <a:p>
            <a:r>
              <a:rPr lang="en-US" altLang="zh-CN" sz="1200" b="0" dirty="0">
                <a:latin typeface="微软雅黑" pitchFamily="34" charset="-122"/>
                <a:ea typeface="微软雅黑" pitchFamily="34" charset="-122"/>
              </a:rPr>
              <a:t>1&gt;When using the LCD module assembly, make sure the staff wore wrist strap </a:t>
            </a:r>
            <a:r>
              <a:rPr lang="en-US" altLang="zh-CN" sz="1200" b="0" dirty="0" err="1">
                <a:latin typeface="微软雅黑" pitchFamily="34" charset="-122"/>
                <a:ea typeface="微软雅黑" pitchFamily="34" charset="-122"/>
              </a:rPr>
              <a:t>efficiently,and</a:t>
            </a:r>
            <a:r>
              <a:rPr lang="en-US" altLang="zh-CN" sz="1200" b="0" dirty="0">
                <a:latin typeface="微软雅黑" pitchFamily="34" charset="-122"/>
                <a:ea typeface="微软雅黑" pitchFamily="34" charset="-122"/>
              </a:rPr>
              <a:t> the workbench placing modules must also be grounded effectively.</a:t>
            </a:r>
          </a:p>
          <a:p>
            <a:endParaRPr lang="zh-CN" altLang="zh-CN" sz="1200" b="0" dirty="0">
              <a:latin typeface="微软雅黑" pitchFamily="34" charset="-122"/>
              <a:ea typeface="微软雅黑" pitchFamily="34" charset="-122"/>
            </a:endParaRPr>
          </a:p>
          <a:p>
            <a:r>
              <a:rPr lang="en-US" altLang="zh-CN" sz="1200" b="0" dirty="0">
                <a:latin typeface="微软雅黑" pitchFamily="34" charset="-122"/>
                <a:ea typeface="微软雅黑" pitchFamily="34" charset="-122"/>
              </a:rPr>
              <a:t>2&gt;When moving the LCD module, please place it in the tray which provided by BOE , When taking the LCD module, please hold both sides of the border, in order to protect it from damage. In assembling the machine, please handle it </a:t>
            </a:r>
            <a:r>
              <a:rPr lang="en-US" altLang="zh-CN" sz="1200" b="0" dirty="0" err="1">
                <a:latin typeface="微软雅黑" pitchFamily="34" charset="-122"/>
                <a:ea typeface="微软雅黑" pitchFamily="34" charset="-122"/>
              </a:rPr>
              <a:t>carefully.When</a:t>
            </a:r>
            <a:r>
              <a:rPr lang="en-US" altLang="zh-CN" sz="1200" b="0" dirty="0">
                <a:latin typeface="微软雅黑" pitchFamily="34" charset="-122"/>
                <a:ea typeface="微软雅黑" pitchFamily="34" charset="-122"/>
              </a:rPr>
              <a:t> assembling LCD, please prevent it from bearing too much pressure   or twisting forces.</a:t>
            </a:r>
          </a:p>
          <a:p>
            <a:endParaRPr lang="zh-CN" altLang="zh-CN" sz="1200" b="0" dirty="0">
              <a:latin typeface="微软雅黑" pitchFamily="34" charset="-122"/>
              <a:ea typeface="微软雅黑" pitchFamily="34" charset="-122"/>
            </a:endParaRPr>
          </a:p>
          <a:p>
            <a:r>
              <a:rPr lang="en-US" altLang="zh-CN" sz="1200" b="0" dirty="0">
                <a:latin typeface="微软雅黑" pitchFamily="34" charset="-122"/>
                <a:ea typeface="微软雅黑" pitchFamily="34" charset="-122"/>
              </a:rPr>
              <a:t>3&gt;Please don't disassemble the LCD module or make the FPC of LCD module suffering  fatal injury, this will cause the product permanently impaired.</a:t>
            </a:r>
          </a:p>
          <a:p>
            <a:endParaRPr lang="zh-CN" altLang="zh-CN" sz="1200" b="0" dirty="0">
              <a:latin typeface="微软雅黑" pitchFamily="34" charset="-122"/>
              <a:ea typeface="微软雅黑" pitchFamily="34" charset="-122"/>
            </a:endParaRPr>
          </a:p>
        </p:txBody>
      </p:sp>
      <p:sp>
        <p:nvSpPr>
          <p:cNvPr id="4" name="슬라이드 번호 개체 틀 43">
            <a:extLst>
              <a:ext uri="{FF2B5EF4-FFF2-40B4-BE49-F238E27FC236}">
                <a16:creationId xmlns:a16="http://schemas.microsoft.com/office/drawing/2014/main" id="{9091FA96-E434-44D6-8925-720E78D0BF2D}"/>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55/57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2656" y="1136576"/>
            <a:ext cx="6253882" cy="7632859"/>
          </a:xfrm>
          <a:prstGeom prst="rect">
            <a:avLst/>
          </a:prstGeom>
          <a:noFill/>
        </p:spPr>
        <p:txBody>
          <a:bodyPr wrap="square" rtlCol="0">
            <a:spAutoFit/>
          </a:bodyPr>
          <a:lstStyle/>
          <a:p>
            <a:r>
              <a:rPr lang="en-US" altLang="zh-CN" b="0" dirty="0">
                <a:latin typeface="微软雅黑" pitchFamily="34" charset="-122"/>
                <a:ea typeface="微软雅黑" pitchFamily="34" charset="-122"/>
              </a:rPr>
              <a:t>4&gt;Avoid using a hard texture object to wipe the surface of the LCD. If it is necessary to wipe, please use deionized Air-gun or very soft cotton cloth. The surface polarizer  protective film of LCD module can only be opened before  assembled, otherwise dust, saliva or foreign material will stick on the surface of the LCD or protective film. After the protective film opened, can only use the deionized Air-gun to remove surface dust or foreign bodies that may occur. Using fingers or a rag and other contacts are not allowed. Avoid using sharp objects hit the surface of the LCD, this will cause permanent damage to the polarizer.</a:t>
            </a:r>
          </a:p>
          <a:p>
            <a:endParaRPr lang="en-US" altLang="zh-CN" b="0" dirty="0">
              <a:latin typeface="微软雅黑" pitchFamily="34" charset="-122"/>
              <a:ea typeface="微软雅黑" pitchFamily="34" charset="-122"/>
            </a:endParaRPr>
          </a:p>
          <a:p>
            <a:r>
              <a:rPr lang="en-US" altLang="zh-CN" b="0" dirty="0">
                <a:latin typeface="微软雅黑" pitchFamily="34" charset="-122"/>
                <a:ea typeface="微软雅黑" pitchFamily="34" charset="-122"/>
              </a:rPr>
              <a:t>5&gt;Avoid making PCB board distorted, peeling, squeezing or impact force, that will cause the PCB line or </a:t>
            </a:r>
            <a:r>
              <a:rPr lang="en-US" altLang="zh-CN" b="0" dirty="0" err="1">
                <a:latin typeface="微软雅黑" pitchFamily="34" charset="-122"/>
                <a:ea typeface="微软雅黑" pitchFamily="34" charset="-122"/>
              </a:rPr>
              <a:t>relevanted</a:t>
            </a:r>
            <a:r>
              <a:rPr lang="en-US" altLang="zh-CN" b="0" dirty="0">
                <a:latin typeface="微软雅黑" pitchFamily="34" charset="-122"/>
                <a:ea typeface="微软雅黑" pitchFamily="34" charset="-122"/>
              </a:rPr>
              <a:t> components damage resulting in poor LCD functionality.</a:t>
            </a:r>
          </a:p>
          <a:p>
            <a:endParaRPr lang="zh-CN" altLang="zh-CN" b="0" dirty="0">
              <a:latin typeface="微软雅黑" pitchFamily="34" charset="-122"/>
              <a:ea typeface="微软雅黑" pitchFamily="34" charset="-122"/>
            </a:endParaRPr>
          </a:p>
          <a:p>
            <a:r>
              <a:rPr lang="en-US" altLang="zh-CN" b="0" dirty="0">
                <a:latin typeface="微软雅黑" pitchFamily="34" charset="-122"/>
                <a:ea typeface="微软雅黑" pitchFamily="34" charset="-122"/>
              </a:rPr>
              <a:t>6&gt;The use method of the terminal connector, please refer to the instructions provided by BOE</a:t>
            </a:r>
          </a:p>
          <a:p>
            <a:endParaRPr lang="zh-CN" altLang="zh-CN" b="0" dirty="0">
              <a:latin typeface="微软雅黑" pitchFamily="34" charset="-122"/>
              <a:ea typeface="微软雅黑" pitchFamily="34" charset="-122"/>
            </a:endParaRPr>
          </a:p>
          <a:p>
            <a:r>
              <a:rPr lang="en-US" altLang="zh-CN" b="0" dirty="0">
                <a:latin typeface="微软雅黑" pitchFamily="34" charset="-122"/>
                <a:ea typeface="微软雅黑" pitchFamily="34" charset="-122"/>
              </a:rPr>
              <a:t>7&gt;Double screen product keep the small screen upward direction, two adjacent trays reverse placed into 180°.An empty tray on the top cover.</a:t>
            </a:r>
          </a:p>
          <a:p>
            <a:endParaRPr lang="zh-CN" altLang="zh-CN" b="0" dirty="0">
              <a:latin typeface="微软雅黑" pitchFamily="34" charset="-122"/>
              <a:ea typeface="微软雅黑" pitchFamily="34" charset="-122"/>
            </a:endParaRPr>
          </a:p>
          <a:p>
            <a:r>
              <a:rPr lang="en-US" altLang="zh-CN" b="0" dirty="0">
                <a:latin typeface="微软雅黑" pitchFamily="34" charset="-122"/>
                <a:ea typeface="微软雅黑" pitchFamily="34" charset="-122"/>
              </a:rPr>
              <a:t>8&gt;When welding on the PCB, please make sure that do not cause short circuit or open circuit of PCB original </a:t>
            </a:r>
            <a:r>
              <a:rPr lang="en-US" altLang="zh-CN" b="0" dirty="0" err="1">
                <a:latin typeface="微软雅黑" pitchFamily="34" charset="-122"/>
                <a:ea typeface="微软雅黑" pitchFamily="34" charset="-122"/>
              </a:rPr>
              <a:t>line,otherwise</a:t>
            </a:r>
            <a:r>
              <a:rPr lang="en-US" altLang="zh-CN" b="0" dirty="0">
                <a:latin typeface="微软雅黑" pitchFamily="34" charset="-122"/>
                <a:ea typeface="微软雅黑" pitchFamily="34" charset="-122"/>
              </a:rPr>
              <a:t>, LCD products will cause fatal injuries.</a:t>
            </a:r>
          </a:p>
          <a:p>
            <a:endParaRPr lang="zh-CN" altLang="zh-CN" b="0" dirty="0">
              <a:latin typeface="微软雅黑" pitchFamily="34" charset="-122"/>
              <a:ea typeface="微软雅黑" pitchFamily="34" charset="-122"/>
            </a:endParaRPr>
          </a:p>
          <a:p>
            <a:r>
              <a:rPr lang="en-US" altLang="zh-CN" b="0" dirty="0">
                <a:latin typeface="微软雅黑" pitchFamily="34" charset="-122"/>
                <a:ea typeface="微软雅黑" pitchFamily="34" charset="-122"/>
              </a:rPr>
              <a:t>9&gt;Please operate the connector carefully, connector damaged due to customer operations need to be borne by the customer.</a:t>
            </a:r>
          </a:p>
          <a:p>
            <a:endParaRPr lang="en-US" altLang="zh-CN" b="0" dirty="0">
              <a:latin typeface="微软雅黑" pitchFamily="34" charset="-122"/>
              <a:ea typeface="微软雅黑" pitchFamily="34" charset="-122"/>
            </a:endParaRPr>
          </a:p>
          <a:p>
            <a:r>
              <a:rPr lang="en-US" altLang="zh-CN" b="0" dirty="0">
                <a:latin typeface="微软雅黑" pitchFamily="34" charset="-122"/>
                <a:ea typeface="微软雅黑" pitchFamily="34" charset="-122"/>
              </a:rPr>
              <a:t>9.4.3 Use note</a:t>
            </a:r>
          </a:p>
          <a:p>
            <a:endParaRPr lang="zh-CN" altLang="zh-CN" b="0" dirty="0">
              <a:latin typeface="微软雅黑" pitchFamily="34" charset="-122"/>
              <a:ea typeface="微软雅黑" pitchFamily="34" charset="-122"/>
            </a:endParaRPr>
          </a:p>
          <a:p>
            <a:r>
              <a:rPr lang="en-US" altLang="zh-CN" b="0" dirty="0">
                <a:latin typeface="微软雅黑" pitchFamily="34" charset="-122"/>
                <a:ea typeface="微软雅黑" pitchFamily="34" charset="-122"/>
              </a:rPr>
              <a:t>1&gt;Avoid the DC(direct current) directly to the LCD </a:t>
            </a:r>
            <a:r>
              <a:rPr lang="en-US" altLang="zh-CN" b="0" dirty="0" err="1">
                <a:latin typeface="微软雅黑" pitchFamily="34" charset="-122"/>
                <a:ea typeface="微软雅黑" pitchFamily="34" charset="-122"/>
              </a:rPr>
              <a:t>panel,and</a:t>
            </a:r>
            <a:r>
              <a:rPr lang="en-US" altLang="zh-CN" b="0" dirty="0">
                <a:latin typeface="微软雅黑" pitchFamily="34" charset="-122"/>
                <a:ea typeface="微软雅黑" pitchFamily="34" charset="-122"/>
              </a:rPr>
              <a:t> don't use the high voltage on the LCD Panel or </a:t>
            </a:r>
            <a:r>
              <a:rPr lang="en-US" altLang="zh-CN" b="0" dirty="0" err="1">
                <a:latin typeface="微软雅黑" pitchFamily="34" charset="-122"/>
                <a:ea typeface="微软雅黑" pitchFamily="34" charset="-122"/>
              </a:rPr>
              <a:t>module.This</a:t>
            </a:r>
            <a:r>
              <a:rPr lang="en-US" altLang="zh-CN" b="0" dirty="0">
                <a:latin typeface="微软雅黑" pitchFamily="34" charset="-122"/>
                <a:ea typeface="微软雅黑" pitchFamily="34" charset="-122"/>
              </a:rPr>
              <a:t> will cause the LCD product functional damage or shorten the life.</a:t>
            </a:r>
          </a:p>
          <a:p>
            <a:endParaRPr lang="zh-CN" altLang="zh-CN" b="0" dirty="0">
              <a:latin typeface="微软雅黑" pitchFamily="34" charset="-122"/>
              <a:ea typeface="微软雅黑" pitchFamily="34" charset="-122"/>
            </a:endParaRPr>
          </a:p>
          <a:p>
            <a:endParaRPr lang="zh-CN" altLang="zh-CN" b="0" dirty="0">
              <a:latin typeface="微软雅黑" pitchFamily="34" charset="-122"/>
              <a:ea typeface="微软雅黑" pitchFamily="34" charset="-122"/>
            </a:endParaRPr>
          </a:p>
          <a:p>
            <a:endParaRPr lang="zh-CN" altLang="zh-CN" b="0" dirty="0">
              <a:latin typeface="微软雅黑" pitchFamily="34" charset="-122"/>
              <a:ea typeface="微软雅黑" pitchFamily="34" charset="-122"/>
            </a:endParaRPr>
          </a:p>
        </p:txBody>
      </p:sp>
      <p:sp>
        <p:nvSpPr>
          <p:cNvPr id="4" name="슬라이드 번호 개체 틀 43">
            <a:extLst>
              <a:ext uri="{FF2B5EF4-FFF2-40B4-BE49-F238E27FC236}">
                <a16:creationId xmlns:a16="http://schemas.microsoft.com/office/drawing/2014/main" id="{5F4DDE1E-9537-4AEE-9817-4AC27205EA5A}"/>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56/57</a:t>
            </a:r>
          </a:p>
        </p:txBody>
      </p:sp>
    </p:spTree>
    <p:extLst>
      <p:ext uri="{BB962C8B-B14F-4D97-AF65-F5344CB8AC3E}">
        <p14:creationId xmlns:p14="http://schemas.microsoft.com/office/powerpoint/2010/main" val="4074231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2656" y="1136576"/>
            <a:ext cx="6253882" cy="3323987"/>
          </a:xfrm>
          <a:prstGeom prst="rect">
            <a:avLst/>
          </a:prstGeom>
          <a:noFill/>
        </p:spPr>
        <p:txBody>
          <a:bodyPr wrap="square" rtlCol="0">
            <a:spAutoFit/>
          </a:bodyPr>
          <a:lstStyle/>
          <a:p>
            <a:r>
              <a:rPr lang="en-US" altLang="zh-CN" b="0" dirty="0">
                <a:latin typeface="微软雅黑" pitchFamily="34" charset="-122"/>
                <a:ea typeface="微软雅黑" pitchFamily="34" charset="-122"/>
              </a:rPr>
              <a:t>2&gt;When using the LCD module in  high temperature or low temperature (-20 </a:t>
            </a:r>
            <a:r>
              <a:rPr lang="zh-CN" altLang="zh-CN" b="0" dirty="0">
                <a:latin typeface="微软雅黑" pitchFamily="34" charset="-122"/>
                <a:ea typeface="微软雅黑" pitchFamily="34" charset="-122"/>
              </a:rPr>
              <a:t>℃</a:t>
            </a:r>
            <a:r>
              <a:rPr lang="en-US" altLang="zh-CN" b="0" dirty="0">
                <a:latin typeface="微软雅黑" pitchFamily="34" charset="-122"/>
                <a:ea typeface="微软雅黑" pitchFamily="34" charset="-122"/>
              </a:rPr>
              <a:t>~-50 </a:t>
            </a:r>
            <a:r>
              <a:rPr lang="zh-CN" altLang="zh-CN" b="0" dirty="0">
                <a:latin typeface="微软雅黑" pitchFamily="34" charset="-122"/>
                <a:ea typeface="微软雅黑" pitchFamily="34" charset="-122"/>
              </a:rPr>
              <a:t>℃</a:t>
            </a:r>
            <a:r>
              <a:rPr lang="en-US" altLang="zh-CN" b="0" dirty="0">
                <a:latin typeface="微软雅黑" pitchFamily="34" charset="-122"/>
                <a:ea typeface="微软雅黑" pitchFamily="34" charset="-122"/>
              </a:rPr>
              <a:t>),the response time will </a:t>
            </a:r>
            <a:r>
              <a:rPr lang="en-US" altLang="zh-CN" b="0" dirty="0" err="1">
                <a:latin typeface="微软雅黑" pitchFamily="34" charset="-122"/>
                <a:ea typeface="微软雅黑" pitchFamily="34" charset="-122"/>
              </a:rPr>
              <a:t>te</a:t>
            </a:r>
            <a:r>
              <a:rPr lang="en-US" altLang="zh-CN" b="0" dirty="0">
                <a:latin typeface="微软雅黑" pitchFamily="34" charset="-122"/>
                <a:ea typeface="微软雅黑" pitchFamily="34" charset="-122"/>
              </a:rPr>
              <a:t> longer, there will may be abnormal display </a:t>
            </a:r>
            <a:r>
              <a:rPr lang="en-US" altLang="zh-CN" b="0" dirty="0" err="1">
                <a:latin typeface="微软雅黑" pitchFamily="34" charset="-122"/>
                <a:ea typeface="微软雅黑" pitchFamily="34" charset="-122"/>
              </a:rPr>
              <a:t>phenomenon,but</a:t>
            </a:r>
            <a:r>
              <a:rPr lang="en-US" altLang="zh-CN" b="0" dirty="0">
                <a:latin typeface="微软雅黑" pitchFamily="34" charset="-122"/>
                <a:ea typeface="微软雅黑" pitchFamily="34" charset="-122"/>
              </a:rPr>
              <a:t> it </a:t>
            </a:r>
            <a:r>
              <a:rPr lang="en-US" altLang="zh-CN" b="0" dirty="0" err="1">
                <a:latin typeface="微软雅黑" pitchFamily="34" charset="-122"/>
                <a:ea typeface="微软雅黑" pitchFamily="34" charset="-122"/>
              </a:rPr>
              <a:t>dose't</a:t>
            </a:r>
            <a:r>
              <a:rPr lang="en-US" altLang="zh-CN" b="0" dirty="0">
                <a:latin typeface="微软雅黑" pitchFamily="34" charset="-122"/>
                <a:ea typeface="微软雅黑" pitchFamily="34" charset="-122"/>
              </a:rPr>
              <a:t> mean  function of the LCD is NG.IF the temperature recovery to  normal ,the LCD can display </a:t>
            </a:r>
            <a:r>
              <a:rPr lang="en-US" altLang="zh-CN" b="0" dirty="0" err="1">
                <a:latin typeface="微软雅黑" pitchFamily="34" charset="-122"/>
                <a:ea typeface="微软雅黑" pitchFamily="34" charset="-122"/>
              </a:rPr>
              <a:t>normal.So</a:t>
            </a:r>
            <a:r>
              <a:rPr lang="en-US" altLang="zh-CN" b="0" dirty="0">
                <a:latin typeface="微软雅黑" pitchFamily="34" charset="-122"/>
                <a:ea typeface="微软雅黑" pitchFamily="34" charset="-122"/>
              </a:rPr>
              <a:t> please don't use the LCD module in low </a:t>
            </a:r>
            <a:r>
              <a:rPr lang="en-US" altLang="zh-CN" b="0" dirty="0" err="1">
                <a:latin typeface="微软雅黑" pitchFamily="34" charset="-122"/>
                <a:ea typeface="微软雅黑" pitchFamily="34" charset="-122"/>
              </a:rPr>
              <a:t>temperature,because</a:t>
            </a:r>
            <a:r>
              <a:rPr lang="en-US" altLang="zh-CN" b="0" dirty="0">
                <a:latin typeface="微软雅黑" pitchFamily="34" charset="-122"/>
                <a:ea typeface="微软雅黑" pitchFamily="34" charset="-122"/>
              </a:rPr>
              <a:t> we are using the normal temperature liquid crystal we use can only work in room temperature.</a:t>
            </a:r>
          </a:p>
          <a:p>
            <a:endParaRPr lang="zh-CN" altLang="zh-CN" b="0" dirty="0">
              <a:latin typeface="微软雅黑" pitchFamily="34" charset="-122"/>
              <a:ea typeface="微软雅黑" pitchFamily="34" charset="-122"/>
            </a:endParaRPr>
          </a:p>
          <a:p>
            <a:r>
              <a:rPr lang="en-US" altLang="zh-CN" b="0" dirty="0">
                <a:latin typeface="微软雅黑" pitchFamily="34" charset="-122"/>
                <a:ea typeface="微软雅黑" pitchFamily="34" charset="-122"/>
              </a:rPr>
              <a:t>3&gt;Avoid the LCD display area get pressure</a:t>
            </a:r>
            <a:r>
              <a:rPr lang="zh-CN" altLang="zh-CN" b="0" dirty="0">
                <a:latin typeface="微软雅黑" pitchFamily="34" charset="-122"/>
                <a:ea typeface="微软雅黑" pitchFamily="34" charset="-122"/>
              </a:rPr>
              <a:t>，</a:t>
            </a:r>
            <a:r>
              <a:rPr lang="en-US" altLang="zh-CN" b="0" dirty="0">
                <a:latin typeface="微软雅黑" pitchFamily="34" charset="-122"/>
                <a:ea typeface="微软雅黑" pitchFamily="34" charset="-122"/>
              </a:rPr>
              <a:t>it will cause abnormal </a:t>
            </a:r>
            <a:r>
              <a:rPr lang="en-US" altLang="zh-CN" b="0" dirty="0" err="1">
                <a:latin typeface="微软雅黑" pitchFamily="34" charset="-122"/>
                <a:ea typeface="微软雅黑" pitchFamily="34" charset="-122"/>
              </a:rPr>
              <a:t>display.It</a:t>
            </a:r>
            <a:r>
              <a:rPr lang="en-US" altLang="zh-CN" b="0" dirty="0">
                <a:latin typeface="微软雅黑" pitchFamily="34" charset="-122"/>
                <a:ea typeface="微软雅黑" pitchFamily="34" charset="-122"/>
              </a:rPr>
              <a:t> </a:t>
            </a:r>
            <a:r>
              <a:rPr lang="en-US" altLang="zh-CN" b="0" dirty="0" err="1">
                <a:latin typeface="微软雅黑" pitchFamily="34" charset="-122"/>
                <a:ea typeface="微软雅黑" pitchFamily="34" charset="-122"/>
              </a:rPr>
              <a:t>dosen't</a:t>
            </a:r>
            <a:r>
              <a:rPr lang="en-US" altLang="zh-CN" b="0" dirty="0">
                <a:latin typeface="微软雅黑" pitchFamily="34" charset="-122"/>
                <a:ea typeface="微软雅黑" pitchFamily="34" charset="-122"/>
              </a:rPr>
              <a:t> mean function of  LCD </a:t>
            </a:r>
            <a:r>
              <a:rPr lang="en-US" altLang="zh-CN" b="0" dirty="0" err="1">
                <a:latin typeface="微软雅黑" pitchFamily="34" charset="-122"/>
                <a:ea typeface="微软雅黑" pitchFamily="34" charset="-122"/>
              </a:rPr>
              <a:t>isNG.IF</a:t>
            </a:r>
            <a:r>
              <a:rPr lang="en-US" altLang="zh-CN" b="0" dirty="0">
                <a:latin typeface="微软雅黑" pitchFamily="34" charset="-122"/>
                <a:ea typeface="微软雅黑" pitchFamily="34" charset="-122"/>
              </a:rPr>
              <a:t> the operation </a:t>
            </a:r>
            <a:r>
              <a:rPr lang="en-US" altLang="zh-CN" b="0" dirty="0" err="1">
                <a:latin typeface="微软雅黑" pitchFamily="34" charset="-122"/>
                <a:ea typeface="微软雅黑" pitchFamily="34" charset="-122"/>
              </a:rPr>
              <a:t>normally,the</a:t>
            </a:r>
            <a:r>
              <a:rPr lang="en-US" altLang="zh-CN" b="0" dirty="0">
                <a:latin typeface="微软雅黑" pitchFamily="34" charset="-122"/>
                <a:ea typeface="微软雅黑" pitchFamily="34" charset="-122"/>
              </a:rPr>
              <a:t> LCD can display normal.</a:t>
            </a:r>
          </a:p>
          <a:p>
            <a:endParaRPr lang="zh-CN" altLang="zh-CN" b="0" dirty="0">
              <a:latin typeface="微软雅黑" pitchFamily="34" charset="-122"/>
              <a:ea typeface="微软雅黑" pitchFamily="34" charset="-122"/>
            </a:endParaRPr>
          </a:p>
          <a:p>
            <a:r>
              <a:rPr lang="en-US" altLang="zh-CN" b="0" dirty="0">
                <a:latin typeface="微软雅黑" pitchFamily="34" charset="-122"/>
                <a:ea typeface="微软雅黑" pitchFamily="34" charset="-122"/>
              </a:rPr>
              <a:t>4&gt;The LCD electrical data should be tested by using  customer's </a:t>
            </a:r>
            <a:r>
              <a:rPr lang="en-US" altLang="zh-CN" b="0" dirty="0" err="1">
                <a:latin typeface="微软雅黑" pitchFamily="34" charset="-122"/>
                <a:ea typeface="微软雅黑" pitchFamily="34" charset="-122"/>
              </a:rPr>
              <a:t>phone,if</a:t>
            </a:r>
            <a:r>
              <a:rPr lang="en-US" altLang="zh-CN" b="0" dirty="0">
                <a:latin typeface="微软雅黑" pitchFamily="34" charset="-122"/>
                <a:ea typeface="微软雅黑" pitchFamily="34" charset="-122"/>
              </a:rPr>
              <a:t> necessary, this can use function inspection device provided by </a:t>
            </a:r>
            <a:r>
              <a:rPr lang="en-US" altLang="zh-CN" b="0" dirty="0" err="1">
                <a:latin typeface="微软雅黑" pitchFamily="34" charset="-122"/>
                <a:ea typeface="微软雅黑" pitchFamily="34" charset="-122"/>
              </a:rPr>
              <a:t>Hy</a:t>
            </a:r>
            <a:r>
              <a:rPr lang="en-US" altLang="zh-CN" b="0" dirty="0">
                <a:latin typeface="微软雅黑" pitchFamily="34" charset="-122"/>
                <a:ea typeface="微软雅黑" pitchFamily="34" charset="-122"/>
              </a:rPr>
              <a:t>-LCD.</a:t>
            </a:r>
            <a:endParaRPr lang="zh-CN" altLang="zh-CN" b="0" dirty="0">
              <a:latin typeface="微软雅黑" pitchFamily="34" charset="-122"/>
              <a:ea typeface="微软雅黑" pitchFamily="34" charset="-122"/>
            </a:endParaRPr>
          </a:p>
        </p:txBody>
      </p:sp>
      <p:sp>
        <p:nvSpPr>
          <p:cNvPr id="4" name="슬라이드 번호 개체 틀 43">
            <a:extLst>
              <a:ext uri="{FF2B5EF4-FFF2-40B4-BE49-F238E27FC236}">
                <a16:creationId xmlns:a16="http://schemas.microsoft.com/office/drawing/2014/main" id="{9AC2465E-51CF-4245-90D3-23E42F0E1528}"/>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57/57</a:t>
            </a:r>
          </a:p>
        </p:txBody>
      </p:sp>
    </p:spTree>
    <p:extLst>
      <p:ext uri="{BB962C8B-B14F-4D97-AF65-F5344CB8AC3E}">
        <p14:creationId xmlns:p14="http://schemas.microsoft.com/office/powerpoint/2010/main" val="1771111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Group 2"/>
          <p:cNvGraphicFramePr>
            <a:graphicFrameLocks noGrp="1"/>
          </p:cNvGraphicFramePr>
          <p:nvPr>
            <p:extLst>
              <p:ext uri="{D42A27DB-BD31-4B8C-83A1-F6EECF244321}">
                <p14:modId xmlns:p14="http://schemas.microsoft.com/office/powerpoint/2010/main" val="2907799245"/>
              </p:ext>
            </p:extLst>
          </p:nvPr>
        </p:nvGraphicFramePr>
        <p:xfrm>
          <a:off x="333375" y="1280592"/>
          <a:ext cx="6265863" cy="7831920"/>
        </p:xfrm>
        <a:graphic>
          <a:graphicData uri="http://schemas.openxmlformats.org/drawingml/2006/table">
            <a:tbl>
              <a:tblPr/>
              <a:tblGrid>
                <a:gridCol w="575345">
                  <a:extLst>
                    <a:ext uri="{9D8B030D-6E8A-4147-A177-3AD203B41FA5}">
                      <a16:colId xmlns:a16="http://schemas.microsoft.com/office/drawing/2014/main" val="20000"/>
                    </a:ext>
                  </a:extLst>
                </a:gridCol>
                <a:gridCol w="1369343">
                  <a:extLst>
                    <a:ext uri="{9D8B030D-6E8A-4147-A177-3AD203B41FA5}">
                      <a16:colId xmlns:a16="http://schemas.microsoft.com/office/drawing/2014/main" val="20001"/>
                    </a:ext>
                  </a:extLst>
                </a:gridCol>
                <a:gridCol w="862905">
                  <a:extLst>
                    <a:ext uri="{9D8B030D-6E8A-4147-A177-3AD203B41FA5}">
                      <a16:colId xmlns:a16="http://schemas.microsoft.com/office/drawing/2014/main" val="20002"/>
                    </a:ext>
                  </a:extLst>
                </a:gridCol>
                <a:gridCol w="1585020">
                  <a:extLst>
                    <a:ext uri="{9D8B030D-6E8A-4147-A177-3AD203B41FA5}">
                      <a16:colId xmlns:a16="http://schemas.microsoft.com/office/drawing/2014/main" val="20003"/>
                    </a:ext>
                  </a:extLst>
                </a:gridCol>
                <a:gridCol w="649287">
                  <a:extLst>
                    <a:ext uri="{9D8B030D-6E8A-4147-A177-3AD203B41FA5}">
                      <a16:colId xmlns:a16="http://schemas.microsoft.com/office/drawing/2014/main" val="20004"/>
                    </a:ext>
                  </a:extLst>
                </a:gridCol>
                <a:gridCol w="1223963">
                  <a:extLst>
                    <a:ext uri="{9D8B030D-6E8A-4147-A177-3AD203B41FA5}">
                      <a16:colId xmlns:a16="http://schemas.microsoft.com/office/drawing/2014/main" val="20005"/>
                    </a:ext>
                  </a:extLst>
                </a:gridCol>
              </a:tblGrid>
              <a:tr h="33310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dirty="0">
                        <a:ln>
                          <a:noFill/>
                        </a:ln>
                        <a:solidFill>
                          <a:schemeClr val="tx1"/>
                        </a:solidFill>
                        <a:effectLst/>
                        <a:latin typeface="+mn-lt"/>
                        <a:ea typeface="宋体" panose="02010600030101010101" pitchFamily="2" charset="-122"/>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item</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Supplier</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Spec/Size</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Weight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Remark</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945">
                <a:tc rowSpan="10">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Cell</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TFT Glass</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Asahi</a:t>
                      </a:r>
                      <a:endParaRPr kumimoji="0" lang="zh-CN" altLang="en-US" sz="1000" b="0"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69.64* 147.21*0.15</a:t>
                      </a:r>
                    </a:p>
                  </a:txBody>
                  <a:tcPr marL="9525" marR="9525" marT="17997" marB="1799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C/F Glass</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Asahi</a:t>
                      </a:r>
                      <a:endParaRPr kumimoji="0" lang="zh-CN" altLang="en-US" sz="1000" b="0"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69.64* 145.11*0.15</a:t>
                      </a:r>
                    </a:p>
                  </a:txBody>
                  <a:tcPr marL="9525" marR="9525" marT="17997" marB="1799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Upper Pol</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Sumitomo</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69.44*144.41×0.077</a:t>
                      </a:r>
                    </a:p>
                  </a:txBody>
                  <a:tcPr marL="9525" marR="9525" marT="17997" marB="1799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HC</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Lower Pol</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Sumitomo</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69.74*144.66×0.101</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APF</a:t>
                      </a:r>
                      <a:r>
                        <a:rPr kumimoji="0" lang="zh-CN" altLang="en-US" sz="1000" b="0" i="0" u="none" strike="noStrike" cap="none" normalizeH="0" baseline="0" dirty="0">
                          <a:ln>
                            <a:noFill/>
                          </a:ln>
                          <a:solidFill>
                            <a:schemeClr val="tx1"/>
                          </a:solidFill>
                          <a:effectLst/>
                          <a:latin typeface="+mn-lt"/>
                          <a:ea typeface="Gulim" panose="020B0600000101010101" pitchFamily="34" charset="-127"/>
                        </a:rPr>
                        <a:t>，</a:t>
                      </a:r>
                      <a:r>
                        <a:rPr kumimoji="0" lang="en-US" altLang="zh-CN" sz="1000" b="0" i="0" u="none" strike="noStrike" cap="none" normalizeH="0" baseline="0" dirty="0">
                          <a:ln>
                            <a:noFill/>
                          </a:ln>
                          <a:solidFill>
                            <a:schemeClr val="tx1"/>
                          </a:solidFill>
                          <a:effectLst/>
                          <a:latin typeface="+mn-lt"/>
                          <a:ea typeface="Gulim" panose="020B0600000101010101" pitchFamily="34" charset="-127"/>
                        </a:rPr>
                        <a:t>Clear</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Liquid Crystal</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BOE</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UV Glue</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3M</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NOVEC 2704</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79488">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D-IC</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err="1">
                          <a:ln>
                            <a:noFill/>
                          </a:ln>
                          <a:solidFill>
                            <a:schemeClr val="tx1"/>
                          </a:solidFill>
                          <a:effectLst/>
                          <a:latin typeface="+mn-lt"/>
                          <a:ea typeface="Gulim" panose="020B0600000101010101" pitchFamily="34" charset="-127"/>
                        </a:rPr>
                        <a:t>Himax</a:t>
                      </a:r>
                      <a:endParaRPr kumimoji="0" lang="zh-CN" altLang="en-US" sz="1000" b="0"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Hx83112A</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ACF(COG)</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err="1">
                          <a:ln>
                            <a:noFill/>
                          </a:ln>
                          <a:solidFill>
                            <a:schemeClr val="tx1"/>
                          </a:solidFill>
                          <a:effectLst/>
                          <a:latin typeface="+mn-lt"/>
                          <a:ea typeface="Gulim" panose="020B0600000101010101" pitchFamily="34" charset="-127"/>
                          <a:cs typeface="+mn-cs"/>
                        </a:rPr>
                        <a:t>Dexerials</a:t>
                      </a:r>
                      <a:endPar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CP518SC-18YA</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0" i="0" u="none" strike="noStrike" kern="1200" cap="none" normalizeH="0" baseline="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ACF(FOG)</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err="1">
                          <a:ln>
                            <a:noFill/>
                          </a:ln>
                          <a:solidFill>
                            <a:schemeClr val="tx1"/>
                          </a:solidFill>
                          <a:effectLst/>
                          <a:latin typeface="+mn-lt"/>
                          <a:ea typeface="Gulim" panose="020B0600000101010101" pitchFamily="34" charset="-127"/>
                          <a:cs typeface="+mn-cs"/>
                        </a:rPr>
                        <a:t>Dexerials</a:t>
                      </a:r>
                      <a:endPar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ACF_CP1220IS</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COG Ass’y</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BMDT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17992">
                <a:tc rowSpan="9">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FPCA</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FPC</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Leader-tech</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a:t>
                      </a:r>
                      <a:endParaRPr kumimoji="0" lang="zh-CN" altLang="en-US" sz="1000" b="0"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EMI coating</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Fang Bang</a:t>
                      </a:r>
                      <a:endParaRPr kumimoji="0" lang="zh-CN" altLang="en-US" sz="1000" b="0"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HSF6000-2</a:t>
                      </a:r>
                      <a:endParaRPr kumimoji="0" lang="zh-CN" altLang="en-US" sz="1000" b="0"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Main Connector</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Molex</a:t>
                      </a: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5055514020</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LED lightbar CNT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BMDT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Soldering</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CNT or soldering</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Insulation Tape</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Ji</a:t>
                      </a:r>
                      <a:r>
                        <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rPr>
                        <a:t> </a:t>
                      </a: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Da</a:t>
                      </a: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200625BL</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On component</a:t>
                      </a:r>
                      <a:endParaRPr kumimoji="0" lang="zh-CN" altLang="en-US" sz="1000" b="0"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Conductive Tape</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Mei Xin</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MXCF-5000BF</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6242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Release film on conductive tape</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Min </a:t>
                      </a:r>
                      <a:r>
                        <a:rPr kumimoji="0" lang="en-US" altLang="zh-CN" sz="1000" b="0" i="0" u="none" strike="noStrike" cap="none" normalizeH="0" baseline="0" dirty="0" err="1">
                          <a:ln>
                            <a:noFill/>
                          </a:ln>
                          <a:solidFill>
                            <a:schemeClr val="tx1"/>
                          </a:solidFill>
                          <a:effectLst/>
                          <a:latin typeface="+mn-lt"/>
                          <a:ea typeface="Gulim" panose="020B0600000101010101" pitchFamily="34" charset="-127"/>
                        </a:rPr>
                        <a:t>Xinlong</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YSPT505B</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CNT Stiffener</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a:t>
                      </a:r>
                      <a:endParaRPr kumimoji="0" lang="zh-CN" altLang="en-US" sz="1000" b="0"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SUS 304 0.15t</a:t>
                      </a:r>
                      <a:endParaRPr kumimoji="0" lang="zh-CN" altLang="en-US" sz="1000" b="0"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14608">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FPC Ass’y</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Leader-tech</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18945">
                <a:tc rowSpan="1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BLU</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B/W tape</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Nitto</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56606BKY</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Upper Prism</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3M</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ASOC4.0HH-LS</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Lower Prism</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Diffuser Sheet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LMS</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SHBS-227C1</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3"/>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LGP</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Sumitomo</a:t>
                      </a: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TR1801A</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4"/>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Mold frame</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err="1">
                          <a:ln>
                            <a:noFill/>
                          </a:ln>
                          <a:solidFill>
                            <a:schemeClr val="tx1"/>
                          </a:solidFill>
                          <a:effectLst/>
                          <a:latin typeface="+mn-lt"/>
                          <a:ea typeface="Gulim" panose="020B0600000101010101" pitchFamily="34" charset="-127"/>
                          <a:cs typeface="+mn-cs"/>
                        </a:rPr>
                        <a:t>Juvic</a:t>
                      </a:r>
                      <a:endPar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PC+SUS304</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5"/>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Double Tape</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6"/>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Reflector</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3M</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ESR-80 V2</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7"/>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LED</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Sui Jing</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SJ-S304ZW20</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8"/>
                  </a:ext>
                </a:extLst>
              </a:tr>
              <a:tr h="0">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LED </a:t>
                      </a:r>
                      <a:r>
                        <a:rPr kumimoji="0" lang="en-US" altLang="zh-CN" sz="10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Lightbar</a:t>
                      </a:r>
                      <a:endParaRPr kumimoji="0" lang="en-US" altLang="zh-CN"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ITEQ</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HED Cu 2 LAYER T0.11</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9"/>
                  </a:ext>
                </a:extLst>
              </a:tr>
              <a:tr h="122472">
                <a:tc vMerge="1">
                  <a:txBody>
                    <a:bodyPr/>
                    <a:lstStyle/>
                    <a:p>
                      <a:endParaRPr lang="zh-CN" altLang="en-US"/>
                    </a:p>
                  </a:txBody>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kern="1200" cap="none" normalizeH="0" baseline="0" dirty="0">
                          <a:ln>
                            <a:noFill/>
                          </a:ln>
                          <a:solidFill>
                            <a:schemeClr val="tx1"/>
                          </a:solidFill>
                          <a:effectLst/>
                          <a:latin typeface="+mn-lt"/>
                          <a:ea typeface="Gulim" panose="020B0600000101010101" pitchFamily="34" charset="-127"/>
                          <a:cs typeface="+mn-cs"/>
                        </a:rPr>
                        <a:t>Copper foil</a:t>
                      </a:r>
                      <a:endParaRPr kumimoji="0" lang="zh-CN" altLang="en-US" sz="1000" b="1" i="0" u="none" strike="noStrike" kern="1200" cap="none" normalizeH="0" baseline="0" dirty="0">
                        <a:ln>
                          <a:noFill/>
                        </a:ln>
                        <a:solidFill>
                          <a:schemeClr val="tx1"/>
                        </a:solidFill>
                        <a:effectLst/>
                        <a:latin typeface="+mn-lt"/>
                        <a:ea typeface="Gulim" panose="020B0600000101010101" pitchFamily="34" charset="-127"/>
                        <a:cs typeface="+mn-cs"/>
                      </a:endParaRPr>
                    </a:p>
                  </a:txBody>
                  <a:tcPr marL="91434" marR="91434" marT="17997" marB="1799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MEIXIN</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defRPr>
                      </a:lvl1pPr>
                      <a:lvl2pPr marL="742950" indent="-285750" algn="l" eaLnBrk="0" hangingPunct="0">
                        <a:spcBef>
                          <a:spcPct val="20000"/>
                        </a:spcBef>
                        <a:defRPr sz="2400">
                          <a:solidFill>
                            <a:schemeClr val="tx1"/>
                          </a:solidFill>
                          <a:latin typeface="Arial" panose="020B0604020202020204" pitchFamily="34" charset="0"/>
                        </a:defRPr>
                      </a:lvl2pPr>
                      <a:lvl3pPr marL="1143000" indent="-228600" algn="l" eaLnBrk="0" hangingPunct="0">
                        <a:spcBef>
                          <a:spcPct val="20000"/>
                        </a:spcBef>
                        <a:defRPr sz="20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latinLnBrk="1" hangingPunct="0">
                        <a:spcBef>
                          <a:spcPct val="20000"/>
                        </a:spcBef>
                        <a:spcAft>
                          <a:spcPct val="0"/>
                        </a:spcAft>
                        <a:defRPr>
                          <a:solidFill>
                            <a:schemeClr val="tx1"/>
                          </a:solidFill>
                          <a:latin typeface="Arial" panose="020B0604020202020204" pitchFamily="34" charset="0"/>
                        </a:defRPr>
                      </a:lvl6pPr>
                      <a:lvl7pPr marL="2971800" indent="-228600" eaLnBrk="0" fontAlgn="base" latinLnBrk="1" hangingPunct="0">
                        <a:spcBef>
                          <a:spcPct val="20000"/>
                        </a:spcBef>
                        <a:spcAft>
                          <a:spcPct val="0"/>
                        </a:spcAft>
                        <a:defRPr>
                          <a:solidFill>
                            <a:schemeClr val="tx1"/>
                          </a:solidFill>
                          <a:latin typeface="Arial" panose="020B0604020202020204" pitchFamily="34" charset="0"/>
                        </a:defRPr>
                      </a:lvl7pPr>
                      <a:lvl8pPr marL="3429000" indent="-228600" eaLnBrk="0" fontAlgn="base" latinLnBrk="1" hangingPunct="0">
                        <a:spcBef>
                          <a:spcPct val="20000"/>
                        </a:spcBef>
                        <a:spcAft>
                          <a:spcPct val="0"/>
                        </a:spcAft>
                        <a:defRPr>
                          <a:solidFill>
                            <a:schemeClr val="tx1"/>
                          </a:solidFill>
                          <a:latin typeface="Arial" panose="020B0604020202020204" pitchFamily="34" charset="0"/>
                        </a:defRPr>
                      </a:lvl8pPr>
                      <a:lvl9pPr marL="3886200" indent="-228600" eaLnBrk="0" fontAlgn="base" latinLnBrk="1"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mn-lt"/>
                          <a:ea typeface="Gulim" panose="020B0600000101010101" pitchFamily="34" charset="-127"/>
                          <a:cs typeface="+mn-cs"/>
                        </a:rPr>
                        <a:t>MXCU-210-0003BF</a:t>
                      </a:r>
                      <a:endParaRPr kumimoji="0" lang="zh-CN" altLang="en-US" sz="1000" b="0" i="0" u="none" strike="noStrike" kern="1200" cap="none" normalizeH="0" baseline="0" dirty="0">
                        <a:ln>
                          <a:noFill/>
                        </a:ln>
                        <a:solidFill>
                          <a:schemeClr val="tx1"/>
                        </a:solidFill>
                        <a:effectLst/>
                        <a:latin typeface="+mn-lt"/>
                        <a:ea typeface="Gulim" panose="020B0600000101010101" pitchFamily="34" charset="-127"/>
                        <a:cs typeface="+mn-cs"/>
                      </a:endParaRPr>
                    </a:p>
                  </a:txBody>
                  <a:tcPr marL="9525" marR="9525"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1015327"/>
                  </a:ext>
                </a:extLst>
              </a:tr>
              <a:tr h="218945">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BLU </a:t>
                      </a:r>
                      <a:r>
                        <a:rPr kumimoji="0" lang="en-US" altLang="zh-CN" sz="1000" b="1" i="0" u="none" strike="noStrike" cap="none" normalizeH="0" baseline="0" dirty="0" err="1">
                          <a:ln>
                            <a:noFill/>
                          </a:ln>
                          <a:solidFill>
                            <a:schemeClr val="tx1"/>
                          </a:solidFill>
                          <a:effectLst/>
                          <a:latin typeface="+mn-lt"/>
                          <a:ea typeface="Gulim" panose="020B0600000101010101" pitchFamily="34" charset="-127"/>
                        </a:rPr>
                        <a:t>Ass’y</a:t>
                      </a:r>
                      <a:endParaRPr kumimoji="0" lang="en-US" altLang="zh-CN"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err="1">
                          <a:ln>
                            <a:noFill/>
                          </a:ln>
                          <a:solidFill>
                            <a:schemeClr val="tx1"/>
                          </a:solidFill>
                          <a:effectLst/>
                          <a:latin typeface="+mn-lt"/>
                          <a:ea typeface="Gulim" panose="020B0600000101010101" pitchFamily="34" charset="-127"/>
                        </a:rPr>
                        <a:t>Austronic</a:t>
                      </a:r>
                      <a:endParaRPr kumimoji="0" lang="en-US" altLang="zh-CN" sz="1000" b="0" i="0" u="none" strike="noStrike" cap="none" normalizeH="0" baseline="0" dirty="0">
                        <a:ln>
                          <a:noFill/>
                        </a:ln>
                        <a:solidFill>
                          <a:schemeClr val="tx1"/>
                        </a:solidFill>
                        <a:effectLst/>
                        <a:latin typeface="+mn-lt"/>
                        <a:ea typeface="Gulim" panose="020B0600000101010101" pitchFamily="34" charset="-127"/>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a:ln>
                            <a:noFill/>
                          </a:ln>
                          <a:solidFill>
                            <a:schemeClr val="tx1"/>
                          </a:solidFill>
                          <a:effectLst/>
                          <a:latin typeface="+mn-lt"/>
                          <a:ea typeface="Gulim" panose="020B0600000101010101" pitchFamily="34" charset="-127"/>
                        </a:rPr>
                        <a:t>Electronic</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a:t>
                      </a: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30"/>
                  </a:ext>
                </a:extLst>
              </a:tr>
              <a:tr h="21894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Total</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chemeClr val="tx1"/>
                          </a:solidFill>
                          <a:effectLst/>
                          <a:latin typeface="+mn-lt"/>
                          <a:ea typeface="Gulim" panose="020B0600000101010101" pitchFamily="34" charset="-127"/>
                        </a:rPr>
                        <a: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BOE</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46.5g</a:t>
                      </a:r>
                      <a:endParaRPr kumimoji="0" lang="zh-CN" altLang="en-US" sz="1000" b="1" i="0" u="none" strike="noStrike" cap="none" normalizeH="0" baseline="0" dirty="0">
                        <a:ln>
                          <a:noFill/>
                        </a:ln>
                        <a:solidFill>
                          <a:schemeClr val="tx1"/>
                        </a:solidFill>
                        <a:effectLst/>
                        <a:latin typeface="+mn-lt"/>
                        <a:ea typeface="Gulim" panose="020B0600000101010101" pitchFamily="34" charset="-127"/>
                      </a:endParaRP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chemeClr val="tx1"/>
                          </a:solidFill>
                          <a:effectLst/>
                          <a:latin typeface="+mn-lt"/>
                          <a:ea typeface="Gulim" panose="020B0600000101010101" pitchFamily="34" charset="-127"/>
                        </a:rPr>
                        <a:t>Typ.</a:t>
                      </a:r>
                    </a:p>
                  </a:txBody>
                  <a:tcPr marL="91434" marR="91434" marT="36000" marB="360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31"/>
                  </a:ext>
                </a:extLst>
              </a:tr>
            </a:tbl>
          </a:graphicData>
        </a:graphic>
      </p:graphicFrame>
      <p:sp>
        <p:nvSpPr>
          <p:cNvPr id="18640" name="TextBox 3"/>
          <p:cNvSpPr txBox="1">
            <a:spLocks noChangeArrowheads="1"/>
          </p:cNvSpPr>
          <p:nvPr/>
        </p:nvSpPr>
        <p:spPr bwMode="auto">
          <a:xfrm>
            <a:off x="344488" y="1023938"/>
            <a:ext cx="1696298" cy="307777"/>
          </a:xfrm>
          <a:prstGeom prst="rect">
            <a:avLst/>
          </a:prstGeom>
          <a:noFill/>
          <a:ln w="9525">
            <a:noFill/>
            <a:miter lim="800000"/>
          </a:ln>
        </p:spPr>
        <p:txBody>
          <a:bodyPr wrap="none">
            <a:spAutoFit/>
          </a:bodyPr>
          <a:lstStyle/>
          <a:p>
            <a:pPr latinLnBrk="1"/>
            <a:r>
              <a:rPr lang="en-US" altLang="zh-CN" dirty="0">
                <a:latin typeface="Arial" panose="020B0604020202020204" pitchFamily="34" charset="0"/>
                <a:ea typeface="Gulim" panose="020B0600000101010101" pitchFamily="34" charset="-127"/>
              </a:rPr>
              <a:t>1-3. Key Part List</a:t>
            </a:r>
            <a:endParaRPr lang="ko-KR" altLang="en-US" dirty="0">
              <a:latin typeface="Arial" panose="020B0604020202020204" pitchFamily="34" charset="0"/>
              <a:ea typeface="Gulim" panose="020B0600000101010101" pitchFamily="34" charset="-127"/>
            </a:endParaRPr>
          </a:p>
        </p:txBody>
      </p:sp>
      <p:sp>
        <p:nvSpPr>
          <p:cNvPr id="5" name="슬라이드 번호 개체 틀 43">
            <a:extLst>
              <a:ext uri="{FF2B5EF4-FFF2-40B4-BE49-F238E27FC236}">
                <a16:creationId xmlns:a16="http://schemas.microsoft.com/office/drawing/2014/main" id="{2A9E6900-43C1-4BB4-8CDC-9CF5D4FD8B81}"/>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6/57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7"/>
          <p:cNvSpPr txBox="1">
            <a:spLocks noChangeArrowheads="1"/>
          </p:cNvSpPr>
          <p:nvPr/>
        </p:nvSpPr>
        <p:spPr bwMode="auto">
          <a:xfrm>
            <a:off x="344488" y="1023938"/>
            <a:ext cx="4537075" cy="307975"/>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1-3-1. FPCA Gerber/Layout and Schematic Diagram</a:t>
            </a:r>
            <a:endParaRPr lang="ko-KR" altLang="en-US">
              <a:latin typeface="Arial" panose="020B0604020202020204" pitchFamily="34" charset="0"/>
              <a:ea typeface="Gulim" panose="020B0600000101010101" pitchFamily="34" charset="-127"/>
            </a:endParaRPr>
          </a:p>
        </p:txBody>
      </p:sp>
      <p:pic>
        <p:nvPicPr>
          <p:cNvPr id="2" name="图片 1">
            <a:extLst>
              <a:ext uri="{FF2B5EF4-FFF2-40B4-BE49-F238E27FC236}">
                <a16:creationId xmlns:a16="http://schemas.microsoft.com/office/drawing/2014/main" id="{1A8C09FB-7784-4FE5-9F40-16ACD21CF875}"/>
              </a:ext>
            </a:extLst>
          </p:cNvPr>
          <p:cNvPicPr>
            <a:picLocks noChangeAspect="1"/>
          </p:cNvPicPr>
          <p:nvPr/>
        </p:nvPicPr>
        <p:blipFill>
          <a:blip r:embed="rId2"/>
          <a:stretch>
            <a:fillRect/>
          </a:stretch>
        </p:blipFill>
        <p:spPr>
          <a:xfrm>
            <a:off x="0" y="1331913"/>
            <a:ext cx="6858000" cy="2445989"/>
          </a:xfrm>
          <a:prstGeom prst="rect">
            <a:avLst/>
          </a:prstGeom>
        </p:spPr>
      </p:pic>
      <p:pic>
        <p:nvPicPr>
          <p:cNvPr id="3" name="图片 2">
            <a:extLst>
              <a:ext uri="{FF2B5EF4-FFF2-40B4-BE49-F238E27FC236}">
                <a16:creationId xmlns:a16="http://schemas.microsoft.com/office/drawing/2014/main" id="{EEC5E43A-13C9-4E81-B9C6-69F965C6B3D7}"/>
              </a:ext>
            </a:extLst>
          </p:cNvPr>
          <p:cNvPicPr>
            <a:picLocks noChangeAspect="1"/>
          </p:cNvPicPr>
          <p:nvPr/>
        </p:nvPicPr>
        <p:blipFill>
          <a:blip r:embed="rId3"/>
          <a:stretch>
            <a:fillRect/>
          </a:stretch>
        </p:blipFill>
        <p:spPr>
          <a:xfrm>
            <a:off x="591865" y="3757229"/>
            <a:ext cx="5674270" cy="5655877"/>
          </a:xfrm>
          <a:prstGeom prst="rect">
            <a:avLst/>
          </a:prstGeom>
        </p:spPr>
      </p:pic>
      <p:sp>
        <p:nvSpPr>
          <p:cNvPr id="6" name="슬라이드 번호 개체 틀 43">
            <a:extLst>
              <a:ext uri="{FF2B5EF4-FFF2-40B4-BE49-F238E27FC236}">
                <a16:creationId xmlns:a16="http://schemas.microsoft.com/office/drawing/2014/main" id="{9CB060C7-B16B-4961-9F1E-8F92B041D2F2}"/>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7/57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7"/>
          <p:cNvSpPr txBox="1">
            <a:spLocks noChangeArrowheads="1"/>
          </p:cNvSpPr>
          <p:nvPr/>
        </p:nvSpPr>
        <p:spPr bwMode="auto">
          <a:xfrm>
            <a:off x="344488" y="1023938"/>
            <a:ext cx="6253162" cy="307777"/>
          </a:xfrm>
          <a:prstGeom prst="rect">
            <a:avLst/>
          </a:prstGeom>
          <a:noFill/>
          <a:ln w="9525">
            <a:noFill/>
            <a:miter lim="800000"/>
          </a:ln>
        </p:spPr>
        <p:txBody>
          <a:bodyPr>
            <a:spAutoFit/>
          </a:bodyPr>
          <a:lstStyle/>
          <a:p>
            <a:pPr latinLnBrk="1"/>
            <a:r>
              <a:rPr lang="en-US" altLang="zh-CN" dirty="0">
                <a:latin typeface="Arial" panose="020B0604020202020204" pitchFamily="34" charset="0"/>
                <a:ea typeface="Gulim" panose="020B0600000101010101" pitchFamily="34" charset="-127"/>
              </a:rPr>
              <a:t>1-3-2. FPC Pin Assignment</a:t>
            </a:r>
          </a:p>
        </p:txBody>
      </p:sp>
      <p:sp>
        <p:nvSpPr>
          <p:cNvPr id="2" name="Rectangle 2"/>
          <p:cNvSpPr>
            <a:spLocks noChangeArrowheads="1"/>
          </p:cNvSpPr>
          <p:nvPr/>
        </p:nvSpPr>
        <p:spPr bwMode="auto">
          <a:xfrm>
            <a:off x="0" y="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7" name="图片 2">
            <a:extLst>
              <a:ext uri="{FF2B5EF4-FFF2-40B4-BE49-F238E27FC236}">
                <a16:creationId xmlns:a16="http://schemas.microsoft.com/office/drawing/2014/main" id="{D5E815C4-0412-4BB3-9A6D-66837846D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1481661"/>
            <a:ext cx="5327650" cy="778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슬라이드 번호 개체 틀 43">
            <a:extLst>
              <a:ext uri="{FF2B5EF4-FFF2-40B4-BE49-F238E27FC236}">
                <a16:creationId xmlns:a16="http://schemas.microsoft.com/office/drawing/2014/main" id="{34E9128B-8754-46F6-9F4B-371E27785BFA}"/>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8/57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7"/>
          <p:cNvSpPr txBox="1">
            <a:spLocks noChangeArrowheads="1"/>
          </p:cNvSpPr>
          <p:nvPr/>
        </p:nvSpPr>
        <p:spPr bwMode="auto">
          <a:xfrm>
            <a:off x="344488" y="1023938"/>
            <a:ext cx="2173287" cy="307975"/>
          </a:xfrm>
          <a:prstGeom prst="rect">
            <a:avLst/>
          </a:prstGeom>
          <a:noFill/>
          <a:ln w="9525">
            <a:noFill/>
            <a:miter lim="800000"/>
          </a:ln>
        </p:spPr>
        <p:txBody>
          <a:bodyPr wrap="none">
            <a:spAutoFit/>
          </a:bodyPr>
          <a:lstStyle/>
          <a:p>
            <a:pPr latinLnBrk="1"/>
            <a:r>
              <a:rPr lang="en-US" altLang="zh-CN">
                <a:latin typeface="Arial" panose="020B0604020202020204" pitchFamily="34" charset="0"/>
                <a:ea typeface="Gulim" panose="020B0600000101010101" pitchFamily="34" charset="-127"/>
              </a:rPr>
              <a:t>1-3-3. Pol General Spec</a:t>
            </a:r>
          </a:p>
        </p:txBody>
      </p:sp>
      <p:pic>
        <p:nvPicPr>
          <p:cNvPr id="8" name="图片 1">
            <a:extLst>
              <a:ext uri="{FF2B5EF4-FFF2-40B4-BE49-F238E27FC236}">
                <a16:creationId xmlns:a16="http://schemas.microsoft.com/office/drawing/2014/main" id="{92A39A51-133F-4CC5-8763-492E7B3FC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1784350"/>
            <a:ext cx="57435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슬라이드 번호 개체 틀 43">
            <a:extLst>
              <a:ext uri="{FF2B5EF4-FFF2-40B4-BE49-F238E27FC236}">
                <a16:creationId xmlns:a16="http://schemas.microsoft.com/office/drawing/2014/main" id="{3802944D-933D-424A-A452-DF419AB663CF}"/>
              </a:ext>
            </a:extLst>
          </p:cNvPr>
          <p:cNvSpPr txBox="1">
            <a:spLocks noGrp="1" noChangeArrowheads="1"/>
          </p:cNvSpPr>
          <p:nvPr/>
        </p:nvSpPr>
        <p:spPr bwMode="auto">
          <a:xfrm>
            <a:off x="5157788" y="9417050"/>
            <a:ext cx="1428750" cy="501650"/>
          </a:xfrm>
          <a:prstGeom prst="rect">
            <a:avLst/>
          </a:prstGeom>
          <a:noFill/>
          <a:ln w="9525">
            <a:noFill/>
            <a:miter lim="800000"/>
          </a:ln>
        </p:spPr>
        <p:txBody>
          <a:bodyPr/>
          <a:lstStyle/>
          <a:p>
            <a:pPr algn="r" latinLnBrk="1">
              <a:lnSpc>
                <a:spcPct val="110000"/>
              </a:lnSpc>
            </a:pPr>
            <a:r>
              <a:rPr lang="en-US" altLang="zh-CN" sz="1200" b="0" dirty="0">
                <a:latin typeface="+mn-ea"/>
                <a:ea typeface="+mn-ea"/>
              </a:rPr>
              <a:t>9/57</a:t>
            </a:r>
          </a:p>
        </p:txBody>
      </p:sp>
    </p:spTree>
  </p:cSld>
  <p:clrMapOvr>
    <a:masterClrMapping/>
  </p:clrMapOvr>
</p:sld>
</file>

<file path=ppt/theme/theme1.xml><?xml version="1.0" encoding="utf-8"?>
<a:theme xmlns:a="http://schemas.openxmlformats.org/drawingml/2006/main" name="2_기본 디자인">
  <a:themeElements>
    <a:clrScheme name="2_기본 디자인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기본 디자인">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1" hangingPunct="1">
          <a:lnSpc>
            <a:spcPct val="100000"/>
          </a:lnSpc>
          <a:spcBef>
            <a:spcPct val="0"/>
          </a:spcBef>
          <a:spcAft>
            <a:spcPct val="0"/>
          </a:spcAft>
          <a:buClrTx/>
          <a:buSzTx/>
          <a:buFontTx/>
          <a:buNone/>
          <a:defRPr kumimoji="0" lang="ko-KR" sz="1400" b="1" i="0" u="none" strike="noStrike" cap="none" normalizeH="0" baseline="0" smtClean="0">
            <a:ln>
              <a:noFill/>
            </a:ln>
            <a:solidFill>
              <a:schemeClr val="tx1"/>
            </a:solidFill>
            <a:effectLst/>
            <a:latin typeface="Book Antiqua" panose="02040602050305030304" pitchFamily="18" charset="0"/>
            <a:ea typeface="Gulim" panose="020B0600000101010101" pitchFamily="34"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1" hangingPunct="1">
          <a:lnSpc>
            <a:spcPct val="100000"/>
          </a:lnSpc>
          <a:spcBef>
            <a:spcPct val="0"/>
          </a:spcBef>
          <a:spcAft>
            <a:spcPct val="0"/>
          </a:spcAft>
          <a:buClrTx/>
          <a:buSzTx/>
          <a:buFontTx/>
          <a:buNone/>
          <a:defRPr kumimoji="0" lang="ko-KR" sz="1400" b="1" i="0" u="none" strike="noStrike" cap="none" normalizeH="0" baseline="0" smtClean="0">
            <a:ln>
              <a:noFill/>
            </a:ln>
            <a:solidFill>
              <a:schemeClr val="tx1"/>
            </a:solidFill>
            <a:effectLst/>
            <a:latin typeface="Book Antiqua" panose="02040602050305030304" pitchFamily="18" charset="0"/>
            <a:ea typeface="Gulim" panose="020B0600000101010101" pitchFamily="34" charset="-127"/>
          </a:defRPr>
        </a:defPPr>
      </a:lstStyle>
    </a:lnDef>
  </a:objectDefaults>
  <a:extraClrSchemeLst>
    <a:extraClrScheme>
      <a:clrScheme name="2_기본 디자인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기본 디자인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기본 디자인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기본 디자인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기본 디자인">
  <a:themeElements>
    <a:clrScheme name="3_기본 디자인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기본 디자인">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1" hangingPunct="1">
          <a:lnSpc>
            <a:spcPct val="100000"/>
          </a:lnSpc>
          <a:spcBef>
            <a:spcPct val="0"/>
          </a:spcBef>
          <a:spcAft>
            <a:spcPct val="0"/>
          </a:spcAft>
          <a:buClrTx/>
          <a:buSzTx/>
          <a:buFontTx/>
          <a:buNone/>
          <a:defRPr kumimoji="0" lang="ko-KR" sz="1400" b="1" i="0" u="none" strike="noStrike" cap="none" normalizeH="0" baseline="0" smtClean="0">
            <a:ln>
              <a:noFill/>
            </a:ln>
            <a:solidFill>
              <a:schemeClr val="tx1"/>
            </a:solidFill>
            <a:effectLst/>
            <a:latin typeface="Book Antiqua" panose="02040602050305030304" pitchFamily="18" charset="0"/>
            <a:ea typeface="Gulim" panose="020B0600000101010101" pitchFamily="34"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1" hangingPunct="1">
          <a:lnSpc>
            <a:spcPct val="100000"/>
          </a:lnSpc>
          <a:spcBef>
            <a:spcPct val="0"/>
          </a:spcBef>
          <a:spcAft>
            <a:spcPct val="0"/>
          </a:spcAft>
          <a:buClrTx/>
          <a:buSzTx/>
          <a:buFontTx/>
          <a:buNone/>
          <a:defRPr kumimoji="0" lang="ko-KR" sz="1400" b="1" i="0" u="none" strike="noStrike" cap="none" normalizeH="0" baseline="0" smtClean="0">
            <a:ln>
              <a:noFill/>
            </a:ln>
            <a:solidFill>
              <a:schemeClr val="tx1"/>
            </a:solidFill>
            <a:effectLst/>
            <a:latin typeface="Book Antiqua" panose="02040602050305030304" pitchFamily="18" charset="0"/>
            <a:ea typeface="Gulim" panose="020B0600000101010101" pitchFamily="34" charset="-127"/>
          </a:defRPr>
        </a:defPPr>
      </a:lstStyle>
    </a:lnDef>
  </a:objectDefaults>
  <a:extraClrSchemeLst>
    <a:extraClrScheme>
      <a:clrScheme name="3_기본 디자인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기본 디자인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기본 디자인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기본 디자인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3_기본 디자인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기본 디자인">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920</TotalTime>
  <Words>4924</Words>
  <Application>Microsoft Office PowerPoint</Application>
  <PresentationFormat>A4 纸张(210x297 毫米)</PresentationFormat>
  <Paragraphs>1879</Paragraphs>
  <Slides>57</Slides>
  <Notes>1</Notes>
  <HiddenSlides>0</HiddenSlides>
  <MMClips>0</MMClips>
  <ScaleCrop>false</ScaleCrop>
  <HeadingPairs>
    <vt:vector size="8" baseType="variant">
      <vt:variant>
        <vt:lpstr>已用的字体</vt:lpstr>
      </vt:variant>
      <vt:variant>
        <vt:i4>14</vt:i4>
      </vt:variant>
      <vt:variant>
        <vt:lpstr>主题</vt:lpstr>
      </vt:variant>
      <vt:variant>
        <vt:i4>2</vt:i4>
      </vt:variant>
      <vt:variant>
        <vt:lpstr>嵌入 OLE 服务器</vt:lpstr>
      </vt:variant>
      <vt:variant>
        <vt:i4>3</vt:i4>
      </vt:variant>
      <vt:variant>
        <vt:lpstr>幻灯片标题</vt:lpstr>
      </vt:variant>
      <vt:variant>
        <vt:i4>57</vt:i4>
      </vt:variant>
    </vt:vector>
  </HeadingPairs>
  <TitlesOfParts>
    <vt:vector size="76" baseType="lpstr">
      <vt:lpstr>Arial Unicode MS</vt:lpstr>
      <vt:lpstr>DFKai-SB</vt:lpstr>
      <vt:lpstr>Dotum</vt:lpstr>
      <vt:lpstr>Gulim</vt:lpstr>
      <vt:lpstr>HY신명조</vt:lpstr>
      <vt:lpstr>PMingLiU</vt:lpstr>
      <vt:lpstr>宋体</vt:lpstr>
      <vt:lpstr>微软雅黑</vt:lpstr>
      <vt:lpstr>Arial</vt:lpstr>
      <vt:lpstr>Book Antiqua</vt:lpstr>
      <vt:lpstr>Calibri</vt:lpstr>
      <vt:lpstr>Tahoma</vt:lpstr>
      <vt:lpstr>Times New Roman</vt:lpstr>
      <vt:lpstr>Trebuchet MS</vt:lpstr>
      <vt:lpstr>2_기본 디자인</vt:lpstr>
      <vt:lpstr>3_기본 디자인</vt:lpstr>
      <vt:lpstr>Visio</vt:lpstr>
      <vt:lpstr>PDF</vt:lpstr>
      <vt:lpstr>包装程序外壳对象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鞀澕鞚措摐 鞝滊 鞐嗢潓</dc:title>
  <dc:creator>LCD</dc:creator>
  <cp:lastModifiedBy>Lv hongliang</cp:lastModifiedBy>
  <cp:revision>2180</cp:revision>
  <dcterms:created xsi:type="dcterms:W3CDTF">2000-11-27T11:53:00Z</dcterms:created>
  <dcterms:modified xsi:type="dcterms:W3CDTF">2018-10-11T08:51:33Z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000800fa3d000000000001024120</vt:lpwstr>
  </property>
  <property fmtid="{D5CDD505-2E9C-101B-9397-08002B2CF9AE}" pid="3" name="KSOProductBuildVer">
    <vt:lpwstr>2052-10.1.0.6930</vt:lpwstr>
  </property>
</Properties>
</file>