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90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6462\Desktop\boe_tlcm_062_fhd_moto_rioh112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0" t="22503" r="15244" b="18391"/>
          <a:stretch/>
        </p:blipFill>
        <p:spPr bwMode="auto">
          <a:xfrm>
            <a:off x="35496" y="1440040"/>
            <a:ext cx="6376315" cy="403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接连接符 5"/>
          <p:cNvCxnSpPr/>
          <p:nvPr/>
        </p:nvCxnSpPr>
        <p:spPr>
          <a:xfrm flipV="1">
            <a:off x="5943759" y="1059467"/>
            <a:ext cx="288032" cy="648072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87775" y="6926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①</a:t>
            </a: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4948412" y="1059467"/>
            <a:ext cx="288032" cy="648072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92428" y="6926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②</a:t>
            </a:r>
            <a:endParaRPr lang="zh-CN" altLang="en-US" dirty="0"/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4119057" y="1059467"/>
            <a:ext cx="288032" cy="648072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63073" y="6926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③</a:t>
            </a:r>
            <a:endParaRPr lang="zh-CN" altLang="en-US" dirty="0"/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3493834" y="1059467"/>
            <a:ext cx="288032" cy="648072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37850" y="6926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④</a:t>
            </a:r>
            <a:endParaRPr lang="zh-CN" altLang="en-US" dirty="0"/>
          </a:p>
        </p:txBody>
      </p:sp>
      <p:cxnSp>
        <p:nvCxnSpPr>
          <p:cNvPr id="19" name="直接连接符 18"/>
          <p:cNvCxnSpPr/>
          <p:nvPr/>
        </p:nvCxnSpPr>
        <p:spPr>
          <a:xfrm flipV="1">
            <a:off x="2942757" y="1059467"/>
            <a:ext cx="288032" cy="648072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86773" y="6926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⑤</a:t>
            </a:r>
            <a:endParaRPr lang="zh-CN" altLang="en-US" dirty="0"/>
          </a:p>
        </p:txBody>
      </p:sp>
      <p:cxnSp>
        <p:nvCxnSpPr>
          <p:cNvPr id="21" name="直接连接符 20"/>
          <p:cNvCxnSpPr/>
          <p:nvPr/>
        </p:nvCxnSpPr>
        <p:spPr>
          <a:xfrm flipV="1">
            <a:off x="2104050" y="1059467"/>
            <a:ext cx="288032" cy="648072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73395" y="6926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⑧</a:t>
            </a:r>
          </a:p>
        </p:txBody>
      </p:sp>
      <p:cxnSp>
        <p:nvCxnSpPr>
          <p:cNvPr id="23" name="直接连接符 22"/>
          <p:cNvCxnSpPr/>
          <p:nvPr/>
        </p:nvCxnSpPr>
        <p:spPr>
          <a:xfrm flipV="1">
            <a:off x="1691120" y="1059467"/>
            <a:ext cx="288032" cy="648072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60818" y="6926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⑦</a:t>
            </a:r>
            <a:endParaRPr lang="zh-CN" altLang="en-US" dirty="0"/>
          </a:p>
        </p:txBody>
      </p:sp>
      <p:cxnSp>
        <p:nvCxnSpPr>
          <p:cNvPr id="25" name="直接连接符 24"/>
          <p:cNvCxnSpPr/>
          <p:nvPr/>
        </p:nvCxnSpPr>
        <p:spPr>
          <a:xfrm flipV="1">
            <a:off x="2560329" y="1059467"/>
            <a:ext cx="288032" cy="648072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04345" y="6926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⑥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367084" y="6926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⑨</a:t>
            </a:r>
            <a:endParaRPr lang="zh-CN" altLang="en-US" dirty="0"/>
          </a:p>
        </p:txBody>
      </p:sp>
      <p:cxnSp>
        <p:nvCxnSpPr>
          <p:cNvPr id="28" name="直接连接符 27"/>
          <p:cNvCxnSpPr/>
          <p:nvPr/>
        </p:nvCxnSpPr>
        <p:spPr>
          <a:xfrm flipV="1">
            <a:off x="1184809" y="1059467"/>
            <a:ext cx="288032" cy="648072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642494" y="1059467"/>
            <a:ext cx="288032" cy="648072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1065" y="6926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⑪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318458" y="4772983"/>
            <a:ext cx="468052" cy="487575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860773" y="1059467"/>
            <a:ext cx="288032" cy="648072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71969" y="6926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⑩</a:t>
            </a:r>
            <a:endParaRPr lang="zh-CN" alt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59894" y="510732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⑫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354172"/>
              </p:ext>
            </p:extLst>
          </p:nvPr>
        </p:nvGraphicFramePr>
        <p:xfrm>
          <a:off x="6468271" y="1439758"/>
          <a:ext cx="2568225" cy="278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332"/>
                <a:gridCol w="873927"/>
                <a:gridCol w="1140266"/>
                <a:gridCol w="244700"/>
              </a:tblGrid>
              <a:tr h="20567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RIO Display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Module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  <a:r>
                        <a:rPr lang="en-US" sz="900" u="none" strike="noStrike" dirty="0">
                          <a:effectLst/>
                        </a:rPr>
                        <a:t>BOM List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56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NO.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PART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>
                          <a:effectLst/>
                        </a:rPr>
                        <a:t>Vendor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>
                          <a:effectLst/>
                        </a:rPr>
                        <a:t>Unit</a:t>
                      </a:r>
                      <a:endParaRPr lang="zh-CN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</a:tr>
              <a:tr h="2056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>
                          <a:effectLst/>
                        </a:rPr>
                        <a:t>1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TP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>
                          <a:effectLst/>
                        </a:rPr>
                        <a:t>BIEL</a:t>
                      </a:r>
                      <a:endParaRPr lang="zh-CN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</a:t>
                      </a:r>
                    </a:p>
                  </a:txBody>
                  <a:tcPr marL="4957" marR="4957" marT="4957" marB="0" anchor="ctr"/>
                </a:tc>
              </a:tr>
              <a:tr h="2056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>
                          <a:effectLst/>
                        </a:rPr>
                        <a:t>2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OCA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ZHANXIN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</a:t>
                      </a:r>
                    </a:p>
                  </a:txBody>
                  <a:tcPr marL="4957" marR="4957" marT="4957" marB="0" anchor="ctr"/>
                </a:tc>
              </a:tr>
              <a:tr h="2056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>
                          <a:effectLst/>
                        </a:rPr>
                        <a:t>3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U</a:t>
                      </a:r>
                      <a:r>
                        <a:rPr lang="en-US" altLang="zh-CN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</a:t>
                      </a:r>
                      <a:r>
                        <a:rPr lang="en-US" altLang="zh-CN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SUMITOMO CHMICAL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</a:t>
                      </a:r>
                    </a:p>
                  </a:txBody>
                  <a:tcPr marL="4957" marR="4957" marT="4957" marB="0" anchor="ctr"/>
                </a:tc>
              </a:tr>
              <a:tr h="2056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>
                          <a:effectLst/>
                        </a:rPr>
                        <a:t>4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Single Cell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BOE-B6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</a:t>
                      </a:r>
                    </a:p>
                  </a:txBody>
                  <a:tcPr marL="4957" marR="4957" marT="4957" marB="0" anchor="ctr"/>
                </a:tc>
              </a:tr>
              <a:tr h="2056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>
                          <a:effectLst/>
                        </a:rPr>
                        <a:t>5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/>
                        </a:rPr>
                        <a:t>D</a:t>
                      </a:r>
                      <a:r>
                        <a:rPr lang="en-US" altLang="zh-CN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软雅黑"/>
                        </a:rPr>
                        <a:t>own POL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SUMITOMO CHMICAL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</a:t>
                      </a:r>
                    </a:p>
                  </a:txBody>
                  <a:tcPr marL="4957" marR="4957" marT="4957" marB="0" anchor="ctr"/>
                </a:tc>
              </a:tr>
              <a:tr h="22854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BW TAPE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NITTO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57" marR="4957" marT="4957" marB="0" anchor="ctr"/>
                </a:tc>
              </a:tr>
              <a:tr h="22854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3M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57" marR="4957" marT="4957" marB="0" anchor="ctr"/>
                </a:tc>
              </a:tr>
              <a:tr h="22854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LGP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NANJIGUANG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57" marR="4957" marT="4957" marB="0" anchor="ctr"/>
                </a:tc>
              </a:tr>
              <a:tr h="22854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REFLECTOR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3M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57" marR="4957" marT="4957" marB="0" anchor="ctr"/>
                </a:tc>
              </a:tr>
              <a:tr h="22854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NANJIGUANG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</a:t>
                      </a:r>
                      <a:endParaRPr 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57" marR="4957" marT="4957" marB="0" anchor="ctr"/>
                </a:tc>
              </a:tr>
              <a:tr h="2056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dirty="0" smtClean="0">
                          <a:effectLst/>
                        </a:rPr>
                        <a:t>12</a:t>
                      </a:r>
                      <a:endParaRPr lang="en-US" altLang="zh-CN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FPC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微软雅黑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LEADER-TECH</a:t>
                      </a:r>
                      <a:endParaRPr lang="zh-CN" altLang="en-US" sz="9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957" marR="4957" marT="495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</a:t>
                      </a:r>
                    </a:p>
                  </a:txBody>
                  <a:tcPr marL="4957" marR="4957" marT="495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567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72</Words>
  <Application>Microsoft Office PowerPoint</Application>
  <PresentationFormat>全屏显示(4:3)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刘君欢</dc:creator>
  <cp:lastModifiedBy>李友泽</cp:lastModifiedBy>
  <cp:revision>9</cp:revision>
  <dcterms:created xsi:type="dcterms:W3CDTF">2018-11-29T07:53:27Z</dcterms:created>
  <dcterms:modified xsi:type="dcterms:W3CDTF">2018-12-05T01:47:44Z</dcterms:modified>
</cp:coreProperties>
</file>