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Lst>
  <p:sldSz cy="7772400" cx="10058400"/>
  <p:notesSz cx="7010400" cy="92964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448">
          <p15:clr>
            <a:srgbClr val="000000"/>
          </p15:clr>
        </p15:guide>
        <p15:guide id="2" pos="3168">
          <p15:clr>
            <a:srgbClr val="000000"/>
          </p15:clr>
        </p15:guide>
      </p15:sldGuideLst>
    </p:ext>
    <p:ext uri="{2D200454-40CA-4A62-9FC3-DE9A4176ACB9}">
      <p15:notesGuideLst>
        <p15:guide id="1" orient="horz" pos="2927">
          <p15:clr>
            <a:srgbClr val="000000"/>
          </p15:clr>
        </p15:guide>
        <p15:guide id="2" pos="2208">
          <p15:clr>
            <a:srgbClr val="000000"/>
          </p15:clr>
        </p15:guide>
      </p15:notes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47D3ABDA-69E1-40BC-A2FD-3171827BBA8E}">
  <a:tblStyle styleId="{47D3ABDA-69E1-40BC-A2FD-3171827BBA8E}"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2448" orient="horz"/>
        <p:guide pos="3168"/>
      </p:guideLst>
    </p:cSldViewPr>
  </p:slideViewPr>
  <p:notesViewPr>
    <p:cSldViewPr snapToGrid="0">
      <p:cViewPr varScale="1">
        <p:scale>
          <a:sx n="100" d="100"/>
          <a:sy n="100" d="100"/>
        </p:scale>
        <p:origin x="0" y="0"/>
      </p:cViewPr>
      <p:guideLst>
        <p:guide pos="2927" orient="horz"/>
        <p:guide pos="2208"/>
      </p:guideLst>
    </p:cSldViewPr>
  </p:notes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038475" cy="465138"/>
          </a:xfrm>
          <a:prstGeom prst="rect">
            <a:avLst/>
          </a:prstGeom>
          <a:noFill/>
          <a:ln>
            <a:noFill/>
          </a:ln>
        </p:spPr>
        <p:txBody>
          <a:bodyPr anchorCtr="0" anchor="t" bIns="45150" lIns="90300" spcFirstLastPara="1" rIns="90300" wrap="square" tIns="45150"/>
          <a:lstStyle>
            <a:lvl1pPr lvl="0" marR="0" rtl="0" algn="l">
              <a:spcBef>
                <a:spcPts val="0"/>
              </a:spcBef>
              <a:spcAft>
                <a:spcPts val="0"/>
              </a:spcAft>
              <a:buSzPts val="1400"/>
              <a:buNone/>
              <a:defRPr b="0" i="0" sz="13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3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3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3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3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3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3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3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3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970338" y="0"/>
            <a:ext cx="3038475" cy="465138"/>
          </a:xfrm>
          <a:prstGeom prst="rect">
            <a:avLst/>
          </a:prstGeom>
          <a:noFill/>
          <a:ln>
            <a:noFill/>
          </a:ln>
        </p:spPr>
        <p:txBody>
          <a:bodyPr anchorCtr="0" anchor="t" bIns="45150" lIns="90300" spcFirstLastPara="1" rIns="90300" wrap="square" tIns="45150"/>
          <a:lstStyle>
            <a:lvl1pPr lvl="0" marR="0" rtl="0" algn="r">
              <a:spcBef>
                <a:spcPts val="0"/>
              </a:spcBef>
              <a:spcAft>
                <a:spcPts val="0"/>
              </a:spcAft>
              <a:buSzPts val="1400"/>
              <a:buNone/>
              <a:defRPr b="0" i="0" sz="13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3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3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3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3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3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3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3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3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1249363" y="698500"/>
            <a:ext cx="4511675" cy="348615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6" name="Google Shape;6;n"/>
          <p:cNvSpPr txBox="1"/>
          <p:nvPr>
            <p:ph idx="1" type="body"/>
          </p:nvPr>
        </p:nvSpPr>
        <p:spPr>
          <a:xfrm>
            <a:off x="701675" y="4416425"/>
            <a:ext cx="5607050" cy="4183063"/>
          </a:xfrm>
          <a:prstGeom prst="rect">
            <a:avLst/>
          </a:prstGeom>
          <a:noFill/>
          <a:ln>
            <a:noFill/>
          </a:ln>
        </p:spPr>
        <p:txBody>
          <a:bodyPr anchorCtr="0" anchor="t" bIns="45150" lIns="90300" spcFirstLastPara="1" rIns="90300" wrap="square" tIns="45150"/>
          <a:lstStyle>
            <a:lvl1pPr indent="-228600" lvl="0" marL="4572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36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829675"/>
            <a:ext cx="3038475" cy="465138"/>
          </a:xfrm>
          <a:prstGeom prst="rect">
            <a:avLst/>
          </a:prstGeom>
          <a:noFill/>
          <a:ln>
            <a:noFill/>
          </a:ln>
        </p:spPr>
        <p:txBody>
          <a:bodyPr anchorCtr="0" anchor="b" bIns="45150" lIns="90300" spcFirstLastPara="1" rIns="90300" wrap="square" tIns="45150"/>
          <a:lstStyle>
            <a:lvl1pPr lvl="0" marR="0" rtl="0" algn="l">
              <a:spcBef>
                <a:spcPts val="0"/>
              </a:spcBef>
              <a:spcAft>
                <a:spcPts val="0"/>
              </a:spcAft>
              <a:buSzPts val="1400"/>
              <a:buNone/>
              <a:defRPr b="0" i="0" sz="13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3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3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3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3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3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3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3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3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970338" y="8829675"/>
            <a:ext cx="3038475" cy="465138"/>
          </a:xfrm>
          <a:prstGeom prst="rect">
            <a:avLst/>
          </a:prstGeom>
          <a:noFill/>
          <a:ln>
            <a:noFill/>
          </a:ln>
        </p:spPr>
        <p:txBody>
          <a:bodyPr anchorCtr="0" anchor="b" bIns="45150" lIns="90300" spcFirstLastPara="1" rIns="90300" wrap="square" tIns="45150">
            <a:noAutofit/>
          </a:bodyPr>
          <a:lstStyle/>
          <a:p>
            <a:pPr indent="0" lvl="0" marL="0" marR="0" rtl="0" algn="r">
              <a:spcBef>
                <a:spcPts val="0"/>
              </a:spcBef>
              <a:spcAft>
                <a:spcPts val="0"/>
              </a:spcAft>
              <a:buNone/>
            </a:pPr>
            <a:r>
              <a:rPr b="0" i="0" lang="en-US" sz="1300" u="none" cap="none" strike="noStrike">
                <a:solidFill>
                  <a:schemeClr val="dk1"/>
                </a:solidFill>
                <a:latin typeface="Arial"/>
                <a:ea typeface="Arial"/>
                <a:cs typeface="Arial"/>
                <a:sym typeface="Arial"/>
              </a:rPr>
              <a:t>00000</a:t>
            </a:r>
            <a:fld id="{00000000-1234-1234-1234-123412341234}" type="slidenum">
              <a:rPr b="0" i="0" lang="en-US" sz="1300" u="none" cap="none" strike="noStrike">
                <a:solidFill>
                  <a:schemeClr val="dk1"/>
                </a:solidFill>
                <a:latin typeface="Arial"/>
                <a:ea typeface="Arial"/>
                <a:cs typeface="Arial"/>
                <a:sym typeface="Arial"/>
              </a:rPr>
              <a:t>‹#›</a:t>
            </a:fld>
            <a:endParaRPr b="0" i="0" sz="13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7" name="Shape 57"/>
        <p:cNvGrpSpPr/>
        <p:nvPr/>
      </p:nvGrpSpPr>
      <p:grpSpPr>
        <a:xfrm>
          <a:off x="0" y="0"/>
          <a:ext cx="0" cy="0"/>
          <a:chOff x="0" y="0"/>
          <a:chExt cx="0" cy="0"/>
        </a:xfrm>
      </p:grpSpPr>
      <p:sp>
        <p:nvSpPr>
          <p:cNvPr id="58" name="Google Shape;58;p1:notes"/>
          <p:cNvSpPr txBox="1"/>
          <p:nvPr>
            <p:ph idx="12" type="sldNum"/>
          </p:nvPr>
        </p:nvSpPr>
        <p:spPr>
          <a:xfrm>
            <a:off x="3970338" y="8829675"/>
            <a:ext cx="3038475" cy="465138"/>
          </a:xfrm>
          <a:prstGeom prst="rect">
            <a:avLst/>
          </a:prstGeom>
          <a:noFill/>
          <a:ln>
            <a:noFill/>
          </a:ln>
        </p:spPr>
        <p:txBody>
          <a:bodyPr anchorCtr="0" anchor="b" bIns="45150" lIns="90300" spcFirstLastPara="1" rIns="90300" wrap="square" tIns="45150">
            <a:noAutofit/>
          </a:bodyPr>
          <a:lstStyle/>
          <a:p>
            <a:pPr indent="0" lvl="0" marL="0" marR="0" rtl="0" algn="r">
              <a:spcBef>
                <a:spcPts val="0"/>
              </a:spcBef>
              <a:spcAft>
                <a:spcPts val="0"/>
              </a:spcAft>
              <a:buNone/>
            </a:pPr>
            <a:fld id="{00000000-1234-1234-1234-123412341234}" type="slidenum">
              <a:rPr lang="en-US" sz="1300">
                <a:solidFill>
                  <a:schemeClr val="dk1"/>
                </a:solidFill>
                <a:latin typeface="Arial"/>
                <a:ea typeface="Arial"/>
                <a:cs typeface="Arial"/>
                <a:sym typeface="Arial"/>
              </a:rPr>
              <a:t>‹#›</a:t>
            </a:fld>
            <a:endParaRPr sz="1300">
              <a:solidFill>
                <a:schemeClr val="dk1"/>
              </a:solidFill>
              <a:latin typeface="Arial"/>
              <a:ea typeface="Arial"/>
              <a:cs typeface="Arial"/>
              <a:sym typeface="Arial"/>
            </a:endParaRPr>
          </a:p>
        </p:txBody>
      </p:sp>
      <p:sp>
        <p:nvSpPr>
          <p:cNvPr id="59" name="Google Shape;59;p1:notes"/>
          <p:cNvSpPr/>
          <p:nvPr>
            <p:ph idx="2" type="sldImg"/>
          </p:nvPr>
        </p:nvSpPr>
        <p:spPr>
          <a:xfrm>
            <a:off x="1249363" y="698500"/>
            <a:ext cx="4511675" cy="3486150"/>
          </a:xfrm>
          <a:custGeom>
            <a:pathLst>
              <a:path extrusionOk="0" h="120000" w="120000">
                <a:moveTo>
                  <a:pt x="0" y="0"/>
                </a:moveTo>
                <a:lnTo>
                  <a:pt x="120000" y="0"/>
                </a:lnTo>
                <a:lnTo>
                  <a:pt x="120000" y="120000"/>
                </a:lnTo>
                <a:lnTo>
                  <a:pt x="0" y="120000"/>
                </a:lnTo>
                <a:close/>
              </a:path>
            </a:pathLst>
          </a:custGeom>
          <a:noFill/>
          <a:ln>
            <a:noFill/>
          </a:ln>
        </p:spPr>
      </p:sp>
      <p:sp>
        <p:nvSpPr>
          <p:cNvPr id="60" name="Google Shape;60;p1:notes"/>
          <p:cNvSpPr txBox="1"/>
          <p:nvPr>
            <p:ph idx="1" type="body"/>
          </p:nvPr>
        </p:nvSpPr>
        <p:spPr>
          <a:xfrm>
            <a:off x="701675" y="4416425"/>
            <a:ext cx="5607050" cy="4183063"/>
          </a:xfrm>
          <a:prstGeom prst="rect">
            <a:avLst/>
          </a:prstGeom>
          <a:noFill/>
          <a:ln>
            <a:noFill/>
          </a:ln>
        </p:spPr>
        <p:txBody>
          <a:bodyPr anchorCtr="0" anchor="t" bIns="45150" lIns="90300" spcFirstLastPara="1" rIns="90300" wrap="square" tIns="4515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5" name="Shape 65"/>
        <p:cNvGrpSpPr/>
        <p:nvPr/>
      </p:nvGrpSpPr>
      <p:grpSpPr>
        <a:xfrm>
          <a:off x="0" y="0"/>
          <a:ext cx="0" cy="0"/>
          <a:chOff x="0" y="0"/>
          <a:chExt cx="0" cy="0"/>
        </a:xfrm>
      </p:grpSpPr>
      <p:sp>
        <p:nvSpPr>
          <p:cNvPr id="66" name="Google Shape;66;p2:notes"/>
          <p:cNvSpPr txBox="1"/>
          <p:nvPr>
            <p:ph idx="12" type="sldNum"/>
          </p:nvPr>
        </p:nvSpPr>
        <p:spPr>
          <a:xfrm>
            <a:off x="3970338" y="8829675"/>
            <a:ext cx="3038475" cy="465138"/>
          </a:xfrm>
          <a:prstGeom prst="rect">
            <a:avLst/>
          </a:prstGeom>
          <a:noFill/>
          <a:ln>
            <a:noFill/>
          </a:ln>
        </p:spPr>
        <p:txBody>
          <a:bodyPr anchorCtr="0" anchor="b" bIns="45150" lIns="90300" spcFirstLastPara="1" rIns="90300" wrap="square" tIns="45150">
            <a:noAutofit/>
          </a:bodyPr>
          <a:lstStyle/>
          <a:p>
            <a:pPr indent="0" lvl="0" marL="0" marR="0" rtl="0" algn="r">
              <a:spcBef>
                <a:spcPts val="0"/>
              </a:spcBef>
              <a:spcAft>
                <a:spcPts val="0"/>
              </a:spcAft>
              <a:buNone/>
            </a:pPr>
            <a:fld id="{00000000-1234-1234-1234-123412341234}" type="slidenum">
              <a:rPr lang="en-US" sz="1300">
                <a:solidFill>
                  <a:schemeClr val="dk1"/>
                </a:solidFill>
                <a:latin typeface="Arial"/>
                <a:ea typeface="Arial"/>
                <a:cs typeface="Arial"/>
                <a:sym typeface="Arial"/>
              </a:rPr>
              <a:t>‹#›</a:t>
            </a:fld>
            <a:endParaRPr sz="1300">
              <a:solidFill>
                <a:schemeClr val="dk1"/>
              </a:solidFill>
              <a:latin typeface="Arial"/>
              <a:ea typeface="Arial"/>
              <a:cs typeface="Arial"/>
              <a:sym typeface="Arial"/>
            </a:endParaRPr>
          </a:p>
        </p:txBody>
      </p:sp>
      <p:sp>
        <p:nvSpPr>
          <p:cNvPr id="67" name="Google Shape;67;p2:notes"/>
          <p:cNvSpPr/>
          <p:nvPr>
            <p:ph idx="2" type="sldImg"/>
          </p:nvPr>
        </p:nvSpPr>
        <p:spPr>
          <a:xfrm>
            <a:off x="1249363" y="698500"/>
            <a:ext cx="4511675" cy="3486150"/>
          </a:xfrm>
          <a:custGeom>
            <a:pathLst>
              <a:path extrusionOk="0" h="120000" w="120000">
                <a:moveTo>
                  <a:pt x="0" y="0"/>
                </a:moveTo>
                <a:lnTo>
                  <a:pt x="120000" y="0"/>
                </a:lnTo>
                <a:lnTo>
                  <a:pt x="120000" y="120000"/>
                </a:lnTo>
                <a:lnTo>
                  <a:pt x="0" y="120000"/>
                </a:lnTo>
                <a:close/>
              </a:path>
            </a:pathLst>
          </a:custGeom>
          <a:noFill/>
          <a:ln>
            <a:noFill/>
          </a:ln>
        </p:spPr>
      </p:sp>
      <p:sp>
        <p:nvSpPr>
          <p:cNvPr id="68" name="Google Shape;68;p2:notes"/>
          <p:cNvSpPr txBox="1"/>
          <p:nvPr>
            <p:ph idx="1" type="body"/>
          </p:nvPr>
        </p:nvSpPr>
        <p:spPr>
          <a:xfrm>
            <a:off x="701675" y="4416425"/>
            <a:ext cx="5607050" cy="4183063"/>
          </a:xfrm>
          <a:prstGeom prst="rect">
            <a:avLst/>
          </a:prstGeom>
          <a:noFill/>
          <a:ln>
            <a:noFill/>
          </a:ln>
        </p:spPr>
        <p:txBody>
          <a:bodyPr anchorCtr="0" anchor="t" bIns="45150" lIns="90300" spcFirstLastPara="1" rIns="90300" wrap="square" tIns="4515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2" name="Shape 72"/>
        <p:cNvGrpSpPr/>
        <p:nvPr/>
      </p:nvGrpSpPr>
      <p:grpSpPr>
        <a:xfrm>
          <a:off x="0" y="0"/>
          <a:ext cx="0" cy="0"/>
          <a:chOff x="0" y="0"/>
          <a:chExt cx="0" cy="0"/>
        </a:xfrm>
      </p:grpSpPr>
      <p:sp>
        <p:nvSpPr>
          <p:cNvPr id="73" name="Google Shape;73;p3:notes"/>
          <p:cNvSpPr txBox="1"/>
          <p:nvPr>
            <p:ph idx="12" type="sldNum"/>
          </p:nvPr>
        </p:nvSpPr>
        <p:spPr>
          <a:xfrm>
            <a:off x="3970338" y="8829675"/>
            <a:ext cx="3038475" cy="465138"/>
          </a:xfrm>
          <a:prstGeom prst="rect">
            <a:avLst/>
          </a:prstGeom>
          <a:noFill/>
          <a:ln>
            <a:noFill/>
          </a:ln>
        </p:spPr>
        <p:txBody>
          <a:bodyPr anchorCtr="0" anchor="b" bIns="45150" lIns="90300" spcFirstLastPara="1" rIns="90300" wrap="square" tIns="45150">
            <a:noAutofit/>
          </a:bodyPr>
          <a:lstStyle/>
          <a:p>
            <a:pPr indent="0" lvl="0" marL="0" marR="0" rtl="0" algn="r">
              <a:spcBef>
                <a:spcPts val="0"/>
              </a:spcBef>
              <a:spcAft>
                <a:spcPts val="0"/>
              </a:spcAft>
              <a:buNone/>
            </a:pPr>
            <a:fld id="{00000000-1234-1234-1234-123412341234}" type="slidenum">
              <a:rPr lang="en-US" sz="1300">
                <a:solidFill>
                  <a:schemeClr val="dk1"/>
                </a:solidFill>
                <a:latin typeface="Arial"/>
                <a:ea typeface="Arial"/>
                <a:cs typeface="Arial"/>
                <a:sym typeface="Arial"/>
              </a:rPr>
              <a:t>‹#›</a:t>
            </a:fld>
            <a:endParaRPr sz="1300">
              <a:solidFill>
                <a:schemeClr val="dk1"/>
              </a:solidFill>
              <a:latin typeface="Arial"/>
              <a:ea typeface="Arial"/>
              <a:cs typeface="Arial"/>
              <a:sym typeface="Arial"/>
            </a:endParaRPr>
          </a:p>
        </p:txBody>
      </p:sp>
      <p:sp>
        <p:nvSpPr>
          <p:cNvPr id="74" name="Google Shape;74;p3:notes"/>
          <p:cNvSpPr/>
          <p:nvPr>
            <p:ph idx="2" type="sldImg"/>
          </p:nvPr>
        </p:nvSpPr>
        <p:spPr>
          <a:xfrm>
            <a:off x="1249363" y="698500"/>
            <a:ext cx="4511675" cy="3486150"/>
          </a:xfrm>
          <a:custGeom>
            <a:pathLst>
              <a:path extrusionOk="0" h="120000" w="120000">
                <a:moveTo>
                  <a:pt x="0" y="0"/>
                </a:moveTo>
                <a:lnTo>
                  <a:pt x="120000" y="0"/>
                </a:lnTo>
                <a:lnTo>
                  <a:pt x="120000" y="120000"/>
                </a:lnTo>
                <a:lnTo>
                  <a:pt x="0" y="120000"/>
                </a:lnTo>
                <a:close/>
              </a:path>
            </a:pathLst>
          </a:custGeom>
          <a:noFill/>
          <a:ln>
            <a:noFill/>
          </a:ln>
        </p:spPr>
      </p:sp>
      <p:sp>
        <p:nvSpPr>
          <p:cNvPr id="75" name="Google Shape;75;p3:notes"/>
          <p:cNvSpPr txBox="1"/>
          <p:nvPr>
            <p:ph idx="1" type="body"/>
          </p:nvPr>
        </p:nvSpPr>
        <p:spPr>
          <a:xfrm>
            <a:off x="701675" y="4416425"/>
            <a:ext cx="5607050" cy="4183063"/>
          </a:xfrm>
          <a:prstGeom prst="rect">
            <a:avLst/>
          </a:prstGeom>
          <a:noFill/>
          <a:ln>
            <a:noFill/>
          </a:ln>
        </p:spPr>
        <p:txBody>
          <a:bodyPr anchorCtr="0" anchor="t" bIns="45150" lIns="90300" spcFirstLastPara="1" rIns="90300" wrap="square" tIns="4515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0" name="Shape 80"/>
        <p:cNvGrpSpPr/>
        <p:nvPr/>
      </p:nvGrpSpPr>
      <p:grpSpPr>
        <a:xfrm>
          <a:off x="0" y="0"/>
          <a:ext cx="0" cy="0"/>
          <a:chOff x="0" y="0"/>
          <a:chExt cx="0" cy="0"/>
        </a:xfrm>
      </p:grpSpPr>
      <p:sp>
        <p:nvSpPr>
          <p:cNvPr id="81" name="Google Shape;81;p4:notes"/>
          <p:cNvSpPr txBox="1"/>
          <p:nvPr>
            <p:ph idx="1" type="body"/>
          </p:nvPr>
        </p:nvSpPr>
        <p:spPr>
          <a:xfrm>
            <a:off x="701675" y="4416425"/>
            <a:ext cx="5607050" cy="4183063"/>
          </a:xfrm>
          <a:prstGeom prst="rect">
            <a:avLst/>
          </a:prstGeom>
        </p:spPr>
        <p:txBody>
          <a:bodyPr anchorCtr="0" anchor="t" bIns="45150" lIns="90300" spcFirstLastPara="1" rIns="90300" wrap="square" tIns="45150">
            <a:noAutofit/>
          </a:bodyPr>
          <a:lstStyle/>
          <a:p>
            <a:pPr indent="0" lvl="0" marL="0">
              <a:spcBef>
                <a:spcPts val="360"/>
              </a:spcBef>
              <a:spcAft>
                <a:spcPts val="0"/>
              </a:spcAft>
              <a:buNone/>
            </a:pPr>
            <a:r>
              <a:t/>
            </a:r>
            <a:endParaRPr/>
          </a:p>
        </p:txBody>
      </p:sp>
      <p:sp>
        <p:nvSpPr>
          <p:cNvPr id="82" name="Google Shape;82;p4:notes"/>
          <p:cNvSpPr/>
          <p:nvPr>
            <p:ph idx="2" type="sldImg"/>
          </p:nvPr>
        </p:nvSpPr>
        <p:spPr>
          <a:xfrm>
            <a:off x="1249363" y="698500"/>
            <a:ext cx="4511675"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9" name="Shape 99"/>
        <p:cNvGrpSpPr/>
        <p:nvPr/>
      </p:nvGrpSpPr>
      <p:grpSpPr>
        <a:xfrm>
          <a:off x="0" y="0"/>
          <a:ext cx="0" cy="0"/>
          <a:chOff x="0" y="0"/>
          <a:chExt cx="0" cy="0"/>
        </a:xfrm>
      </p:grpSpPr>
      <p:sp>
        <p:nvSpPr>
          <p:cNvPr id="100" name="Google Shape;100;p5:notes"/>
          <p:cNvSpPr txBox="1"/>
          <p:nvPr>
            <p:ph idx="12" type="sldNum"/>
          </p:nvPr>
        </p:nvSpPr>
        <p:spPr>
          <a:xfrm>
            <a:off x="3970338" y="8829675"/>
            <a:ext cx="3038475" cy="465138"/>
          </a:xfrm>
          <a:prstGeom prst="rect">
            <a:avLst/>
          </a:prstGeom>
          <a:noFill/>
          <a:ln>
            <a:noFill/>
          </a:ln>
        </p:spPr>
        <p:txBody>
          <a:bodyPr anchorCtr="0" anchor="b" bIns="45150" lIns="90300" spcFirstLastPara="1" rIns="90300" wrap="square" tIns="45150">
            <a:noAutofit/>
          </a:bodyPr>
          <a:lstStyle/>
          <a:p>
            <a:pPr indent="0" lvl="0" marL="0" marR="0" rtl="0" algn="r">
              <a:spcBef>
                <a:spcPts val="0"/>
              </a:spcBef>
              <a:spcAft>
                <a:spcPts val="0"/>
              </a:spcAft>
              <a:buNone/>
            </a:pPr>
            <a:fld id="{00000000-1234-1234-1234-123412341234}" type="slidenum">
              <a:rPr lang="en-US" sz="1300">
                <a:solidFill>
                  <a:schemeClr val="dk1"/>
                </a:solidFill>
                <a:latin typeface="Arial"/>
                <a:ea typeface="Arial"/>
                <a:cs typeface="Arial"/>
                <a:sym typeface="Arial"/>
              </a:rPr>
              <a:t>‹#›</a:t>
            </a:fld>
            <a:endParaRPr sz="1300">
              <a:solidFill>
                <a:schemeClr val="dk1"/>
              </a:solidFill>
              <a:latin typeface="Arial"/>
              <a:ea typeface="Arial"/>
              <a:cs typeface="Arial"/>
              <a:sym typeface="Arial"/>
            </a:endParaRPr>
          </a:p>
        </p:txBody>
      </p:sp>
      <p:sp>
        <p:nvSpPr>
          <p:cNvPr id="101" name="Google Shape;101;p5:notes"/>
          <p:cNvSpPr/>
          <p:nvPr>
            <p:ph idx="2" type="sldImg"/>
          </p:nvPr>
        </p:nvSpPr>
        <p:spPr>
          <a:xfrm>
            <a:off x="1249363" y="698500"/>
            <a:ext cx="4511675" cy="3486150"/>
          </a:xfrm>
          <a:custGeom>
            <a:pathLst>
              <a:path extrusionOk="0" h="120000" w="120000">
                <a:moveTo>
                  <a:pt x="0" y="0"/>
                </a:moveTo>
                <a:lnTo>
                  <a:pt x="120000" y="0"/>
                </a:lnTo>
                <a:lnTo>
                  <a:pt x="120000" y="120000"/>
                </a:lnTo>
                <a:lnTo>
                  <a:pt x="0" y="120000"/>
                </a:lnTo>
                <a:close/>
              </a:path>
            </a:pathLst>
          </a:custGeom>
          <a:noFill/>
          <a:ln>
            <a:noFill/>
          </a:ln>
        </p:spPr>
      </p:sp>
      <p:sp>
        <p:nvSpPr>
          <p:cNvPr id="102" name="Google Shape;102;p5:notes"/>
          <p:cNvSpPr txBox="1"/>
          <p:nvPr>
            <p:ph idx="1" type="body"/>
          </p:nvPr>
        </p:nvSpPr>
        <p:spPr>
          <a:xfrm>
            <a:off x="701675" y="4416425"/>
            <a:ext cx="5607050" cy="4183063"/>
          </a:xfrm>
          <a:prstGeom prst="rect">
            <a:avLst/>
          </a:prstGeom>
          <a:noFill/>
          <a:ln>
            <a:noFill/>
          </a:ln>
        </p:spPr>
        <p:txBody>
          <a:bodyPr anchorCtr="0" anchor="t" bIns="45150" lIns="90300" spcFirstLastPara="1" rIns="90300" wrap="square" tIns="4515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1" name="Shape 131"/>
        <p:cNvGrpSpPr/>
        <p:nvPr/>
      </p:nvGrpSpPr>
      <p:grpSpPr>
        <a:xfrm>
          <a:off x="0" y="0"/>
          <a:ext cx="0" cy="0"/>
          <a:chOff x="0" y="0"/>
          <a:chExt cx="0" cy="0"/>
        </a:xfrm>
      </p:grpSpPr>
      <p:sp>
        <p:nvSpPr>
          <p:cNvPr id="132" name="Google Shape;132;p6:notes"/>
          <p:cNvSpPr txBox="1"/>
          <p:nvPr>
            <p:ph idx="12" type="sldNum"/>
          </p:nvPr>
        </p:nvSpPr>
        <p:spPr>
          <a:xfrm>
            <a:off x="3970338" y="8829675"/>
            <a:ext cx="3038475" cy="465138"/>
          </a:xfrm>
          <a:prstGeom prst="rect">
            <a:avLst/>
          </a:prstGeom>
          <a:noFill/>
          <a:ln>
            <a:noFill/>
          </a:ln>
        </p:spPr>
        <p:txBody>
          <a:bodyPr anchorCtr="0" anchor="b" bIns="45150" lIns="90300" spcFirstLastPara="1" rIns="90300" wrap="square" tIns="45150">
            <a:noAutofit/>
          </a:bodyPr>
          <a:lstStyle/>
          <a:p>
            <a:pPr indent="0" lvl="0" marL="0" marR="0" rtl="0" algn="r">
              <a:spcBef>
                <a:spcPts val="0"/>
              </a:spcBef>
              <a:spcAft>
                <a:spcPts val="0"/>
              </a:spcAft>
              <a:buNone/>
            </a:pPr>
            <a:fld id="{00000000-1234-1234-1234-123412341234}" type="slidenum">
              <a:rPr lang="en-US" sz="1300">
                <a:solidFill>
                  <a:schemeClr val="dk1"/>
                </a:solidFill>
                <a:latin typeface="Arial"/>
                <a:ea typeface="Arial"/>
                <a:cs typeface="Arial"/>
                <a:sym typeface="Arial"/>
              </a:rPr>
              <a:t>‹#›</a:t>
            </a:fld>
            <a:endParaRPr sz="1300">
              <a:solidFill>
                <a:schemeClr val="dk1"/>
              </a:solidFill>
              <a:latin typeface="Arial"/>
              <a:ea typeface="Arial"/>
              <a:cs typeface="Arial"/>
              <a:sym typeface="Arial"/>
            </a:endParaRPr>
          </a:p>
        </p:txBody>
      </p:sp>
      <p:sp>
        <p:nvSpPr>
          <p:cNvPr id="133" name="Google Shape;133;p6:notes"/>
          <p:cNvSpPr/>
          <p:nvPr>
            <p:ph idx="2" type="sldImg"/>
          </p:nvPr>
        </p:nvSpPr>
        <p:spPr>
          <a:xfrm>
            <a:off x="1249363" y="698500"/>
            <a:ext cx="4511675" cy="3486150"/>
          </a:xfrm>
          <a:custGeom>
            <a:pathLst>
              <a:path extrusionOk="0" h="120000" w="120000">
                <a:moveTo>
                  <a:pt x="0" y="0"/>
                </a:moveTo>
                <a:lnTo>
                  <a:pt x="120000" y="0"/>
                </a:lnTo>
                <a:lnTo>
                  <a:pt x="120000" y="120000"/>
                </a:lnTo>
                <a:lnTo>
                  <a:pt x="0" y="120000"/>
                </a:lnTo>
                <a:close/>
              </a:path>
            </a:pathLst>
          </a:custGeom>
          <a:noFill/>
          <a:ln>
            <a:noFill/>
          </a:ln>
        </p:spPr>
      </p:sp>
      <p:sp>
        <p:nvSpPr>
          <p:cNvPr id="134" name="Google Shape;134;p6:notes"/>
          <p:cNvSpPr txBox="1"/>
          <p:nvPr>
            <p:ph idx="1" type="body"/>
          </p:nvPr>
        </p:nvSpPr>
        <p:spPr>
          <a:xfrm>
            <a:off x="701675" y="4416425"/>
            <a:ext cx="5607050" cy="4183063"/>
          </a:xfrm>
          <a:prstGeom prst="rect">
            <a:avLst/>
          </a:prstGeom>
          <a:noFill/>
          <a:ln>
            <a:noFill/>
          </a:ln>
        </p:spPr>
        <p:txBody>
          <a:bodyPr anchorCtr="0" anchor="t" bIns="45150" lIns="90300" spcFirstLastPara="1" rIns="90300" wrap="square" tIns="4515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3" name="Shape 163"/>
        <p:cNvGrpSpPr/>
        <p:nvPr/>
      </p:nvGrpSpPr>
      <p:grpSpPr>
        <a:xfrm>
          <a:off x="0" y="0"/>
          <a:ext cx="0" cy="0"/>
          <a:chOff x="0" y="0"/>
          <a:chExt cx="0" cy="0"/>
        </a:xfrm>
      </p:grpSpPr>
      <p:sp>
        <p:nvSpPr>
          <p:cNvPr id="164" name="Google Shape;164;p7:notes"/>
          <p:cNvSpPr txBox="1"/>
          <p:nvPr>
            <p:ph idx="12" type="sldNum"/>
          </p:nvPr>
        </p:nvSpPr>
        <p:spPr>
          <a:xfrm>
            <a:off x="3970338" y="8829675"/>
            <a:ext cx="3038475" cy="465138"/>
          </a:xfrm>
          <a:prstGeom prst="rect">
            <a:avLst/>
          </a:prstGeom>
          <a:noFill/>
          <a:ln>
            <a:noFill/>
          </a:ln>
        </p:spPr>
        <p:txBody>
          <a:bodyPr anchorCtr="0" anchor="b" bIns="45150" lIns="90300" spcFirstLastPara="1" rIns="90300" wrap="square" tIns="45150">
            <a:noAutofit/>
          </a:bodyPr>
          <a:lstStyle/>
          <a:p>
            <a:pPr indent="0" lvl="0" marL="0" marR="0" rtl="0" algn="r">
              <a:spcBef>
                <a:spcPts val="0"/>
              </a:spcBef>
              <a:spcAft>
                <a:spcPts val="0"/>
              </a:spcAft>
              <a:buNone/>
            </a:pPr>
            <a:fld id="{00000000-1234-1234-1234-123412341234}" type="slidenum">
              <a:rPr lang="en-US" sz="1300">
                <a:solidFill>
                  <a:schemeClr val="dk1"/>
                </a:solidFill>
                <a:latin typeface="Arial"/>
                <a:ea typeface="Arial"/>
                <a:cs typeface="Arial"/>
                <a:sym typeface="Arial"/>
              </a:rPr>
              <a:t>‹#›</a:t>
            </a:fld>
            <a:endParaRPr sz="1300">
              <a:solidFill>
                <a:schemeClr val="dk1"/>
              </a:solidFill>
              <a:latin typeface="Arial"/>
              <a:ea typeface="Arial"/>
              <a:cs typeface="Arial"/>
              <a:sym typeface="Arial"/>
            </a:endParaRPr>
          </a:p>
        </p:txBody>
      </p:sp>
      <p:sp>
        <p:nvSpPr>
          <p:cNvPr id="165" name="Google Shape;165;p7:notes"/>
          <p:cNvSpPr/>
          <p:nvPr>
            <p:ph idx="2" type="sldImg"/>
          </p:nvPr>
        </p:nvSpPr>
        <p:spPr>
          <a:xfrm>
            <a:off x="1249363" y="698500"/>
            <a:ext cx="4511675" cy="3486150"/>
          </a:xfrm>
          <a:custGeom>
            <a:pathLst>
              <a:path extrusionOk="0" h="120000" w="120000">
                <a:moveTo>
                  <a:pt x="0" y="0"/>
                </a:moveTo>
                <a:lnTo>
                  <a:pt x="120000" y="0"/>
                </a:lnTo>
                <a:lnTo>
                  <a:pt x="120000" y="120000"/>
                </a:lnTo>
                <a:lnTo>
                  <a:pt x="0" y="120000"/>
                </a:lnTo>
                <a:close/>
              </a:path>
            </a:pathLst>
          </a:custGeom>
          <a:noFill/>
          <a:ln>
            <a:noFill/>
          </a:ln>
        </p:spPr>
      </p:sp>
      <p:sp>
        <p:nvSpPr>
          <p:cNvPr id="166" name="Google Shape;166;p7:notes"/>
          <p:cNvSpPr txBox="1"/>
          <p:nvPr>
            <p:ph idx="1" type="body"/>
          </p:nvPr>
        </p:nvSpPr>
        <p:spPr>
          <a:xfrm>
            <a:off x="701675" y="4416425"/>
            <a:ext cx="5607050" cy="4183063"/>
          </a:xfrm>
          <a:prstGeom prst="rect">
            <a:avLst/>
          </a:prstGeom>
          <a:noFill/>
          <a:ln>
            <a:noFill/>
          </a:ln>
        </p:spPr>
        <p:txBody>
          <a:bodyPr anchorCtr="0" anchor="t" bIns="45150" lIns="90300" spcFirstLastPara="1" rIns="90300" wrap="square" tIns="4515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83" name="Shape 183"/>
        <p:cNvGrpSpPr/>
        <p:nvPr/>
      </p:nvGrpSpPr>
      <p:grpSpPr>
        <a:xfrm>
          <a:off x="0" y="0"/>
          <a:ext cx="0" cy="0"/>
          <a:chOff x="0" y="0"/>
          <a:chExt cx="0" cy="0"/>
        </a:xfrm>
      </p:grpSpPr>
      <p:sp>
        <p:nvSpPr>
          <p:cNvPr id="184" name="Google Shape;184;p8:notes"/>
          <p:cNvSpPr txBox="1"/>
          <p:nvPr>
            <p:ph idx="12" type="sldNum"/>
          </p:nvPr>
        </p:nvSpPr>
        <p:spPr>
          <a:xfrm>
            <a:off x="3970338" y="8829675"/>
            <a:ext cx="3038475" cy="465138"/>
          </a:xfrm>
          <a:prstGeom prst="rect">
            <a:avLst/>
          </a:prstGeom>
          <a:noFill/>
          <a:ln>
            <a:noFill/>
          </a:ln>
        </p:spPr>
        <p:txBody>
          <a:bodyPr anchorCtr="0" anchor="b" bIns="45150" lIns="90300" spcFirstLastPara="1" rIns="90300" wrap="square" tIns="45150">
            <a:noAutofit/>
          </a:bodyPr>
          <a:lstStyle/>
          <a:p>
            <a:pPr indent="0" lvl="0" marL="0" marR="0" rtl="0" algn="r">
              <a:spcBef>
                <a:spcPts val="0"/>
              </a:spcBef>
              <a:spcAft>
                <a:spcPts val="0"/>
              </a:spcAft>
              <a:buNone/>
            </a:pPr>
            <a:fld id="{00000000-1234-1234-1234-123412341234}" type="slidenum">
              <a:rPr lang="en-US" sz="1300">
                <a:solidFill>
                  <a:schemeClr val="dk1"/>
                </a:solidFill>
                <a:latin typeface="Arial"/>
                <a:ea typeface="Arial"/>
                <a:cs typeface="Arial"/>
                <a:sym typeface="Arial"/>
              </a:rPr>
              <a:t>‹#›</a:t>
            </a:fld>
            <a:endParaRPr sz="1300">
              <a:solidFill>
                <a:schemeClr val="dk1"/>
              </a:solidFill>
              <a:latin typeface="Arial"/>
              <a:ea typeface="Arial"/>
              <a:cs typeface="Arial"/>
              <a:sym typeface="Arial"/>
            </a:endParaRPr>
          </a:p>
        </p:txBody>
      </p:sp>
      <p:sp>
        <p:nvSpPr>
          <p:cNvPr id="185" name="Google Shape;185;p8:notes"/>
          <p:cNvSpPr/>
          <p:nvPr>
            <p:ph idx="2" type="sldImg"/>
          </p:nvPr>
        </p:nvSpPr>
        <p:spPr>
          <a:xfrm>
            <a:off x="1249363" y="698500"/>
            <a:ext cx="4511675" cy="3486150"/>
          </a:xfrm>
          <a:custGeom>
            <a:pathLst>
              <a:path extrusionOk="0" h="120000" w="120000">
                <a:moveTo>
                  <a:pt x="0" y="0"/>
                </a:moveTo>
                <a:lnTo>
                  <a:pt x="120000" y="0"/>
                </a:lnTo>
                <a:lnTo>
                  <a:pt x="120000" y="120000"/>
                </a:lnTo>
                <a:lnTo>
                  <a:pt x="0" y="120000"/>
                </a:lnTo>
                <a:close/>
              </a:path>
            </a:pathLst>
          </a:custGeom>
          <a:noFill/>
          <a:ln>
            <a:noFill/>
          </a:ln>
        </p:spPr>
      </p:sp>
      <p:sp>
        <p:nvSpPr>
          <p:cNvPr id="186" name="Google Shape;186;p8:notes"/>
          <p:cNvSpPr txBox="1"/>
          <p:nvPr>
            <p:ph idx="1" type="body"/>
          </p:nvPr>
        </p:nvSpPr>
        <p:spPr>
          <a:xfrm>
            <a:off x="701675" y="4416425"/>
            <a:ext cx="5607050" cy="4183063"/>
          </a:xfrm>
          <a:prstGeom prst="rect">
            <a:avLst/>
          </a:prstGeom>
          <a:noFill/>
          <a:ln>
            <a:noFill/>
          </a:ln>
        </p:spPr>
        <p:txBody>
          <a:bodyPr anchorCtr="0" anchor="t" bIns="45150" lIns="90300" spcFirstLastPara="1" rIns="90300" wrap="square" tIns="4515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2" name="Shape 212"/>
        <p:cNvGrpSpPr/>
        <p:nvPr/>
      </p:nvGrpSpPr>
      <p:grpSpPr>
        <a:xfrm>
          <a:off x="0" y="0"/>
          <a:ext cx="0" cy="0"/>
          <a:chOff x="0" y="0"/>
          <a:chExt cx="0" cy="0"/>
        </a:xfrm>
      </p:grpSpPr>
      <p:sp>
        <p:nvSpPr>
          <p:cNvPr id="213" name="Google Shape;213;p9:notes"/>
          <p:cNvSpPr txBox="1"/>
          <p:nvPr>
            <p:ph idx="12" type="sldNum"/>
          </p:nvPr>
        </p:nvSpPr>
        <p:spPr>
          <a:xfrm>
            <a:off x="3970338" y="8829675"/>
            <a:ext cx="3038475" cy="465138"/>
          </a:xfrm>
          <a:prstGeom prst="rect">
            <a:avLst/>
          </a:prstGeom>
          <a:noFill/>
          <a:ln>
            <a:noFill/>
          </a:ln>
        </p:spPr>
        <p:txBody>
          <a:bodyPr anchorCtr="0" anchor="b" bIns="45150" lIns="90300" spcFirstLastPara="1" rIns="90300" wrap="square" tIns="45150">
            <a:noAutofit/>
          </a:bodyPr>
          <a:lstStyle/>
          <a:p>
            <a:pPr indent="0" lvl="0" marL="0" marR="0" rtl="0" algn="r">
              <a:spcBef>
                <a:spcPts val="0"/>
              </a:spcBef>
              <a:spcAft>
                <a:spcPts val="0"/>
              </a:spcAft>
              <a:buNone/>
            </a:pPr>
            <a:fld id="{00000000-1234-1234-1234-123412341234}" type="slidenum">
              <a:rPr lang="en-US" sz="1300">
                <a:solidFill>
                  <a:schemeClr val="dk1"/>
                </a:solidFill>
                <a:latin typeface="Arial"/>
                <a:ea typeface="Arial"/>
                <a:cs typeface="Arial"/>
                <a:sym typeface="Arial"/>
              </a:rPr>
              <a:t>‹#›</a:t>
            </a:fld>
            <a:endParaRPr sz="1300">
              <a:solidFill>
                <a:schemeClr val="dk1"/>
              </a:solidFill>
              <a:latin typeface="Arial"/>
              <a:ea typeface="Arial"/>
              <a:cs typeface="Arial"/>
              <a:sym typeface="Arial"/>
            </a:endParaRPr>
          </a:p>
        </p:txBody>
      </p:sp>
      <p:sp>
        <p:nvSpPr>
          <p:cNvPr id="214" name="Google Shape;214;p9:notes"/>
          <p:cNvSpPr/>
          <p:nvPr>
            <p:ph idx="2" type="sldImg"/>
          </p:nvPr>
        </p:nvSpPr>
        <p:spPr>
          <a:xfrm>
            <a:off x="1249363" y="698500"/>
            <a:ext cx="4511675" cy="3486150"/>
          </a:xfrm>
          <a:custGeom>
            <a:pathLst>
              <a:path extrusionOk="0" h="120000" w="120000">
                <a:moveTo>
                  <a:pt x="0" y="0"/>
                </a:moveTo>
                <a:lnTo>
                  <a:pt x="120000" y="0"/>
                </a:lnTo>
                <a:lnTo>
                  <a:pt x="120000" y="120000"/>
                </a:lnTo>
                <a:lnTo>
                  <a:pt x="0" y="120000"/>
                </a:lnTo>
                <a:close/>
              </a:path>
            </a:pathLst>
          </a:custGeom>
          <a:noFill/>
          <a:ln>
            <a:noFill/>
          </a:ln>
        </p:spPr>
      </p:sp>
      <p:sp>
        <p:nvSpPr>
          <p:cNvPr id="215" name="Google Shape;215;p9:notes"/>
          <p:cNvSpPr txBox="1"/>
          <p:nvPr>
            <p:ph idx="1" type="body"/>
          </p:nvPr>
        </p:nvSpPr>
        <p:spPr>
          <a:xfrm>
            <a:off x="701675" y="4416425"/>
            <a:ext cx="5607050" cy="4183063"/>
          </a:xfrm>
          <a:prstGeom prst="rect">
            <a:avLst/>
          </a:prstGeom>
          <a:noFill/>
          <a:ln>
            <a:noFill/>
          </a:ln>
        </p:spPr>
        <p:txBody>
          <a:bodyPr anchorCtr="0" anchor="t" bIns="45150" lIns="90300" spcFirstLastPara="1" rIns="90300" wrap="square" tIns="4515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43" name="Shape 243"/>
        <p:cNvGrpSpPr/>
        <p:nvPr/>
      </p:nvGrpSpPr>
      <p:grpSpPr>
        <a:xfrm>
          <a:off x="0" y="0"/>
          <a:ext cx="0" cy="0"/>
          <a:chOff x="0" y="0"/>
          <a:chExt cx="0" cy="0"/>
        </a:xfrm>
      </p:grpSpPr>
      <p:sp>
        <p:nvSpPr>
          <p:cNvPr id="244" name="Google Shape;244;p10:notes"/>
          <p:cNvSpPr txBox="1"/>
          <p:nvPr>
            <p:ph idx="1" type="body"/>
          </p:nvPr>
        </p:nvSpPr>
        <p:spPr>
          <a:xfrm>
            <a:off x="701675" y="4416425"/>
            <a:ext cx="5607050" cy="4183063"/>
          </a:xfrm>
          <a:prstGeom prst="rect">
            <a:avLst/>
          </a:prstGeom>
        </p:spPr>
        <p:txBody>
          <a:bodyPr anchorCtr="0" anchor="t" bIns="45150" lIns="90300" spcFirstLastPara="1" rIns="90300" wrap="square" tIns="45150">
            <a:noAutofit/>
          </a:bodyPr>
          <a:lstStyle/>
          <a:p>
            <a:pPr indent="0" lvl="0" marL="0">
              <a:spcBef>
                <a:spcPts val="360"/>
              </a:spcBef>
              <a:spcAft>
                <a:spcPts val="0"/>
              </a:spcAft>
              <a:buNone/>
            </a:pPr>
            <a:r>
              <a:t/>
            </a:r>
            <a:endParaRPr/>
          </a:p>
        </p:txBody>
      </p:sp>
      <p:sp>
        <p:nvSpPr>
          <p:cNvPr id="245" name="Google Shape;245;p10:notes"/>
          <p:cNvSpPr/>
          <p:nvPr>
            <p:ph idx="2" type="sldImg"/>
          </p:nvPr>
        </p:nvSpPr>
        <p:spPr>
          <a:xfrm>
            <a:off x="1249363" y="698500"/>
            <a:ext cx="4511675" cy="348615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68" name="Shape 268"/>
        <p:cNvGrpSpPr/>
        <p:nvPr/>
      </p:nvGrpSpPr>
      <p:grpSpPr>
        <a:xfrm>
          <a:off x="0" y="0"/>
          <a:ext cx="0" cy="0"/>
          <a:chOff x="0" y="0"/>
          <a:chExt cx="0" cy="0"/>
        </a:xfrm>
      </p:grpSpPr>
      <p:sp>
        <p:nvSpPr>
          <p:cNvPr id="269" name="Google Shape;269;p11:notes"/>
          <p:cNvSpPr txBox="1"/>
          <p:nvPr>
            <p:ph idx="12" type="sldNum"/>
          </p:nvPr>
        </p:nvSpPr>
        <p:spPr>
          <a:xfrm>
            <a:off x="3970338" y="8829675"/>
            <a:ext cx="3038475" cy="465138"/>
          </a:xfrm>
          <a:prstGeom prst="rect">
            <a:avLst/>
          </a:prstGeom>
          <a:noFill/>
          <a:ln>
            <a:noFill/>
          </a:ln>
        </p:spPr>
        <p:txBody>
          <a:bodyPr anchorCtr="0" anchor="b" bIns="45150" lIns="90300" spcFirstLastPara="1" rIns="90300" wrap="square" tIns="45150">
            <a:noAutofit/>
          </a:bodyPr>
          <a:lstStyle/>
          <a:p>
            <a:pPr indent="0" lvl="0" marL="0" marR="0" rtl="0" algn="r">
              <a:spcBef>
                <a:spcPts val="0"/>
              </a:spcBef>
              <a:spcAft>
                <a:spcPts val="0"/>
              </a:spcAft>
              <a:buNone/>
            </a:pPr>
            <a:fld id="{00000000-1234-1234-1234-123412341234}" type="slidenum">
              <a:rPr lang="en-US" sz="1300">
                <a:solidFill>
                  <a:schemeClr val="dk1"/>
                </a:solidFill>
                <a:latin typeface="Arial"/>
                <a:ea typeface="Arial"/>
                <a:cs typeface="Arial"/>
                <a:sym typeface="Arial"/>
              </a:rPr>
              <a:t>‹#›</a:t>
            </a:fld>
            <a:endParaRPr sz="1300">
              <a:solidFill>
                <a:schemeClr val="dk1"/>
              </a:solidFill>
              <a:latin typeface="Arial"/>
              <a:ea typeface="Arial"/>
              <a:cs typeface="Arial"/>
              <a:sym typeface="Arial"/>
            </a:endParaRPr>
          </a:p>
        </p:txBody>
      </p:sp>
      <p:sp>
        <p:nvSpPr>
          <p:cNvPr id="270" name="Google Shape;270;p11:notes"/>
          <p:cNvSpPr/>
          <p:nvPr>
            <p:ph idx="2" type="sldImg"/>
          </p:nvPr>
        </p:nvSpPr>
        <p:spPr>
          <a:xfrm>
            <a:off x="1249363" y="698500"/>
            <a:ext cx="4511675" cy="3486150"/>
          </a:xfrm>
          <a:custGeom>
            <a:pathLst>
              <a:path extrusionOk="0" h="120000" w="120000">
                <a:moveTo>
                  <a:pt x="0" y="0"/>
                </a:moveTo>
                <a:lnTo>
                  <a:pt x="120000" y="0"/>
                </a:lnTo>
                <a:lnTo>
                  <a:pt x="120000" y="120000"/>
                </a:lnTo>
                <a:lnTo>
                  <a:pt x="0" y="120000"/>
                </a:lnTo>
                <a:close/>
              </a:path>
            </a:pathLst>
          </a:custGeom>
          <a:noFill/>
          <a:ln>
            <a:noFill/>
          </a:ln>
        </p:spPr>
      </p:sp>
      <p:sp>
        <p:nvSpPr>
          <p:cNvPr id="271" name="Google Shape;271;p11:notes"/>
          <p:cNvSpPr txBox="1"/>
          <p:nvPr>
            <p:ph idx="1" type="body"/>
          </p:nvPr>
        </p:nvSpPr>
        <p:spPr>
          <a:xfrm>
            <a:off x="701675" y="4416425"/>
            <a:ext cx="5607050" cy="4183063"/>
          </a:xfrm>
          <a:prstGeom prst="rect">
            <a:avLst/>
          </a:prstGeom>
          <a:noFill/>
          <a:ln>
            <a:noFill/>
          </a:ln>
        </p:spPr>
        <p:txBody>
          <a:bodyPr anchorCtr="0" anchor="t" bIns="45150" lIns="90300" spcFirstLastPara="1" rIns="90300" wrap="square" tIns="4515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93" name="Shape 293"/>
        <p:cNvGrpSpPr/>
        <p:nvPr/>
      </p:nvGrpSpPr>
      <p:grpSpPr>
        <a:xfrm>
          <a:off x="0" y="0"/>
          <a:ext cx="0" cy="0"/>
          <a:chOff x="0" y="0"/>
          <a:chExt cx="0" cy="0"/>
        </a:xfrm>
      </p:grpSpPr>
      <p:sp>
        <p:nvSpPr>
          <p:cNvPr id="294" name="Google Shape;294;p12:notes"/>
          <p:cNvSpPr txBox="1"/>
          <p:nvPr>
            <p:ph idx="12" type="sldNum"/>
          </p:nvPr>
        </p:nvSpPr>
        <p:spPr>
          <a:xfrm>
            <a:off x="3970338" y="8829675"/>
            <a:ext cx="3038475" cy="465138"/>
          </a:xfrm>
          <a:prstGeom prst="rect">
            <a:avLst/>
          </a:prstGeom>
          <a:noFill/>
          <a:ln>
            <a:noFill/>
          </a:ln>
        </p:spPr>
        <p:txBody>
          <a:bodyPr anchorCtr="0" anchor="b" bIns="45150" lIns="90300" spcFirstLastPara="1" rIns="90300" wrap="square" tIns="45150">
            <a:noAutofit/>
          </a:bodyPr>
          <a:lstStyle/>
          <a:p>
            <a:pPr indent="0" lvl="0" marL="0" marR="0" rtl="0" algn="r">
              <a:spcBef>
                <a:spcPts val="0"/>
              </a:spcBef>
              <a:spcAft>
                <a:spcPts val="0"/>
              </a:spcAft>
              <a:buNone/>
            </a:pPr>
            <a:fld id="{00000000-1234-1234-1234-123412341234}" type="slidenum">
              <a:rPr lang="en-US" sz="1300">
                <a:solidFill>
                  <a:schemeClr val="dk1"/>
                </a:solidFill>
                <a:latin typeface="Arial"/>
                <a:ea typeface="Arial"/>
                <a:cs typeface="Arial"/>
                <a:sym typeface="Arial"/>
              </a:rPr>
              <a:t>‹#›</a:t>
            </a:fld>
            <a:endParaRPr sz="1300">
              <a:solidFill>
                <a:schemeClr val="dk1"/>
              </a:solidFill>
              <a:latin typeface="Arial"/>
              <a:ea typeface="Arial"/>
              <a:cs typeface="Arial"/>
              <a:sym typeface="Arial"/>
            </a:endParaRPr>
          </a:p>
        </p:txBody>
      </p:sp>
      <p:sp>
        <p:nvSpPr>
          <p:cNvPr id="295" name="Google Shape;295;p12:notes"/>
          <p:cNvSpPr/>
          <p:nvPr>
            <p:ph idx="2" type="sldImg"/>
          </p:nvPr>
        </p:nvSpPr>
        <p:spPr>
          <a:xfrm>
            <a:off x="1249363" y="698500"/>
            <a:ext cx="4511675" cy="3486150"/>
          </a:xfrm>
          <a:custGeom>
            <a:pathLst>
              <a:path extrusionOk="0" h="120000" w="120000">
                <a:moveTo>
                  <a:pt x="0" y="0"/>
                </a:moveTo>
                <a:lnTo>
                  <a:pt x="120000" y="0"/>
                </a:lnTo>
                <a:lnTo>
                  <a:pt x="120000" y="120000"/>
                </a:lnTo>
                <a:lnTo>
                  <a:pt x="0" y="120000"/>
                </a:lnTo>
                <a:close/>
              </a:path>
            </a:pathLst>
          </a:custGeom>
          <a:noFill/>
          <a:ln>
            <a:noFill/>
          </a:ln>
        </p:spPr>
      </p:sp>
      <p:sp>
        <p:nvSpPr>
          <p:cNvPr id="296" name="Google Shape;296;p12:notes"/>
          <p:cNvSpPr txBox="1"/>
          <p:nvPr>
            <p:ph idx="1" type="body"/>
          </p:nvPr>
        </p:nvSpPr>
        <p:spPr>
          <a:xfrm>
            <a:off x="701675" y="4416425"/>
            <a:ext cx="5607050" cy="4183063"/>
          </a:xfrm>
          <a:prstGeom prst="rect">
            <a:avLst/>
          </a:prstGeom>
          <a:noFill/>
          <a:ln>
            <a:noFill/>
          </a:ln>
        </p:spPr>
        <p:txBody>
          <a:bodyPr anchorCtr="0" anchor="t" bIns="45150" lIns="90300" spcFirstLastPara="1" rIns="90300" wrap="square" tIns="4515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29" name="Shape 329"/>
        <p:cNvGrpSpPr/>
        <p:nvPr/>
      </p:nvGrpSpPr>
      <p:grpSpPr>
        <a:xfrm>
          <a:off x="0" y="0"/>
          <a:ext cx="0" cy="0"/>
          <a:chOff x="0" y="0"/>
          <a:chExt cx="0" cy="0"/>
        </a:xfrm>
      </p:grpSpPr>
      <p:sp>
        <p:nvSpPr>
          <p:cNvPr id="330" name="Google Shape;330;p13:notes"/>
          <p:cNvSpPr txBox="1"/>
          <p:nvPr>
            <p:ph idx="12" type="sldNum"/>
          </p:nvPr>
        </p:nvSpPr>
        <p:spPr>
          <a:xfrm>
            <a:off x="3970338" y="8829675"/>
            <a:ext cx="3038475" cy="465138"/>
          </a:xfrm>
          <a:prstGeom prst="rect">
            <a:avLst/>
          </a:prstGeom>
          <a:noFill/>
          <a:ln>
            <a:noFill/>
          </a:ln>
        </p:spPr>
        <p:txBody>
          <a:bodyPr anchorCtr="0" anchor="b" bIns="45150" lIns="90300" spcFirstLastPara="1" rIns="90300" wrap="square" tIns="45150">
            <a:noAutofit/>
          </a:bodyPr>
          <a:lstStyle/>
          <a:p>
            <a:pPr indent="0" lvl="0" marL="0" marR="0" rtl="0" algn="r">
              <a:spcBef>
                <a:spcPts val="0"/>
              </a:spcBef>
              <a:spcAft>
                <a:spcPts val="0"/>
              </a:spcAft>
              <a:buNone/>
            </a:pPr>
            <a:fld id="{00000000-1234-1234-1234-123412341234}" type="slidenum">
              <a:rPr lang="en-US" sz="1300">
                <a:solidFill>
                  <a:schemeClr val="dk1"/>
                </a:solidFill>
                <a:latin typeface="Arial"/>
                <a:ea typeface="Arial"/>
                <a:cs typeface="Arial"/>
                <a:sym typeface="Arial"/>
              </a:rPr>
              <a:t>‹#›</a:t>
            </a:fld>
            <a:endParaRPr sz="1300">
              <a:solidFill>
                <a:schemeClr val="dk1"/>
              </a:solidFill>
              <a:latin typeface="Arial"/>
              <a:ea typeface="Arial"/>
              <a:cs typeface="Arial"/>
              <a:sym typeface="Arial"/>
            </a:endParaRPr>
          </a:p>
        </p:txBody>
      </p:sp>
      <p:sp>
        <p:nvSpPr>
          <p:cNvPr id="331" name="Google Shape;331;p13:notes"/>
          <p:cNvSpPr/>
          <p:nvPr>
            <p:ph idx="2" type="sldImg"/>
          </p:nvPr>
        </p:nvSpPr>
        <p:spPr>
          <a:xfrm>
            <a:off x="1249363" y="698500"/>
            <a:ext cx="4511675" cy="3486150"/>
          </a:xfrm>
          <a:custGeom>
            <a:pathLst>
              <a:path extrusionOk="0" h="120000" w="120000">
                <a:moveTo>
                  <a:pt x="0" y="0"/>
                </a:moveTo>
                <a:lnTo>
                  <a:pt x="120000" y="0"/>
                </a:lnTo>
                <a:lnTo>
                  <a:pt x="120000" y="120000"/>
                </a:lnTo>
                <a:lnTo>
                  <a:pt x="0" y="120000"/>
                </a:lnTo>
                <a:close/>
              </a:path>
            </a:pathLst>
          </a:custGeom>
          <a:noFill/>
          <a:ln>
            <a:noFill/>
          </a:ln>
        </p:spPr>
      </p:sp>
      <p:sp>
        <p:nvSpPr>
          <p:cNvPr id="332" name="Google Shape;332;p13:notes"/>
          <p:cNvSpPr txBox="1"/>
          <p:nvPr>
            <p:ph idx="1" type="body"/>
          </p:nvPr>
        </p:nvSpPr>
        <p:spPr>
          <a:xfrm>
            <a:off x="701675" y="4416425"/>
            <a:ext cx="5607050" cy="4183063"/>
          </a:xfrm>
          <a:prstGeom prst="rect">
            <a:avLst/>
          </a:prstGeom>
          <a:noFill/>
          <a:ln>
            <a:noFill/>
          </a:ln>
        </p:spPr>
        <p:txBody>
          <a:bodyPr anchorCtr="0" anchor="t" bIns="45150" lIns="90300" spcFirstLastPara="1" rIns="90300" wrap="square" tIns="4515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59" name="Shape 359"/>
        <p:cNvGrpSpPr/>
        <p:nvPr/>
      </p:nvGrpSpPr>
      <p:grpSpPr>
        <a:xfrm>
          <a:off x="0" y="0"/>
          <a:ext cx="0" cy="0"/>
          <a:chOff x="0" y="0"/>
          <a:chExt cx="0" cy="0"/>
        </a:xfrm>
      </p:grpSpPr>
      <p:sp>
        <p:nvSpPr>
          <p:cNvPr id="360" name="Google Shape;360;p14:notes"/>
          <p:cNvSpPr txBox="1"/>
          <p:nvPr>
            <p:ph idx="12" type="sldNum"/>
          </p:nvPr>
        </p:nvSpPr>
        <p:spPr>
          <a:xfrm>
            <a:off x="3970338" y="8829675"/>
            <a:ext cx="3038475" cy="465138"/>
          </a:xfrm>
          <a:prstGeom prst="rect">
            <a:avLst/>
          </a:prstGeom>
          <a:noFill/>
          <a:ln>
            <a:noFill/>
          </a:ln>
        </p:spPr>
        <p:txBody>
          <a:bodyPr anchorCtr="0" anchor="b" bIns="45150" lIns="90300" spcFirstLastPara="1" rIns="90300" wrap="square" tIns="45150">
            <a:noAutofit/>
          </a:bodyPr>
          <a:lstStyle/>
          <a:p>
            <a:pPr indent="0" lvl="0" marL="0" marR="0" rtl="0" algn="r">
              <a:spcBef>
                <a:spcPts val="0"/>
              </a:spcBef>
              <a:spcAft>
                <a:spcPts val="0"/>
              </a:spcAft>
              <a:buNone/>
            </a:pPr>
            <a:fld id="{00000000-1234-1234-1234-123412341234}" type="slidenum">
              <a:rPr lang="en-US" sz="1300">
                <a:solidFill>
                  <a:schemeClr val="dk1"/>
                </a:solidFill>
                <a:latin typeface="Arial"/>
                <a:ea typeface="Arial"/>
                <a:cs typeface="Arial"/>
                <a:sym typeface="Arial"/>
              </a:rPr>
              <a:t>‹#›</a:t>
            </a:fld>
            <a:endParaRPr sz="1300">
              <a:solidFill>
                <a:schemeClr val="dk1"/>
              </a:solidFill>
              <a:latin typeface="Arial"/>
              <a:ea typeface="Arial"/>
              <a:cs typeface="Arial"/>
              <a:sym typeface="Arial"/>
            </a:endParaRPr>
          </a:p>
        </p:txBody>
      </p:sp>
      <p:sp>
        <p:nvSpPr>
          <p:cNvPr id="361" name="Google Shape;361;p14:notes"/>
          <p:cNvSpPr/>
          <p:nvPr>
            <p:ph idx="2" type="sldImg"/>
          </p:nvPr>
        </p:nvSpPr>
        <p:spPr>
          <a:xfrm>
            <a:off x="1249363" y="698500"/>
            <a:ext cx="4511675" cy="3486150"/>
          </a:xfrm>
          <a:custGeom>
            <a:pathLst>
              <a:path extrusionOk="0" h="120000" w="120000">
                <a:moveTo>
                  <a:pt x="0" y="0"/>
                </a:moveTo>
                <a:lnTo>
                  <a:pt x="120000" y="0"/>
                </a:lnTo>
                <a:lnTo>
                  <a:pt x="120000" y="120000"/>
                </a:lnTo>
                <a:lnTo>
                  <a:pt x="0" y="120000"/>
                </a:lnTo>
                <a:close/>
              </a:path>
            </a:pathLst>
          </a:custGeom>
          <a:noFill/>
          <a:ln>
            <a:noFill/>
          </a:ln>
        </p:spPr>
      </p:sp>
      <p:sp>
        <p:nvSpPr>
          <p:cNvPr id="362" name="Google Shape;362;p14:notes"/>
          <p:cNvSpPr txBox="1"/>
          <p:nvPr>
            <p:ph idx="1" type="body"/>
          </p:nvPr>
        </p:nvSpPr>
        <p:spPr>
          <a:xfrm>
            <a:off x="701675" y="4416425"/>
            <a:ext cx="5607050" cy="4183063"/>
          </a:xfrm>
          <a:prstGeom prst="rect">
            <a:avLst/>
          </a:prstGeom>
          <a:noFill/>
          <a:ln>
            <a:noFill/>
          </a:ln>
        </p:spPr>
        <p:txBody>
          <a:bodyPr anchorCtr="0" anchor="t" bIns="45150" lIns="90300" spcFirstLastPara="1" rIns="90300" wrap="square" tIns="4515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83" name="Shape 383"/>
        <p:cNvGrpSpPr/>
        <p:nvPr/>
      </p:nvGrpSpPr>
      <p:grpSpPr>
        <a:xfrm>
          <a:off x="0" y="0"/>
          <a:ext cx="0" cy="0"/>
          <a:chOff x="0" y="0"/>
          <a:chExt cx="0" cy="0"/>
        </a:xfrm>
      </p:grpSpPr>
      <p:sp>
        <p:nvSpPr>
          <p:cNvPr id="384" name="Google Shape;384;p15:notes"/>
          <p:cNvSpPr txBox="1"/>
          <p:nvPr>
            <p:ph idx="12" type="sldNum"/>
          </p:nvPr>
        </p:nvSpPr>
        <p:spPr>
          <a:xfrm>
            <a:off x="3970338" y="8829675"/>
            <a:ext cx="3038475" cy="465138"/>
          </a:xfrm>
          <a:prstGeom prst="rect">
            <a:avLst/>
          </a:prstGeom>
          <a:noFill/>
          <a:ln>
            <a:noFill/>
          </a:ln>
        </p:spPr>
        <p:txBody>
          <a:bodyPr anchorCtr="0" anchor="b" bIns="45150" lIns="90300" spcFirstLastPara="1" rIns="90300" wrap="square" tIns="45150">
            <a:noAutofit/>
          </a:bodyPr>
          <a:lstStyle/>
          <a:p>
            <a:pPr indent="0" lvl="0" marL="0" marR="0" rtl="0" algn="r">
              <a:spcBef>
                <a:spcPts val="0"/>
              </a:spcBef>
              <a:spcAft>
                <a:spcPts val="0"/>
              </a:spcAft>
              <a:buNone/>
            </a:pPr>
            <a:fld id="{00000000-1234-1234-1234-123412341234}" type="slidenum">
              <a:rPr lang="en-US" sz="1300">
                <a:solidFill>
                  <a:schemeClr val="dk1"/>
                </a:solidFill>
                <a:latin typeface="Arial"/>
                <a:ea typeface="Arial"/>
                <a:cs typeface="Arial"/>
                <a:sym typeface="Arial"/>
              </a:rPr>
              <a:t>‹#›</a:t>
            </a:fld>
            <a:endParaRPr sz="1300">
              <a:solidFill>
                <a:schemeClr val="dk1"/>
              </a:solidFill>
              <a:latin typeface="Arial"/>
              <a:ea typeface="Arial"/>
              <a:cs typeface="Arial"/>
              <a:sym typeface="Arial"/>
            </a:endParaRPr>
          </a:p>
        </p:txBody>
      </p:sp>
      <p:sp>
        <p:nvSpPr>
          <p:cNvPr id="385" name="Google Shape;385;p15:notes"/>
          <p:cNvSpPr/>
          <p:nvPr>
            <p:ph idx="2" type="sldImg"/>
          </p:nvPr>
        </p:nvSpPr>
        <p:spPr>
          <a:xfrm>
            <a:off x="1249363" y="698500"/>
            <a:ext cx="4511675" cy="3486150"/>
          </a:xfrm>
          <a:custGeom>
            <a:pathLst>
              <a:path extrusionOk="0" h="120000" w="120000">
                <a:moveTo>
                  <a:pt x="0" y="0"/>
                </a:moveTo>
                <a:lnTo>
                  <a:pt x="120000" y="0"/>
                </a:lnTo>
                <a:lnTo>
                  <a:pt x="120000" y="120000"/>
                </a:lnTo>
                <a:lnTo>
                  <a:pt x="0" y="120000"/>
                </a:lnTo>
                <a:close/>
              </a:path>
            </a:pathLst>
          </a:custGeom>
          <a:noFill/>
          <a:ln>
            <a:noFill/>
          </a:ln>
        </p:spPr>
      </p:sp>
      <p:sp>
        <p:nvSpPr>
          <p:cNvPr id="386" name="Google Shape;386;p15:notes"/>
          <p:cNvSpPr txBox="1"/>
          <p:nvPr>
            <p:ph idx="1" type="body"/>
          </p:nvPr>
        </p:nvSpPr>
        <p:spPr>
          <a:xfrm>
            <a:off x="701675" y="4416425"/>
            <a:ext cx="5607050" cy="4183063"/>
          </a:xfrm>
          <a:prstGeom prst="rect">
            <a:avLst/>
          </a:prstGeom>
          <a:noFill/>
          <a:ln>
            <a:noFill/>
          </a:ln>
        </p:spPr>
        <p:txBody>
          <a:bodyPr anchorCtr="0" anchor="t" bIns="45150" lIns="90300" spcFirstLastPara="1" rIns="90300" wrap="square" tIns="4515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19" name="Shape 419"/>
        <p:cNvGrpSpPr/>
        <p:nvPr/>
      </p:nvGrpSpPr>
      <p:grpSpPr>
        <a:xfrm>
          <a:off x="0" y="0"/>
          <a:ext cx="0" cy="0"/>
          <a:chOff x="0" y="0"/>
          <a:chExt cx="0" cy="0"/>
        </a:xfrm>
      </p:grpSpPr>
      <p:sp>
        <p:nvSpPr>
          <p:cNvPr id="420" name="Google Shape;420;p16:notes"/>
          <p:cNvSpPr txBox="1"/>
          <p:nvPr>
            <p:ph idx="12" type="sldNum"/>
          </p:nvPr>
        </p:nvSpPr>
        <p:spPr>
          <a:xfrm>
            <a:off x="3970338" y="8829675"/>
            <a:ext cx="3038475" cy="465138"/>
          </a:xfrm>
          <a:prstGeom prst="rect">
            <a:avLst/>
          </a:prstGeom>
          <a:noFill/>
          <a:ln>
            <a:noFill/>
          </a:ln>
        </p:spPr>
        <p:txBody>
          <a:bodyPr anchorCtr="0" anchor="b" bIns="45150" lIns="90300" spcFirstLastPara="1" rIns="90300" wrap="square" tIns="45150">
            <a:noAutofit/>
          </a:bodyPr>
          <a:lstStyle/>
          <a:p>
            <a:pPr indent="0" lvl="0" marL="0" marR="0" rtl="0" algn="r">
              <a:spcBef>
                <a:spcPts val="0"/>
              </a:spcBef>
              <a:spcAft>
                <a:spcPts val="0"/>
              </a:spcAft>
              <a:buNone/>
            </a:pPr>
            <a:fld id="{00000000-1234-1234-1234-123412341234}" type="slidenum">
              <a:rPr lang="en-US" sz="1300">
                <a:solidFill>
                  <a:schemeClr val="dk1"/>
                </a:solidFill>
                <a:latin typeface="Arial"/>
                <a:ea typeface="Arial"/>
                <a:cs typeface="Arial"/>
                <a:sym typeface="Arial"/>
              </a:rPr>
              <a:t>‹#›</a:t>
            </a:fld>
            <a:endParaRPr sz="1300">
              <a:solidFill>
                <a:schemeClr val="dk1"/>
              </a:solidFill>
              <a:latin typeface="Arial"/>
              <a:ea typeface="Arial"/>
              <a:cs typeface="Arial"/>
              <a:sym typeface="Arial"/>
            </a:endParaRPr>
          </a:p>
        </p:txBody>
      </p:sp>
      <p:sp>
        <p:nvSpPr>
          <p:cNvPr id="421" name="Google Shape;421;p16:notes"/>
          <p:cNvSpPr/>
          <p:nvPr>
            <p:ph idx="2" type="sldImg"/>
          </p:nvPr>
        </p:nvSpPr>
        <p:spPr>
          <a:xfrm>
            <a:off x="1249363" y="698500"/>
            <a:ext cx="4511675" cy="3486150"/>
          </a:xfrm>
          <a:custGeom>
            <a:pathLst>
              <a:path extrusionOk="0" h="120000" w="120000">
                <a:moveTo>
                  <a:pt x="0" y="0"/>
                </a:moveTo>
                <a:lnTo>
                  <a:pt x="120000" y="0"/>
                </a:lnTo>
                <a:lnTo>
                  <a:pt x="120000" y="120000"/>
                </a:lnTo>
                <a:lnTo>
                  <a:pt x="0" y="120000"/>
                </a:lnTo>
                <a:close/>
              </a:path>
            </a:pathLst>
          </a:custGeom>
          <a:noFill/>
          <a:ln>
            <a:noFill/>
          </a:ln>
        </p:spPr>
      </p:sp>
      <p:sp>
        <p:nvSpPr>
          <p:cNvPr id="422" name="Google Shape;422;p16:notes"/>
          <p:cNvSpPr txBox="1"/>
          <p:nvPr>
            <p:ph idx="1" type="body"/>
          </p:nvPr>
        </p:nvSpPr>
        <p:spPr>
          <a:xfrm>
            <a:off x="701675" y="4416425"/>
            <a:ext cx="5607050" cy="4183063"/>
          </a:xfrm>
          <a:prstGeom prst="rect">
            <a:avLst/>
          </a:prstGeom>
          <a:noFill/>
          <a:ln>
            <a:noFill/>
          </a:ln>
        </p:spPr>
        <p:txBody>
          <a:bodyPr anchorCtr="0" anchor="t" bIns="45150" lIns="90300" spcFirstLastPara="1" rIns="90300" wrap="square" tIns="4515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43" name="Shape 443"/>
        <p:cNvGrpSpPr/>
        <p:nvPr/>
      </p:nvGrpSpPr>
      <p:grpSpPr>
        <a:xfrm>
          <a:off x="0" y="0"/>
          <a:ext cx="0" cy="0"/>
          <a:chOff x="0" y="0"/>
          <a:chExt cx="0" cy="0"/>
        </a:xfrm>
      </p:grpSpPr>
      <p:sp>
        <p:nvSpPr>
          <p:cNvPr id="444" name="Google Shape;444;p17:notes"/>
          <p:cNvSpPr txBox="1"/>
          <p:nvPr>
            <p:ph idx="12" type="sldNum"/>
          </p:nvPr>
        </p:nvSpPr>
        <p:spPr>
          <a:xfrm>
            <a:off x="3970338" y="8829675"/>
            <a:ext cx="3038475" cy="465138"/>
          </a:xfrm>
          <a:prstGeom prst="rect">
            <a:avLst/>
          </a:prstGeom>
          <a:noFill/>
          <a:ln>
            <a:noFill/>
          </a:ln>
        </p:spPr>
        <p:txBody>
          <a:bodyPr anchorCtr="0" anchor="b" bIns="45150" lIns="90300" spcFirstLastPara="1" rIns="90300" wrap="square" tIns="45150">
            <a:noAutofit/>
          </a:bodyPr>
          <a:lstStyle/>
          <a:p>
            <a:pPr indent="0" lvl="0" marL="0" marR="0" rtl="0" algn="r">
              <a:spcBef>
                <a:spcPts val="0"/>
              </a:spcBef>
              <a:spcAft>
                <a:spcPts val="0"/>
              </a:spcAft>
              <a:buNone/>
            </a:pPr>
            <a:fld id="{00000000-1234-1234-1234-123412341234}" type="slidenum">
              <a:rPr lang="en-US" sz="1300">
                <a:solidFill>
                  <a:schemeClr val="dk1"/>
                </a:solidFill>
                <a:latin typeface="Arial"/>
                <a:ea typeface="Arial"/>
                <a:cs typeface="Arial"/>
                <a:sym typeface="Arial"/>
              </a:rPr>
              <a:t>‹#›</a:t>
            </a:fld>
            <a:endParaRPr sz="1300">
              <a:solidFill>
                <a:schemeClr val="dk1"/>
              </a:solidFill>
              <a:latin typeface="Arial"/>
              <a:ea typeface="Arial"/>
              <a:cs typeface="Arial"/>
              <a:sym typeface="Arial"/>
            </a:endParaRPr>
          </a:p>
        </p:txBody>
      </p:sp>
      <p:sp>
        <p:nvSpPr>
          <p:cNvPr id="445" name="Google Shape;445;p17:notes"/>
          <p:cNvSpPr/>
          <p:nvPr>
            <p:ph idx="2" type="sldImg"/>
          </p:nvPr>
        </p:nvSpPr>
        <p:spPr>
          <a:xfrm>
            <a:off x="1249363" y="698500"/>
            <a:ext cx="4511675" cy="3486150"/>
          </a:xfrm>
          <a:custGeom>
            <a:pathLst>
              <a:path extrusionOk="0" h="120000" w="120000">
                <a:moveTo>
                  <a:pt x="0" y="0"/>
                </a:moveTo>
                <a:lnTo>
                  <a:pt x="120000" y="0"/>
                </a:lnTo>
                <a:lnTo>
                  <a:pt x="120000" y="120000"/>
                </a:lnTo>
                <a:lnTo>
                  <a:pt x="0" y="120000"/>
                </a:lnTo>
                <a:close/>
              </a:path>
            </a:pathLst>
          </a:custGeom>
          <a:noFill/>
          <a:ln>
            <a:noFill/>
          </a:ln>
        </p:spPr>
      </p:sp>
      <p:sp>
        <p:nvSpPr>
          <p:cNvPr id="446" name="Google Shape;446;p17:notes"/>
          <p:cNvSpPr txBox="1"/>
          <p:nvPr>
            <p:ph idx="1" type="body"/>
          </p:nvPr>
        </p:nvSpPr>
        <p:spPr>
          <a:xfrm>
            <a:off x="701675" y="4416425"/>
            <a:ext cx="5607050" cy="4183063"/>
          </a:xfrm>
          <a:prstGeom prst="rect">
            <a:avLst/>
          </a:prstGeom>
          <a:noFill/>
          <a:ln>
            <a:noFill/>
          </a:ln>
        </p:spPr>
        <p:txBody>
          <a:bodyPr anchorCtr="0" anchor="t" bIns="45150" lIns="90300" spcFirstLastPara="1" rIns="90300" wrap="square" tIns="4515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74" name="Shape 474"/>
        <p:cNvGrpSpPr/>
        <p:nvPr/>
      </p:nvGrpSpPr>
      <p:grpSpPr>
        <a:xfrm>
          <a:off x="0" y="0"/>
          <a:ext cx="0" cy="0"/>
          <a:chOff x="0" y="0"/>
          <a:chExt cx="0" cy="0"/>
        </a:xfrm>
      </p:grpSpPr>
      <p:sp>
        <p:nvSpPr>
          <p:cNvPr id="475" name="Google Shape;475;p18:notes"/>
          <p:cNvSpPr txBox="1"/>
          <p:nvPr>
            <p:ph idx="12" type="sldNum"/>
          </p:nvPr>
        </p:nvSpPr>
        <p:spPr>
          <a:xfrm>
            <a:off x="3970338" y="8829675"/>
            <a:ext cx="3038475" cy="465138"/>
          </a:xfrm>
          <a:prstGeom prst="rect">
            <a:avLst/>
          </a:prstGeom>
          <a:noFill/>
          <a:ln>
            <a:noFill/>
          </a:ln>
        </p:spPr>
        <p:txBody>
          <a:bodyPr anchorCtr="0" anchor="b" bIns="45150" lIns="90300" spcFirstLastPara="1" rIns="90300" wrap="square" tIns="45150">
            <a:noAutofit/>
          </a:bodyPr>
          <a:lstStyle/>
          <a:p>
            <a:pPr indent="0" lvl="0" marL="0" marR="0" rtl="0" algn="r">
              <a:spcBef>
                <a:spcPts val="0"/>
              </a:spcBef>
              <a:spcAft>
                <a:spcPts val="0"/>
              </a:spcAft>
              <a:buNone/>
            </a:pPr>
            <a:fld id="{00000000-1234-1234-1234-123412341234}" type="slidenum">
              <a:rPr lang="en-US" sz="1300">
                <a:solidFill>
                  <a:schemeClr val="dk1"/>
                </a:solidFill>
                <a:latin typeface="Arial"/>
                <a:ea typeface="Arial"/>
                <a:cs typeface="Arial"/>
                <a:sym typeface="Arial"/>
              </a:rPr>
              <a:t>‹#›</a:t>
            </a:fld>
            <a:endParaRPr sz="1300">
              <a:solidFill>
                <a:schemeClr val="dk1"/>
              </a:solidFill>
              <a:latin typeface="Arial"/>
              <a:ea typeface="Arial"/>
              <a:cs typeface="Arial"/>
              <a:sym typeface="Arial"/>
            </a:endParaRPr>
          </a:p>
        </p:txBody>
      </p:sp>
      <p:sp>
        <p:nvSpPr>
          <p:cNvPr id="476" name="Google Shape;476;p18:notes"/>
          <p:cNvSpPr/>
          <p:nvPr>
            <p:ph idx="2" type="sldImg"/>
          </p:nvPr>
        </p:nvSpPr>
        <p:spPr>
          <a:xfrm>
            <a:off x="1249363" y="698500"/>
            <a:ext cx="4511675" cy="3486150"/>
          </a:xfrm>
          <a:custGeom>
            <a:pathLst>
              <a:path extrusionOk="0" h="120000" w="120000">
                <a:moveTo>
                  <a:pt x="0" y="0"/>
                </a:moveTo>
                <a:lnTo>
                  <a:pt x="120000" y="0"/>
                </a:lnTo>
                <a:lnTo>
                  <a:pt x="120000" y="120000"/>
                </a:lnTo>
                <a:lnTo>
                  <a:pt x="0" y="120000"/>
                </a:lnTo>
                <a:close/>
              </a:path>
            </a:pathLst>
          </a:custGeom>
          <a:noFill/>
          <a:ln>
            <a:noFill/>
          </a:ln>
        </p:spPr>
      </p:sp>
      <p:sp>
        <p:nvSpPr>
          <p:cNvPr id="477" name="Google Shape;477;p18:notes"/>
          <p:cNvSpPr txBox="1"/>
          <p:nvPr>
            <p:ph idx="1" type="body"/>
          </p:nvPr>
        </p:nvSpPr>
        <p:spPr>
          <a:xfrm>
            <a:off x="701675" y="4416425"/>
            <a:ext cx="5607050" cy="4183063"/>
          </a:xfrm>
          <a:prstGeom prst="rect">
            <a:avLst/>
          </a:prstGeom>
          <a:noFill/>
          <a:ln>
            <a:noFill/>
          </a:ln>
        </p:spPr>
        <p:txBody>
          <a:bodyPr anchorCtr="0" anchor="t" bIns="45150" lIns="90300" spcFirstLastPara="1" rIns="90300" wrap="square" tIns="4515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33" name="Shape 533"/>
        <p:cNvGrpSpPr/>
        <p:nvPr/>
      </p:nvGrpSpPr>
      <p:grpSpPr>
        <a:xfrm>
          <a:off x="0" y="0"/>
          <a:ext cx="0" cy="0"/>
          <a:chOff x="0" y="0"/>
          <a:chExt cx="0" cy="0"/>
        </a:xfrm>
      </p:grpSpPr>
      <p:sp>
        <p:nvSpPr>
          <p:cNvPr id="534" name="Google Shape;534;p19:notes"/>
          <p:cNvSpPr txBox="1"/>
          <p:nvPr>
            <p:ph idx="12" type="sldNum"/>
          </p:nvPr>
        </p:nvSpPr>
        <p:spPr>
          <a:xfrm>
            <a:off x="3970338" y="8829675"/>
            <a:ext cx="3038475" cy="465138"/>
          </a:xfrm>
          <a:prstGeom prst="rect">
            <a:avLst/>
          </a:prstGeom>
          <a:noFill/>
          <a:ln>
            <a:noFill/>
          </a:ln>
        </p:spPr>
        <p:txBody>
          <a:bodyPr anchorCtr="0" anchor="b" bIns="45150" lIns="90300" spcFirstLastPara="1" rIns="90300" wrap="square" tIns="45150">
            <a:noAutofit/>
          </a:bodyPr>
          <a:lstStyle/>
          <a:p>
            <a:pPr indent="0" lvl="0" marL="0" marR="0" rtl="0" algn="r">
              <a:spcBef>
                <a:spcPts val="0"/>
              </a:spcBef>
              <a:spcAft>
                <a:spcPts val="0"/>
              </a:spcAft>
              <a:buNone/>
            </a:pPr>
            <a:fld id="{00000000-1234-1234-1234-123412341234}" type="slidenum">
              <a:rPr lang="en-US" sz="1300">
                <a:solidFill>
                  <a:schemeClr val="dk1"/>
                </a:solidFill>
                <a:latin typeface="Arial"/>
                <a:ea typeface="Arial"/>
                <a:cs typeface="Arial"/>
                <a:sym typeface="Arial"/>
              </a:rPr>
              <a:t>‹#›</a:t>
            </a:fld>
            <a:endParaRPr sz="1300">
              <a:solidFill>
                <a:schemeClr val="dk1"/>
              </a:solidFill>
              <a:latin typeface="Arial"/>
              <a:ea typeface="Arial"/>
              <a:cs typeface="Arial"/>
              <a:sym typeface="Arial"/>
            </a:endParaRPr>
          </a:p>
        </p:txBody>
      </p:sp>
      <p:sp>
        <p:nvSpPr>
          <p:cNvPr id="535" name="Google Shape;535;p19:notes"/>
          <p:cNvSpPr/>
          <p:nvPr>
            <p:ph idx="2" type="sldImg"/>
          </p:nvPr>
        </p:nvSpPr>
        <p:spPr>
          <a:xfrm>
            <a:off x="1249363" y="698500"/>
            <a:ext cx="4511675" cy="3486150"/>
          </a:xfrm>
          <a:custGeom>
            <a:pathLst>
              <a:path extrusionOk="0" h="120000" w="120000">
                <a:moveTo>
                  <a:pt x="0" y="0"/>
                </a:moveTo>
                <a:lnTo>
                  <a:pt x="120000" y="0"/>
                </a:lnTo>
                <a:lnTo>
                  <a:pt x="120000" y="120000"/>
                </a:lnTo>
                <a:lnTo>
                  <a:pt x="0" y="120000"/>
                </a:lnTo>
                <a:close/>
              </a:path>
            </a:pathLst>
          </a:custGeom>
          <a:noFill/>
          <a:ln>
            <a:noFill/>
          </a:ln>
        </p:spPr>
      </p:sp>
      <p:sp>
        <p:nvSpPr>
          <p:cNvPr id="536" name="Google Shape;536;p19:notes"/>
          <p:cNvSpPr txBox="1"/>
          <p:nvPr>
            <p:ph idx="1" type="body"/>
          </p:nvPr>
        </p:nvSpPr>
        <p:spPr>
          <a:xfrm>
            <a:off x="701675" y="4416425"/>
            <a:ext cx="5607050" cy="4183063"/>
          </a:xfrm>
          <a:prstGeom prst="rect">
            <a:avLst/>
          </a:prstGeom>
          <a:noFill/>
          <a:ln>
            <a:noFill/>
          </a:ln>
        </p:spPr>
        <p:txBody>
          <a:bodyPr anchorCtr="0" anchor="t" bIns="45150" lIns="90300" spcFirstLastPara="1" rIns="90300" wrap="square" tIns="4515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56" name="Shape 556"/>
        <p:cNvGrpSpPr/>
        <p:nvPr/>
      </p:nvGrpSpPr>
      <p:grpSpPr>
        <a:xfrm>
          <a:off x="0" y="0"/>
          <a:ext cx="0" cy="0"/>
          <a:chOff x="0" y="0"/>
          <a:chExt cx="0" cy="0"/>
        </a:xfrm>
      </p:grpSpPr>
      <p:sp>
        <p:nvSpPr>
          <p:cNvPr id="557" name="Google Shape;557;p20:notes"/>
          <p:cNvSpPr txBox="1"/>
          <p:nvPr>
            <p:ph idx="12" type="sldNum"/>
          </p:nvPr>
        </p:nvSpPr>
        <p:spPr>
          <a:xfrm>
            <a:off x="3970338" y="8829675"/>
            <a:ext cx="3038475" cy="465138"/>
          </a:xfrm>
          <a:prstGeom prst="rect">
            <a:avLst/>
          </a:prstGeom>
          <a:noFill/>
          <a:ln>
            <a:noFill/>
          </a:ln>
        </p:spPr>
        <p:txBody>
          <a:bodyPr anchorCtr="0" anchor="b" bIns="45150" lIns="90300" spcFirstLastPara="1" rIns="90300" wrap="square" tIns="45150">
            <a:noAutofit/>
          </a:bodyPr>
          <a:lstStyle/>
          <a:p>
            <a:pPr indent="0" lvl="0" marL="0" marR="0" rtl="0" algn="r">
              <a:spcBef>
                <a:spcPts val="0"/>
              </a:spcBef>
              <a:spcAft>
                <a:spcPts val="0"/>
              </a:spcAft>
              <a:buNone/>
            </a:pPr>
            <a:fld id="{00000000-1234-1234-1234-123412341234}" type="slidenum">
              <a:rPr lang="en-US" sz="1300">
                <a:solidFill>
                  <a:schemeClr val="dk1"/>
                </a:solidFill>
                <a:latin typeface="Arial"/>
                <a:ea typeface="Arial"/>
                <a:cs typeface="Arial"/>
                <a:sym typeface="Arial"/>
              </a:rPr>
              <a:t>‹#›</a:t>
            </a:fld>
            <a:endParaRPr sz="1300">
              <a:solidFill>
                <a:schemeClr val="dk1"/>
              </a:solidFill>
              <a:latin typeface="Arial"/>
              <a:ea typeface="Arial"/>
              <a:cs typeface="Arial"/>
              <a:sym typeface="Arial"/>
            </a:endParaRPr>
          </a:p>
        </p:txBody>
      </p:sp>
      <p:sp>
        <p:nvSpPr>
          <p:cNvPr id="558" name="Google Shape;558;p20:notes"/>
          <p:cNvSpPr/>
          <p:nvPr>
            <p:ph idx="2" type="sldImg"/>
          </p:nvPr>
        </p:nvSpPr>
        <p:spPr>
          <a:xfrm>
            <a:off x="1249363" y="698500"/>
            <a:ext cx="4511675" cy="3486150"/>
          </a:xfrm>
          <a:custGeom>
            <a:pathLst>
              <a:path extrusionOk="0" h="120000" w="120000">
                <a:moveTo>
                  <a:pt x="0" y="0"/>
                </a:moveTo>
                <a:lnTo>
                  <a:pt x="120000" y="0"/>
                </a:lnTo>
                <a:lnTo>
                  <a:pt x="120000" y="120000"/>
                </a:lnTo>
                <a:lnTo>
                  <a:pt x="0" y="120000"/>
                </a:lnTo>
                <a:close/>
              </a:path>
            </a:pathLst>
          </a:custGeom>
          <a:noFill/>
          <a:ln>
            <a:noFill/>
          </a:ln>
        </p:spPr>
      </p:sp>
      <p:sp>
        <p:nvSpPr>
          <p:cNvPr id="559" name="Google Shape;559;p20:notes"/>
          <p:cNvSpPr txBox="1"/>
          <p:nvPr>
            <p:ph idx="1" type="body"/>
          </p:nvPr>
        </p:nvSpPr>
        <p:spPr>
          <a:xfrm>
            <a:off x="701675" y="4416425"/>
            <a:ext cx="5607050" cy="4183063"/>
          </a:xfrm>
          <a:prstGeom prst="rect">
            <a:avLst/>
          </a:prstGeom>
          <a:noFill/>
          <a:ln>
            <a:noFill/>
          </a:ln>
        </p:spPr>
        <p:txBody>
          <a:bodyPr anchorCtr="0" anchor="t" bIns="45150" lIns="90300" spcFirstLastPara="1" rIns="90300" wrap="square" tIns="4515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78" name="Shape 578"/>
        <p:cNvGrpSpPr/>
        <p:nvPr/>
      </p:nvGrpSpPr>
      <p:grpSpPr>
        <a:xfrm>
          <a:off x="0" y="0"/>
          <a:ext cx="0" cy="0"/>
          <a:chOff x="0" y="0"/>
          <a:chExt cx="0" cy="0"/>
        </a:xfrm>
      </p:grpSpPr>
      <p:sp>
        <p:nvSpPr>
          <p:cNvPr id="579" name="Google Shape;579;p21:notes"/>
          <p:cNvSpPr txBox="1"/>
          <p:nvPr>
            <p:ph idx="12" type="sldNum"/>
          </p:nvPr>
        </p:nvSpPr>
        <p:spPr>
          <a:xfrm>
            <a:off x="3970338" y="8829675"/>
            <a:ext cx="3038475" cy="465138"/>
          </a:xfrm>
          <a:prstGeom prst="rect">
            <a:avLst/>
          </a:prstGeom>
          <a:noFill/>
          <a:ln>
            <a:noFill/>
          </a:ln>
        </p:spPr>
        <p:txBody>
          <a:bodyPr anchorCtr="0" anchor="b" bIns="45150" lIns="90300" spcFirstLastPara="1" rIns="90300" wrap="square" tIns="45150">
            <a:noAutofit/>
          </a:bodyPr>
          <a:lstStyle/>
          <a:p>
            <a:pPr indent="0" lvl="0" marL="0" marR="0" rtl="0" algn="r">
              <a:spcBef>
                <a:spcPts val="0"/>
              </a:spcBef>
              <a:spcAft>
                <a:spcPts val="0"/>
              </a:spcAft>
              <a:buNone/>
            </a:pPr>
            <a:fld id="{00000000-1234-1234-1234-123412341234}" type="slidenum">
              <a:rPr lang="en-US" sz="1300">
                <a:solidFill>
                  <a:schemeClr val="dk1"/>
                </a:solidFill>
                <a:latin typeface="Arial"/>
                <a:ea typeface="Arial"/>
                <a:cs typeface="Arial"/>
                <a:sym typeface="Arial"/>
              </a:rPr>
              <a:t>‹#›</a:t>
            </a:fld>
            <a:endParaRPr sz="1300">
              <a:solidFill>
                <a:schemeClr val="dk1"/>
              </a:solidFill>
              <a:latin typeface="Arial"/>
              <a:ea typeface="Arial"/>
              <a:cs typeface="Arial"/>
              <a:sym typeface="Arial"/>
            </a:endParaRPr>
          </a:p>
        </p:txBody>
      </p:sp>
      <p:sp>
        <p:nvSpPr>
          <p:cNvPr id="580" name="Google Shape;580;p21:notes"/>
          <p:cNvSpPr/>
          <p:nvPr>
            <p:ph idx="2" type="sldImg"/>
          </p:nvPr>
        </p:nvSpPr>
        <p:spPr>
          <a:xfrm>
            <a:off x="1249363" y="698500"/>
            <a:ext cx="4511675" cy="3486150"/>
          </a:xfrm>
          <a:custGeom>
            <a:pathLst>
              <a:path extrusionOk="0" h="120000" w="120000">
                <a:moveTo>
                  <a:pt x="0" y="0"/>
                </a:moveTo>
                <a:lnTo>
                  <a:pt x="120000" y="0"/>
                </a:lnTo>
                <a:lnTo>
                  <a:pt x="120000" y="120000"/>
                </a:lnTo>
                <a:lnTo>
                  <a:pt x="0" y="120000"/>
                </a:lnTo>
                <a:close/>
              </a:path>
            </a:pathLst>
          </a:custGeom>
          <a:noFill/>
          <a:ln>
            <a:noFill/>
          </a:ln>
        </p:spPr>
      </p:sp>
      <p:sp>
        <p:nvSpPr>
          <p:cNvPr id="581" name="Google Shape;581;p21:notes"/>
          <p:cNvSpPr txBox="1"/>
          <p:nvPr>
            <p:ph idx="1" type="body"/>
          </p:nvPr>
        </p:nvSpPr>
        <p:spPr>
          <a:xfrm>
            <a:off x="701675" y="4416425"/>
            <a:ext cx="5607050" cy="4183063"/>
          </a:xfrm>
          <a:prstGeom prst="rect">
            <a:avLst/>
          </a:prstGeom>
          <a:noFill/>
          <a:ln>
            <a:noFill/>
          </a:ln>
        </p:spPr>
        <p:txBody>
          <a:bodyPr anchorCtr="0" anchor="t" bIns="45150" lIns="90300" spcFirstLastPara="1" rIns="90300" wrap="square" tIns="4515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98" name="Shape 598"/>
        <p:cNvGrpSpPr/>
        <p:nvPr/>
      </p:nvGrpSpPr>
      <p:grpSpPr>
        <a:xfrm>
          <a:off x="0" y="0"/>
          <a:ext cx="0" cy="0"/>
          <a:chOff x="0" y="0"/>
          <a:chExt cx="0" cy="0"/>
        </a:xfrm>
      </p:grpSpPr>
      <p:sp>
        <p:nvSpPr>
          <p:cNvPr id="599" name="Google Shape;599;p22:notes"/>
          <p:cNvSpPr txBox="1"/>
          <p:nvPr>
            <p:ph idx="12" type="sldNum"/>
          </p:nvPr>
        </p:nvSpPr>
        <p:spPr>
          <a:xfrm>
            <a:off x="3970338" y="8829675"/>
            <a:ext cx="3038475" cy="465138"/>
          </a:xfrm>
          <a:prstGeom prst="rect">
            <a:avLst/>
          </a:prstGeom>
          <a:noFill/>
          <a:ln>
            <a:noFill/>
          </a:ln>
        </p:spPr>
        <p:txBody>
          <a:bodyPr anchorCtr="0" anchor="b" bIns="45150" lIns="90300" spcFirstLastPara="1" rIns="90300" wrap="square" tIns="45150">
            <a:noAutofit/>
          </a:bodyPr>
          <a:lstStyle/>
          <a:p>
            <a:pPr indent="0" lvl="0" marL="0" marR="0" rtl="0" algn="r">
              <a:spcBef>
                <a:spcPts val="0"/>
              </a:spcBef>
              <a:spcAft>
                <a:spcPts val="0"/>
              </a:spcAft>
              <a:buNone/>
            </a:pPr>
            <a:fld id="{00000000-1234-1234-1234-123412341234}" type="slidenum">
              <a:rPr lang="en-US" sz="1300">
                <a:solidFill>
                  <a:schemeClr val="dk1"/>
                </a:solidFill>
                <a:latin typeface="Arial"/>
                <a:ea typeface="Arial"/>
                <a:cs typeface="Arial"/>
                <a:sym typeface="Arial"/>
              </a:rPr>
              <a:t>‹#›</a:t>
            </a:fld>
            <a:endParaRPr sz="1300">
              <a:solidFill>
                <a:schemeClr val="dk1"/>
              </a:solidFill>
              <a:latin typeface="Arial"/>
              <a:ea typeface="Arial"/>
              <a:cs typeface="Arial"/>
              <a:sym typeface="Arial"/>
            </a:endParaRPr>
          </a:p>
        </p:txBody>
      </p:sp>
      <p:sp>
        <p:nvSpPr>
          <p:cNvPr id="600" name="Google Shape;600;p22:notes"/>
          <p:cNvSpPr/>
          <p:nvPr>
            <p:ph idx="2" type="sldImg"/>
          </p:nvPr>
        </p:nvSpPr>
        <p:spPr>
          <a:xfrm>
            <a:off x="1249363" y="698500"/>
            <a:ext cx="4511675" cy="3486150"/>
          </a:xfrm>
          <a:custGeom>
            <a:pathLst>
              <a:path extrusionOk="0" h="120000" w="120000">
                <a:moveTo>
                  <a:pt x="0" y="0"/>
                </a:moveTo>
                <a:lnTo>
                  <a:pt x="120000" y="0"/>
                </a:lnTo>
                <a:lnTo>
                  <a:pt x="120000" y="120000"/>
                </a:lnTo>
                <a:lnTo>
                  <a:pt x="0" y="120000"/>
                </a:lnTo>
                <a:close/>
              </a:path>
            </a:pathLst>
          </a:custGeom>
          <a:noFill/>
          <a:ln>
            <a:noFill/>
          </a:ln>
        </p:spPr>
      </p:sp>
      <p:sp>
        <p:nvSpPr>
          <p:cNvPr id="601" name="Google Shape;601;p22:notes"/>
          <p:cNvSpPr txBox="1"/>
          <p:nvPr>
            <p:ph idx="1" type="body"/>
          </p:nvPr>
        </p:nvSpPr>
        <p:spPr>
          <a:xfrm>
            <a:off x="701675" y="4416425"/>
            <a:ext cx="5607050" cy="4183063"/>
          </a:xfrm>
          <a:prstGeom prst="rect">
            <a:avLst/>
          </a:prstGeom>
          <a:noFill/>
          <a:ln>
            <a:noFill/>
          </a:ln>
        </p:spPr>
        <p:txBody>
          <a:bodyPr anchorCtr="0" anchor="t" bIns="45150" lIns="90300" spcFirstLastPara="1" rIns="90300" wrap="square" tIns="4515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19" name="Shape 619"/>
        <p:cNvGrpSpPr/>
        <p:nvPr/>
      </p:nvGrpSpPr>
      <p:grpSpPr>
        <a:xfrm>
          <a:off x="0" y="0"/>
          <a:ext cx="0" cy="0"/>
          <a:chOff x="0" y="0"/>
          <a:chExt cx="0" cy="0"/>
        </a:xfrm>
      </p:grpSpPr>
      <p:sp>
        <p:nvSpPr>
          <p:cNvPr id="620" name="Google Shape;620;p23:notes"/>
          <p:cNvSpPr txBox="1"/>
          <p:nvPr>
            <p:ph idx="12" type="sldNum"/>
          </p:nvPr>
        </p:nvSpPr>
        <p:spPr>
          <a:xfrm>
            <a:off x="3970338" y="8829675"/>
            <a:ext cx="3038475" cy="465138"/>
          </a:xfrm>
          <a:prstGeom prst="rect">
            <a:avLst/>
          </a:prstGeom>
          <a:noFill/>
          <a:ln>
            <a:noFill/>
          </a:ln>
        </p:spPr>
        <p:txBody>
          <a:bodyPr anchorCtr="0" anchor="b" bIns="45150" lIns="90300" spcFirstLastPara="1" rIns="90300" wrap="square" tIns="45150">
            <a:noAutofit/>
          </a:bodyPr>
          <a:lstStyle/>
          <a:p>
            <a:pPr indent="0" lvl="0" marL="0" marR="0" rtl="0" algn="r">
              <a:spcBef>
                <a:spcPts val="0"/>
              </a:spcBef>
              <a:spcAft>
                <a:spcPts val="0"/>
              </a:spcAft>
              <a:buNone/>
            </a:pPr>
            <a:fld id="{00000000-1234-1234-1234-123412341234}" type="slidenum">
              <a:rPr lang="en-US" sz="1300">
                <a:solidFill>
                  <a:schemeClr val="dk1"/>
                </a:solidFill>
                <a:latin typeface="Arial"/>
                <a:ea typeface="Arial"/>
                <a:cs typeface="Arial"/>
                <a:sym typeface="Arial"/>
              </a:rPr>
              <a:t>‹#›</a:t>
            </a:fld>
            <a:endParaRPr sz="1300">
              <a:solidFill>
                <a:schemeClr val="dk1"/>
              </a:solidFill>
              <a:latin typeface="Arial"/>
              <a:ea typeface="Arial"/>
              <a:cs typeface="Arial"/>
              <a:sym typeface="Arial"/>
            </a:endParaRPr>
          </a:p>
        </p:txBody>
      </p:sp>
      <p:sp>
        <p:nvSpPr>
          <p:cNvPr id="621" name="Google Shape;621;p23:notes"/>
          <p:cNvSpPr/>
          <p:nvPr>
            <p:ph idx="2" type="sldImg"/>
          </p:nvPr>
        </p:nvSpPr>
        <p:spPr>
          <a:xfrm>
            <a:off x="1249363" y="698500"/>
            <a:ext cx="4511675" cy="3486150"/>
          </a:xfrm>
          <a:custGeom>
            <a:pathLst>
              <a:path extrusionOk="0" h="120000" w="120000">
                <a:moveTo>
                  <a:pt x="0" y="0"/>
                </a:moveTo>
                <a:lnTo>
                  <a:pt x="120000" y="0"/>
                </a:lnTo>
                <a:lnTo>
                  <a:pt x="120000" y="120000"/>
                </a:lnTo>
                <a:lnTo>
                  <a:pt x="0" y="120000"/>
                </a:lnTo>
                <a:close/>
              </a:path>
            </a:pathLst>
          </a:custGeom>
          <a:noFill/>
          <a:ln>
            <a:noFill/>
          </a:ln>
        </p:spPr>
      </p:sp>
      <p:sp>
        <p:nvSpPr>
          <p:cNvPr id="622" name="Google Shape;622;p23:notes"/>
          <p:cNvSpPr txBox="1"/>
          <p:nvPr>
            <p:ph idx="1" type="body"/>
          </p:nvPr>
        </p:nvSpPr>
        <p:spPr>
          <a:xfrm>
            <a:off x="701675" y="4416425"/>
            <a:ext cx="5607050" cy="4183063"/>
          </a:xfrm>
          <a:prstGeom prst="rect">
            <a:avLst/>
          </a:prstGeom>
          <a:noFill/>
          <a:ln>
            <a:noFill/>
          </a:ln>
        </p:spPr>
        <p:txBody>
          <a:bodyPr anchorCtr="0" anchor="t" bIns="45150" lIns="90300" spcFirstLastPara="1" rIns="90300" wrap="square" tIns="4515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43" name="Shape 643"/>
        <p:cNvGrpSpPr/>
        <p:nvPr/>
      </p:nvGrpSpPr>
      <p:grpSpPr>
        <a:xfrm>
          <a:off x="0" y="0"/>
          <a:ext cx="0" cy="0"/>
          <a:chOff x="0" y="0"/>
          <a:chExt cx="0" cy="0"/>
        </a:xfrm>
      </p:grpSpPr>
      <p:sp>
        <p:nvSpPr>
          <p:cNvPr id="644" name="Google Shape;644;p24:notes"/>
          <p:cNvSpPr txBox="1"/>
          <p:nvPr>
            <p:ph idx="12" type="sldNum"/>
          </p:nvPr>
        </p:nvSpPr>
        <p:spPr>
          <a:xfrm>
            <a:off x="3970338" y="8829675"/>
            <a:ext cx="3038475" cy="465138"/>
          </a:xfrm>
          <a:prstGeom prst="rect">
            <a:avLst/>
          </a:prstGeom>
          <a:noFill/>
          <a:ln>
            <a:noFill/>
          </a:ln>
        </p:spPr>
        <p:txBody>
          <a:bodyPr anchorCtr="0" anchor="b" bIns="45150" lIns="90300" spcFirstLastPara="1" rIns="90300" wrap="square" tIns="45150">
            <a:noAutofit/>
          </a:bodyPr>
          <a:lstStyle/>
          <a:p>
            <a:pPr indent="0" lvl="0" marL="0" marR="0" rtl="0" algn="r">
              <a:spcBef>
                <a:spcPts val="0"/>
              </a:spcBef>
              <a:spcAft>
                <a:spcPts val="0"/>
              </a:spcAft>
              <a:buNone/>
            </a:pPr>
            <a:fld id="{00000000-1234-1234-1234-123412341234}" type="slidenum">
              <a:rPr lang="en-US" sz="1300">
                <a:solidFill>
                  <a:schemeClr val="dk1"/>
                </a:solidFill>
                <a:latin typeface="Arial"/>
                <a:ea typeface="Arial"/>
                <a:cs typeface="Arial"/>
                <a:sym typeface="Arial"/>
              </a:rPr>
              <a:t>‹#›</a:t>
            </a:fld>
            <a:endParaRPr sz="1300">
              <a:solidFill>
                <a:schemeClr val="dk1"/>
              </a:solidFill>
              <a:latin typeface="Arial"/>
              <a:ea typeface="Arial"/>
              <a:cs typeface="Arial"/>
              <a:sym typeface="Arial"/>
            </a:endParaRPr>
          </a:p>
        </p:txBody>
      </p:sp>
      <p:sp>
        <p:nvSpPr>
          <p:cNvPr id="645" name="Google Shape;645;p24:notes"/>
          <p:cNvSpPr/>
          <p:nvPr>
            <p:ph idx="2" type="sldImg"/>
          </p:nvPr>
        </p:nvSpPr>
        <p:spPr>
          <a:xfrm>
            <a:off x="1249363" y="698500"/>
            <a:ext cx="4511675" cy="3486150"/>
          </a:xfrm>
          <a:custGeom>
            <a:pathLst>
              <a:path extrusionOk="0" h="120000" w="120000">
                <a:moveTo>
                  <a:pt x="0" y="0"/>
                </a:moveTo>
                <a:lnTo>
                  <a:pt x="120000" y="0"/>
                </a:lnTo>
                <a:lnTo>
                  <a:pt x="120000" y="120000"/>
                </a:lnTo>
                <a:lnTo>
                  <a:pt x="0" y="120000"/>
                </a:lnTo>
                <a:close/>
              </a:path>
            </a:pathLst>
          </a:custGeom>
          <a:noFill/>
          <a:ln>
            <a:noFill/>
          </a:ln>
        </p:spPr>
      </p:sp>
      <p:sp>
        <p:nvSpPr>
          <p:cNvPr id="646" name="Google Shape;646;p24:notes"/>
          <p:cNvSpPr txBox="1"/>
          <p:nvPr>
            <p:ph idx="1" type="body"/>
          </p:nvPr>
        </p:nvSpPr>
        <p:spPr>
          <a:xfrm>
            <a:off x="701675" y="4416425"/>
            <a:ext cx="5607050" cy="4183063"/>
          </a:xfrm>
          <a:prstGeom prst="rect">
            <a:avLst/>
          </a:prstGeom>
          <a:noFill/>
          <a:ln>
            <a:noFill/>
          </a:ln>
        </p:spPr>
        <p:txBody>
          <a:bodyPr anchorCtr="0" anchor="t" bIns="45150" lIns="90300" spcFirstLastPara="1" rIns="90300" wrap="square" tIns="4515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64" name="Shape 664"/>
        <p:cNvGrpSpPr/>
        <p:nvPr/>
      </p:nvGrpSpPr>
      <p:grpSpPr>
        <a:xfrm>
          <a:off x="0" y="0"/>
          <a:ext cx="0" cy="0"/>
          <a:chOff x="0" y="0"/>
          <a:chExt cx="0" cy="0"/>
        </a:xfrm>
      </p:grpSpPr>
      <p:sp>
        <p:nvSpPr>
          <p:cNvPr id="665" name="Google Shape;665;p25:notes"/>
          <p:cNvSpPr txBox="1"/>
          <p:nvPr>
            <p:ph idx="12" type="sldNum"/>
          </p:nvPr>
        </p:nvSpPr>
        <p:spPr>
          <a:xfrm>
            <a:off x="3970338" y="8829675"/>
            <a:ext cx="3038475" cy="465138"/>
          </a:xfrm>
          <a:prstGeom prst="rect">
            <a:avLst/>
          </a:prstGeom>
          <a:noFill/>
          <a:ln>
            <a:noFill/>
          </a:ln>
        </p:spPr>
        <p:txBody>
          <a:bodyPr anchorCtr="0" anchor="b" bIns="45150" lIns="90300" spcFirstLastPara="1" rIns="90300" wrap="square" tIns="45150">
            <a:noAutofit/>
          </a:bodyPr>
          <a:lstStyle/>
          <a:p>
            <a:pPr indent="0" lvl="0" marL="0" marR="0" rtl="0" algn="r">
              <a:spcBef>
                <a:spcPts val="0"/>
              </a:spcBef>
              <a:spcAft>
                <a:spcPts val="0"/>
              </a:spcAft>
              <a:buNone/>
            </a:pPr>
            <a:fld id="{00000000-1234-1234-1234-123412341234}" type="slidenum">
              <a:rPr lang="en-US" sz="1300">
                <a:solidFill>
                  <a:schemeClr val="dk1"/>
                </a:solidFill>
                <a:latin typeface="Arial"/>
                <a:ea typeface="Arial"/>
                <a:cs typeface="Arial"/>
                <a:sym typeface="Arial"/>
              </a:rPr>
              <a:t>‹#›</a:t>
            </a:fld>
            <a:endParaRPr sz="1300">
              <a:solidFill>
                <a:schemeClr val="dk1"/>
              </a:solidFill>
              <a:latin typeface="Arial"/>
              <a:ea typeface="Arial"/>
              <a:cs typeface="Arial"/>
              <a:sym typeface="Arial"/>
            </a:endParaRPr>
          </a:p>
        </p:txBody>
      </p:sp>
      <p:sp>
        <p:nvSpPr>
          <p:cNvPr id="666" name="Google Shape;666;p25:notes"/>
          <p:cNvSpPr/>
          <p:nvPr>
            <p:ph idx="2" type="sldImg"/>
          </p:nvPr>
        </p:nvSpPr>
        <p:spPr>
          <a:xfrm>
            <a:off x="1249363" y="698500"/>
            <a:ext cx="4511675" cy="3486150"/>
          </a:xfrm>
          <a:custGeom>
            <a:pathLst>
              <a:path extrusionOk="0" h="120000" w="120000">
                <a:moveTo>
                  <a:pt x="0" y="0"/>
                </a:moveTo>
                <a:lnTo>
                  <a:pt x="120000" y="0"/>
                </a:lnTo>
                <a:lnTo>
                  <a:pt x="120000" y="120000"/>
                </a:lnTo>
                <a:lnTo>
                  <a:pt x="0" y="120000"/>
                </a:lnTo>
                <a:close/>
              </a:path>
            </a:pathLst>
          </a:custGeom>
          <a:noFill/>
          <a:ln>
            <a:noFill/>
          </a:ln>
        </p:spPr>
      </p:sp>
      <p:sp>
        <p:nvSpPr>
          <p:cNvPr id="667" name="Google Shape;667;p25:notes"/>
          <p:cNvSpPr txBox="1"/>
          <p:nvPr>
            <p:ph idx="1" type="body"/>
          </p:nvPr>
        </p:nvSpPr>
        <p:spPr>
          <a:xfrm>
            <a:off x="701675" y="4416425"/>
            <a:ext cx="5607050" cy="4183063"/>
          </a:xfrm>
          <a:prstGeom prst="rect">
            <a:avLst/>
          </a:prstGeom>
          <a:noFill/>
          <a:ln>
            <a:noFill/>
          </a:ln>
        </p:spPr>
        <p:txBody>
          <a:bodyPr anchorCtr="0" anchor="t" bIns="45150" lIns="90300" spcFirstLastPara="1" rIns="90300" wrap="square" tIns="4515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83" name="Shape 683"/>
        <p:cNvGrpSpPr/>
        <p:nvPr/>
      </p:nvGrpSpPr>
      <p:grpSpPr>
        <a:xfrm>
          <a:off x="0" y="0"/>
          <a:ext cx="0" cy="0"/>
          <a:chOff x="0" y="0"/>
          <a:chExt cx="0" cy="0"/>
        </a:xfrm>
      </p:grpSpPr>
      <p:sp>
        <p:nvSpPr>
          <p:cNvPr id="684" name="Google Shape;684;p26:notes"/>
          <p:cNvSpPr txBox="1"/>
          <p:nvPr>
            <p:ph idx="12" type="sldNum"/>
          </p:nvPr>
        </p:nvSpPr>
        <p:spPr>
          <a:xfrm>
            <a:off x="3970338" y="8829675"/>
            <a:ext cx="3038475" cy="465138"/>
          </a:xfrm>
          <a:prstGeom prst="rect">
            <a:avLst/>
          </a:prstGeom>
          <a:noFill/>
          <a:ln>
            <a:noFill/>
          </a:ln>
        </p:spPr>
        <p:txBody>
          <a:bodyPr anchorCtr="0" anchor="b" bIns="45150" lIns="90300" spcFirstLastPara="1" rIns="90300" wrap="square" tIns="45150">
            <a:noAutofit/>
          </a:bodyPr>
          <a:lstStyle/>
          <a:p>
            <a:pPr indent="0" lvl="0" marL="0" marR="0" rtl="0" algn="r">
              <a:spcBef>
                <a:spcPts val="0"/>
              </a:spcBef>
              <a:spcAft>
                <a:spcPts val="0"/>
              </a:spcAft>
              <a:buNone/>
            </a:pPr>
            <a:fld id="{00000000-1234-1234-1234-123412341234}" type="slidenum">
              <a:rPr lang="en-US" sz="1300">
                <a:solidFill>
                  <a:schemeClr val="dk1"/>
                </a:solidFill>
                <a:latin typeface="Arial"/>
                <a:ea typeface="Arial"/>
                <a:cs typeface="Arial"/>
                <a:sym typeface="Arial"/>
              </a:rPr>
              <a:t>‹#›</a:t>
            </a:fld>
            <a:endParaRPr sz="1300">
              <a:solidFill>
                <a:schemeClr val="dk1"/>
              </a:solidFill>
              <a:latin typeface="Arial"/>
              <a:ea typeface="Arial"/>
              <a:cs typeface="Arial"/>
              <a:sym typeface="Arial"/>
            </a:endParaRPr>
          </a:p>
        </p:txBody>
      </p:sp>
      <p:sp>
        <p:nvSpPr>
          <p:cNvPr id="685" name="Google Shape;685;p26:notes"/>
          <p:cNvSpPr/>
          <p:nvPr>
            <p:ph idx="2" type="sldImg"/>
          </p:nvPr>
        </p:nvSpPr>
        <p:spPr>
          <a:xfrm>
            <a:off x="1249363" y="698500"/>
            <a:ext cx="4511675" cy="3486150"/>
          </a:xfrm>
          <a:custGeom>
            <a:pathLst>
              <a:path extrusionOk="0" h="120000" w="120000">
                <a:moveTo>
                  <a:pt x="0" y="0"/>
                </a:moveTo>
                <a:lnTo>
                  <a:pt x="120000" y="0"/>
                </a:lnTo>
                <a:lnTo>
                  <a:pt x="120000" y="120000"/>
                </a:lnTo>
                <a:lnTo>
                  <a:pt x="0" y="120000"/>
                </a:lnTo>
                <a:close/>
              </a:path>
            </a:pathLst>
          </a:custGeom>
          <a:noFill/>
          <a:ln>
            <a:noFill/>
          </a:ln>
        </p:spPr>
      </p:sp>
      <p:sp>
        <p:nvSpPr>
          <p:cNvPr id="686" name="Google Shape;686;p26:notes"/>
          <p:cNvSpPr txBox="1"/>
          <p:nvPr>
            <p:ph idx="1" type="body"/>
          </p:nvPr>
        </p:nvSpPr>
        <p:spPr>
          <a:xfrm>
            <a:off x="701675" y="4416425"/>
            <a:ext cx="5607050" cy="4183063"/>
          </a:xfrm>
          <a:prstGeom prst="rect">
            <a:avLst/>
          </a:prstGeom>
          <a:noFill/>
          <a:ln>
            <a:noFill/>
          </a:ln>
        </p:spPr>
        <p:txBody>
          <a:bodyPr anchorCtr="0" anchor="t" bIns="45150" lIns="90300" spcFirstLastPara="1" rIns="90300" wrap="square" tIns="4515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showMasterSp="0" type="title">
  <p:cSld name="TITLE">
    <p:spTree>
      <p:nvGrpSpPr>
        <p:cNvPr id="18" name="Shape 18"/>
        <p:cNvGrpSpPr/>
        <p:nvPr/>
      </p:nvGrpSpPr>
      <p:grpSpPr>
        <a:xfrm>
          <a:off x="0" y="0"/>
          <a:ext cx="0" cy="0"/>
          <a:chOff x="0" y="0"/>
          <a:chExt cx="0" cy="0"/>
        </a:xfrm>
      </p:grpSpPr>
      <p:sp>
        <p:nvSpPr>
          <p:cNvPr id="19" name="Google Shape;19;p2"/>
          <p:cNvSpPr/>
          <p:nvPr/>
        </p:nvSpPr>
        <p:spPr>
          <a:xfrm>
            <a:off x="0" y="7321550"/>
            <a:ext cx="10058400" cy="450850"/>
          </a:xfrm>
          <a:prstGeom prst="rect">
            <a:avLst/>
          </a:prstGeom>
          <a:gradFill>
            <a:gsLst>
              <a:gs pos="0">
                <a:srgbClr val="DDDDDD"/>
              </a:gs>
              <a:gs pos="100000">
                <a:srgbClr val="C3C3C3"/>
              </a:gs>
            </a:gsLst>
            <a:lin ang="5400000" scaled="0"/>
          </a:gra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20" name="Google Shape;20;p2"/>
          <p:cNvSpPr/>
          <p:nvPr/>
        </p:nvSpPr>
        <p:spPr>
          <a:xfrm>
            <a:off x="0" y="0"/>
            <a:ext cx="10058400" cy="474663"/>
          </a:xfrm>
          <a:prstGeom prst="rect">
            <a:avLst/>
          </a:prstGeom>
          <a:gradFill>
            <a:gsLst>
              <a:gs pos="0">
                <a:srgbClr val="C6C6C6"/>
              </a:gs>
              <a:gs pos="100000">
                <a:srgbClr val="DDDDDD"/>
              </a:gs>
            </a:gsLst>
            <a:lin ang="5400000" scaled="0"/>
          </a:gra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21" name="Google Shape;21;p2"/>
          <p:cNvSpPr/>
          <p:nvPr/>
        </p:nvSpPr>
        <p:spPr>
          <a:xfrm>
            <a:off x="0" y="0"/>
            <a:ext cx="10058400" cy="7772400"/>
          </a:xfrm>
          <a:prstGeom prst="rect">
            <a:avLst/>
          </a:prstGeom>
          <a:no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pic>
        <p:nvPicPr>
          <p:cNvPr descr="https://lh4.googleusercontent.com/B2ADHe_8YV7q8HPVu5kDki-ABHiCh7pwDO7h0kdt4W9P_3lliCW21U15MIG2vQlX4bIiOi55F9qOfSziB3aN9EAbKhrCTaY1mHTLPUsRnRGDP9BDjeF9QMpkikGvH9RuXO2T" id="22" name="Google Shape;22;p2"/>
          <p:cNvPicPr preferRelativeResize="0"/>
          <p:nvPr/>
        </p:nvPicPr>
        <p:blipFill rotWithShape="1">
          <a:blip r:embed="rId2">
            <a:alphaModFix/>
          </a:blip>
          <a:srcRect b="0" l="0" r="0" t="0"/>
          <a:stretch/>
        </p:blipFill>
        <p:spPr>
          <a:xfrm>
            <a:off x="0" y="0"/>
            <a:ext cx="661988" cy="53975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23" name="Shape 23"/>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showMasterSp="0">
  <p:cSld name="Title and Content">
    <p:spTree>
      <p:nvGrpSpPr>
        <p:cNvPr id="24" name="Shape 24"/>
        <p:cNvGrpSpPr/>
        <p:nvPr/>
      </p:nvGrpSpPr>
      <p:grpSpPr>
        <a:xfrm>
          <a:off x="0" y="0"/>
          <a:ext cx="0" cy="0"/>
          <a:chOff x="0" y="0"/>
          <a:chExt cx="0" cy="0"/>
        </a:xfrm>
      </p:grpSpPr>
      <p:sp>
        <p:nvSpPr>
          <p:cNvPr id="25" name="Google Shape;25;p4"/>
          <p:cNvSpPr/>
          <p:nvPr/>
        </p:nvSpPr>
        <p:spPr>
          <a:xfrm>
            <a:off x="0" y="7321550"/>
            <a:ext cx="10058400" cy="450850"/>
          </a:xfrm>
          <a:prstGeom prst="rect">
            <a:avLst/>
          </a:prstGeom>
          <a:gradFill>
            <a:gsLst>
              <a:gs pos="0">
                <a:srgbClr val="DDDDDD"/>
              </a:gs>
              <a:gs pos="100000">
                <a:srgbClr val="C3C3C3"/>
              </a:gs>
            </a:gsLst>
            <a:lin ang="5400000" scaled="0"/>
          </a:gra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26" name="Google Shape;26;p4"/>
          <p:cNvSpPr/>
          <p:nvPr/>
        </p:nvSpPr>
        <p:spPr>
          <a:xfrm>
            <a:off x="0" y="0"/>
            <a:ext cx="10058400" cy="474663"/>
          </a:xfrm>
          <a:prstGeom prst="rect">
            <a:avLst/>
          </a:prstGeom>
          <a:gradFill>
            <a:gsLst>
              <a:gs pos="0">
                <a:srgbClr val="C6C6C6"/>
              </a:gs>
              <a:gs pos="100000">
                <a:srgbClr val="DDDDDD"/>
              </a:gs>
            </a:gsLst>
            <a:lin ang="5400000" scaled="0"/>
          </a:gra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200">
                <a:solidFill>
                  <a:schemeClr val="dk1"/>
                </a:solidFill>
                <a:latin typeface="Calibri"/>
                <a:ea typeface="Calibri"/>
                <a:cs typeface="Calibri"/>
                <a:sym typeface="Calibri"/>
              </a:rPr>
              <a:t>WORK INSTRUCTION  操  作 指 导 书</a:t>
            </a:r>
            <a:endParaRPr/>
          </a:p>
        </p:txBody>
      </p:sp>
      <p:graphicFrame>
        <p:nvGraphicFramePr>
          <p:cNvPr id="27" name="Google Shape;27;p4"/>
          <p:cNvGraphicFramePr/>
          <p:nvPr/>
        </p:nvGraphicFramePr>
        <p:xfrm>
          <a:off x="4763" y="477838"/>
          <a:ext cx="3000000" cy="3000000"/>
        </p:xfrm>
        <a:graphic>
          <a:graphicData uri="http://schemas.openxmlformats.org/drawingml/2006/table">
            <a:tbl>
              <a:tblPr>
                <a:noFill/>
                <a:tableStyleId>{47D3ABDA-69E1-40BC-A2FD-3171827BBA8E}</a:tableStyleId>
              </a:tblPr>
              <a:tblGrid>
                <a:gridCol w="1577975"/>
                <a:gridCol w="692150"/>
                <a:gridCol w="1917700"/>
                <a:gridCol w="947725"/>
                <a:gridCol w="1528775"/>
                <a:gridCol w="701675"/>
                <a:gridCol w="457200"/>
                <a:gridCol w="696900"/>
                <a:gridCol w="774700"/>
                <a:gridCol w="757250"/>
              </a:tblGrid>
              <a:tr h="215900">
                <a:tc rowSpan="2">
                  <a:txBody>
                    <a:bodyPr>
                      <a:noAutofit/>
                    </a:bodyPr>
                    <a:lstStyle/>
                    <a:p>
                      <a:pPr indent="0" lvl="0" marL="0" marR="0" rtl="0" algn="ctr">
                        <a:lnSpc>
                          <a:spcPct val="100000"/>
                        </a:lnSpc>
                        <a:spcBef>
                          <a:spcPts val="0"/>
                        </a:spcBef>
                        <a:spcAft>
                          <a:spcPts val="0"/>
                        </a:spcAft>
                        <a:buClr>
                          <a:schemeClr val="dk1"/>
                        </a:buClr>
                        <a:buSzPts val="1600"/>
                        <a:buFont typeface="Calibri"/>
                        <a:buNone/>
                      </a:pPr>
                      <a:r>
                        <a:rPr b="1" i="0" lang="en-US" sz="1600" u="none" cap="none" strike="noStrike">
                          <a:solidFill>
                            <a:schemeClr val="dk1"/>
                          </a:solidFill>
                          <a:latin typeface="Calibri"/>
                          <a:ea typeface="Calibri"/>
                          <a:cs typeface="Calibri"/>
                          <a:sym typeface="Calibri"/>
                        </a:rPr>
                        <a:t>Product Name</a:t>
                      </a:r>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c rowSpan="2">
                  <a:txBody>
                    <a:bodyPr>
                      <a:noAutofit/>
                    </a:bodyPr>
                    <a:lstStyle/>
                    <a:p>
                      <a:pPr indent="0" lvl="0" marL="0" marR="0" rtl="0" algn="ctr">
                        <a:lnSpc>
                          <a:spcPct val="100000"/>
                        </a:lnSpc>
                        <a:spcBef>
                          <a:spcPts val="0"/>
                        </a:spcBef>
                        <a:spcAft>
                          <a:spcPts val="0"/>
                        </a:spcAft>
                        <a:buClr>
                          <a:schemeClr val="dk1"/>
                        </a:buClr>
                        <a:buSzPts val="1000"/>
                        <a:buFont typeface="Calibri"/>
                        <a:buNone/>
                      </a:pPr>
                      <a:r>
                        <a:rPr b="1" i="0" lang="en-US" sz="1000" u="none" cap="none" strike="noStrike">
                          <a:solidFill>
                            <a:schemeClr val="dk1"/>
                          </a:solidFill>
                          <a:latin typeface="Calibri"/>
                          <a:ea typeface="Calibri"/>
                          <a:cs typeface="Calibri"/>
                          <a:sym typeface="Calibri"/>
                        </a:rPr>
                        <a:t>Assembly</a:t>
                      </a:r>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DDDDDD"/>
                    </a:solidFill>
                  </a:tcPr>
                </a:tc>
                <a:tc rowSpan="2">
                  <a:txBody>
                    <a:bodyPr>
                      <a:noAutofit/>
                    </a:bodyPr>
                    <a:lstStyle/>
                    <a:p>
                      <a:pPr indent="0" lvl="0" marL="0" marR="0" rtl="0" algn="ctr">
                        <a:lnSpc>
                          <a:spcPct val="100000"/>
                        </a:lnSpc>
                        <a:spcBef>
                          <a:spcPts val="0"/>
                        </a:spcBef>
                        <a:spcAft>
                          <a:spcPts val="0"/>
                        </a:spcAft>
                        <a:buClr>
                          <a:schemeClr val="dk1"/>
                        </a:buClr>
                        <a:buSzPts val="1300"/>
                        <a:buFont typeface="Arial"/>
                        <a:buNone/>
                      </a:pPr>
                      <a:r>
                        <a:t/>
                      </a:r>
                      <a:endParaRPr b="1" i="0" sz="13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c>
                  <a:txBody>
                    <a:bodyPr>
                      <a:noAutofit/>
                    </a:bodyPr>
                    <a:lstStyle/>
                    <a:p>
                      <a:pPr indent="0" lvl="0" marL="0" marR="0" rtl="0" algn="ctr">
                        <a:lnSpc>
                          <a:spcPct val="100000"/>
                        </a:lnSpc>
                        <a:spcBef>
                          <a:spcPts val="0"/>
                        </a:spcBef>
                        <a:spcAft>
                          <a:spcPts val="0"/>
                        </a:spcAft>
                        <a:buClr>
                          <a:schemeClr val="dk1"/>
                        </a:buClr>
                        <a:buSzPts val="1000"/>
                        <a:buFont typeface="Calibri"/>
                        <a:buNone/>
                      </a:pPr>
                      <a:r>
                        <a:rPr b="1" i="0" lang="en-US" sz="1000" u="none" cap="none" strike="noStrike">
                          <a:solidFill>
                            <a:schemeClr val="dk1"/>
                          </a:solidFill>
                          <a:latin typeface="Calibri"/>
                          <a:ea typeface="Calibri"/>
                          <a:cs typeface="Calibri"/>
                          <a:sym typeface="Calibri"/>
                        </a:rPr>
                        <a:t>Global Doc #</a:t>
                      </a:r>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DDDDDD"/>
                    </a:solidFill>
                  </a:tcPr>
                </a:tc>
                <a:tc>
                  <a:txBody>
                    <a:bodyPr>
                      <a:noAutofit/>
                    </a:bodyPr>
                    <a:lstStyle/>
                    <a:p>
                      <a:pPr indent="0" lvl="0" marL="0" marR="0" rtl="0" algn="ctr">
                        <a:lnSpc>
                          <a:spcPct val="100000"/>
                        </a:lnSpc>
                        <a:spcBef>
                          <a:spcPts val="0"/>
                        </a:spcBef>
                        <a:spcAft>
                          <a:spcPts val="0"/>
                        </a:spcAft>
                        <a:buClr>
                          <a:schemeClr val="dk1"/>
                        </a:buClr>
                        <a:buSzPts val="1000"/>
                        <a:buFont typeface="Calibri"/>
                        <a:buNone/>
                      </a:pPr>
                      <a:r>
                        <a:rPr b="0" i="0" lang="en-US" sz="1000" u="none" cap="none" strike="noStrike">
                          <a:solidFill>
                            <a:schemeClr val="dk1"/>
                          </a:solidFill>
                          <a:latin typeface="Calibri"/>
                          <a:ea typeface="Calibri"/>
                          <a:cs typeface="Calibri"/>
                          <a:sym typeface="Calibri"/>
                        </a:rPr>
                        <a:t>Production Use Only</a:t>
                      </a:r>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c rowSpan="2">
                  <a:txBody>
                    <a:bodyPr>
                      <a:noAutofit/>
                    </a:bodyPr>
                    <a:lstStyle/>
                    <a:p>
                      <a:pPr indent="0" lvl="0" marL="0" marR="0" rtl="0" algn="ctr">
                        <a:lnSpc>
                          <a:spcPct val="100000"/>
                        </a:lnSpc>
                        <a:spcBef>
                          <a:spcPts val="0"/>
                        </a:spcBef>
                        <a:spcAft>
                          <a:spcPts val="0"/>
                        </a:spcAft>
                        <a:buClr>
                          <a:schemeClr val="dk1"/>
                        </a:buClr>
                        <a:buSzPts val="1000"/>
                        <a:buFont typeface="Calibri"/>
                        <a:buNone/>
                      </a:pPr>
                      <a:r>
                        <a:rPr b="1" i="0" lang="en-US" sz="1000" u="none" cap="none" strike="noStrike">
                          <a:solidFill>
                            <a:schemeClr val="dk1"/>
                          </a:solidFill>
                          <a:latin typeface="Calibri"/>
                          <a:ea typeface="Calibri"/>
                          <a:cs typeface="Calibri"/>
                          <a:sym typeface="Calibri"/>
                        </a:rPr>
                        <a:t>Revision  </a:t>
                      </a:r>
                      <a:endParaRPr/>
                    </a:p>
                    <a:p>
                      <a:pPr indent="0" lvl="0" marL="0" marR="0" rtl="0" algn="ctr">
                        <a:lnSpc>
                          <a:spcPct val="100000"/>
                        </a:lnSpc>
                        <a:spcBef>
                          <a:spcPts val="200"/>
                        </a:spcBef>
                        <a:spcAft>
                          <a:spcPts val="0"/>
                        </a:spcAft>
                        <a:buClr>
                          <a:schemeClr val="dk1"/>
                        </a:buClr>
                        <a:buSzPts val="1000"/>
                        <a:buFont typeface="Calibri"/>
                        <a:buNone/>
                      </a:pPr>
                      <a:r>
                        <a:rPr b="0" i="0" lang="en-US" sz="1000" u="none" cap="none" strike="noStrike">
                          <a:solidFill>
                            <a:schemeClr val="dk1"/>
                          </a:solidFill>
                          <a:latin typeface="Calibri"/>
                          <a:ea typeface="Calibri"/>
                          <a:cs typeface="Calibri"/>
                          <a:sym typeface="Calibri"/>
                        </a:rPr>
                        <a:t>版本</a:t>
                      </a:r>
                      <a:endParaRPr b="0"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DDDDDD"/>
                    </a:solidFill>
                  </a:tcPr>
                </a:tc>
                <a:tc rowSpan="2">
                  <a:txBody>
                    <a:bodyPr>
                      <a:noAutofit/>
                    </a:bodyPr>
                    <a:lstStyle/>
                    <a:p>
                      <a:pPr indent="0" lvl="0" marL="0" marR="0" rtl="0" algn="ctr">
                        <a:lnSpc>
                          <a:spcPct val="100000"/>
                        </a:lnSpc>
                        <a:spcBef>
                          <a:spcPts val="0"/>
                        </a:spcBef>
                        <a:spcAft>
                          <a:spcPts val="0"/>
                        </a:spcAft>
                        <a:buClr>
                          <a:schemeClr val="dk1"/>
                        </a:buClr>
                        <a:buSzPts val="1000"/>
                        <a:buFont typeface="Calibri"/>
                        <a:buNone/>
                      </a:pPr>
                      <a:r>
                        <a:rPr b="0" i="0" lang="en-US" sz="1000" u="none" cap="none" strike="noStrike">
                          <a:solidFill>
                            <a:schemeClr val="dk1"/>
                          </a:solidFill>
                          <a:latin typeface="Calibri"/>
                          <a:ea typeface="Calibri"/>
                          <a:cs typeface="Calibri"/>
                          <a:sym typeface="Calibri"/>
                        </a:rPr>
                        <a:t>1</a:t>
                      </a:r>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c rowSpan="2">
                  <a:txBody>
                    <a:bodyPr>
                      <a:noAutofit/>
                    </a:bodyPr>
                    <a:lstStyle/>
                    <a:p>
                      <a:pPr indent="0" lvl="0" marL="0" marR="0" rtl="0" algn="ctr">
                        <a:lnSpc>
                          <a:spcPct val="100000"/>
                        </a:lnSpc>
                        <a:spcBef>
                          <a:spcPts val="0"/>
                        </a:spcBef>
                        <a:spcAft>
                          <a:spcPts val="0"/>
                        </a:spcAft>
                        <a:buClr>
                          <a:schemeClr val="dk1"/>
                        </a:buClr>
                        <a:buSzPts val="1000"/>
                        <a:buFont typeface="Calibri"/>
                        <a:buNone/>
                      </a:pPr>
                      <a:r>
                        <a:rPr b="1" i="0" lang="en-US" sz="1000" u="none" cap="none" strike="noStrike">
                          <a:solidFill>
                            <a:schemeClr val="dk1"/>
                          </a:solidFill>
                          <a:latin typeface="Calibri"/>
                          <a:ea typeface="Calibri"/>
                          <a:cs typeface="Calibri"/>
                          <a:sym typeface="Calibri"/>
                        </a:rPr>
                        <a:t>Date</a:t>
                      </a:r>
                      <a:r>
                        <a:rPr b="0" i="0" lang="en-US" sz="1000" u="none" cap="none" strike="noStrike">
                          <a:solidFill>
                            <a:schemeClr val="dk1"/>
                          </a:solidFill>
                          <a:latin typeface="Calibri"/>
                          <a:ea typeface="Calibri"/>
                          <a:cs typeface="Calibri"/>
                          <a:sym typeface="Calibri"/>
                        </a:rPr>
                        <a:t> </a:t>
                      </a:r>
                      <a:endParaRPr/>
                    </a:p>
                    <a:p>
                      <a:pPr indent="0" lvl="0" marL="0" marR="0" rtl="0" algn="ctr">
                        <a:lnSpc>
                          <a:spcPct val="100000"/>
                        </a:lnSpc>
                        <a:spcBef>
                          <a:spcPts val="200"/>
                        </a:spcBef>
                        <a:spcAft>
                          <a:spcPts val="0"/>
                        </a:spcAft>
                        <a:buClr>
                          <a:schemeClr val="dk1"/>
                        </a:buClr>
                        <a:buSzPts val="1000"/>
                        <a:buFont typeface="Arial"/>
                        <a:buNone/>
                      </a:pPr>
                      <a:r>
                        <a:rPr b="0" i="0" lang="en-US" sz="1000" u="none" cap="none" strike="noStrike">
                          <a:solidFill>
                            <a:schemeClr val="dk1"/>
                          </a:solidFill>
                          <a:latin typeface="Arial"/>
                          <a:ea typeface="Arial"/>
                          <a:cs typeface="Arial"/>
                          <a:sym typeface="Arial"/>
                        </a:rPr>
                        <a:t>修改日期</a:t>
                      </a:r>
                      <a:endParaRPr b="0" i="0" sz="1000" u="none" cap="none" strike="noStrike">
                        <a:solidFill>
                          <a:schemeClr val="dk1"/>
                        </a:solidFill>
                        <a:latin typeface="Arial"/>
                        <a:ea typeface="Arial"/>
                        <a:cs typeface="Arial"/>
                        <a:sym typeface="Arial"/>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DDDDDD"/>
                    </a:solidFill>
                  </a:tcPr>
                </a:tc>
                <a:tc rowSpan="2">
                  <a:txBody>
                    <a:bodyPr>
                      <a:noAutofit/>
                    </a:bodyPr>
                    <a:lstStyle/>
                    <a:p>
                      <a:pPr indent="0" lvl="0" marL="0" marR="0" rtl="0" algn="ctr">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27425" marB="27425" marR="64000" marL="640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c rowSpan="2">
                  <a:txBody>
                    <a:bodyPr>
                      <a:noAutofit/>
                    </a:bodyPr>
                    <a:lstStyle/>
                    <a:p>
                      <a:pPr indent="0" lvl="0" marL="0" marR="0" rtl="0" algn="ctr">
                        <a:lnSpc>
                          <a:spcPct val="100000"/>
                        </a:lnSpc>
                        <a:spcBef>
                          <a:spcPts val="0"/>
                        </a:spcBef>
                        <a:spcAft>
                          <a:spcPts val="0"/>
                        </a:spcAft>
                        <a:buClr>
                          <a:schemeClr val="dk1"/>
                        </a:buClr>
                        <a:buSzPts val="1100"/>
                        <a:buFont typeface="Arial"/>
                        <a:buNone/>
                      </a:pPr>
                      <a:r>
                        <a:t/>
                      </a:r>
                      <a:endParaRPr b="0" i="0" sz="1100" u="none" cap="none" strike="noStrike">
                        <a:solidFill>
                          <a:schemeClr val="dk1"/>
                        </a:solidFill>
                        <a:latin typeface="Calibri"/>
                        <a:ea typeface="Calibri"/>
                        <a:cs typeface="Calibri"/>
                        <a:sym typeface="Calibri"/>
                      </a:endParaRPr>
                    </a:p>
                    <a:p>
                      <a:pPr indent="0" lvl="0" marL="0" marR="0" rtl="0" algn="ctr">
                        <a:lnSpc>
                          <a:spcPct val="100000"/>
                        </a:lnSpc>
                        <a:spcBef>
                          <a:spcPts val="220"/>
                        </a:spcBef>
                        <a:spcAft>
                          <a:spcPts val="0"/>
                        </a:spcAft>
                        <a:buClr>
                          <a:schemeClr val="dk1"/>
                        </a:buClr>
                        <a:buSzPts val="1100"/>
                        <a:buFont typeface="Calibri"/>
                        <a:buNone/>
                      </a:pPr>
                      <a:r>
                        <a:rPr b="0" i="0" lang="en-US" sz="1100" u="none" cap="none" strike="noStrike">
                          <a:solidFill>
                            <a:schemeClr val="dk1"/>
                          </a:solidFill>
                          <a:latin typeface="Calibri"/>
                          <a:ea typeface="Calibri"/>
                          <a:cs typeface="Calibri"/>
                          <a:sym typeface="Calibri"/>
                        </a:rPr>
                        <a:t>            xx</a:t>
                      </a:r>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r>
              <a:tr h="215900">
                <a:tc vMerge="1"/>
                <a:tc vMerge="1"/>
                <a:tc vMerge="1"/>
                <a:tc>
                  <a:txBody>
                    <a:bodyPr>
                      <a:noAutofit/>
                    </a:bodyPr>
                    <a:lstStyle/>
                    <a:p>
                      <a:pPr indent="0" lvl="0" marL="0" marR="0" rtl="0" algn="ctr">
                        <a:lnSpc>
                          <a:spcPct val="100000"/>
                        </a:lnSpc>
                        <a:spcBef>
                          <a:spcPts val="0"/>
                        </a:spcBef>
                        <a:spcAft>
                          <a:spcPts val="0"/>
                        </a:spcAft>
                        <a:buClr>
                          <a:schemeClr val="dk1"/>
                        </a:buClr>
                        <a:buSzPts val="1000"/>
                        <a:buFont typeface="Calibri"/>
                        <a:buNone/>
                      </a:pPr>
                      <a:r>
                        <a:rPr b="1" i="0" lang="en-US" sz="1000" u="none" cap="none" strike="noStrike">
                          <a:solidFill>
                            <a:schemeClr val="dk1"/>
                          </a:solidFill>
                          <a:latin typeface="Calibri"/>
                          <a:ea typeface="Calibri"/>
                          <a:cs typeface="Calibri"/>
                          <a:sym typeface="Calibri"/>
                        </a:rPr>
                        <a:t>Regional Doc #</a:t>
                      </a:r>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DDDDDD"/>
                    </a:solidFill>
                  </a:tcPr>
                </a:tc>
                <a:tc>
                  <a:txBody>
                    <a:bodyPr>
                      <a:noAutofit/>
                    </a:bodyPr>
                    <a:lstStyle/>
                    <a:p>
                      <a:pPr indent="0" lvl="0" marL="0" marR="0" rtl="0" algn="ctr">
                        <a:lnSpc>
                          <a:spcPct val="100000"/>
                        </a:lnSpc>
                        <a:spcBef>
                          <a:spcPts val="0"/>
                        </a:spcBef>
                        <a:spcAft>
                          <a:spcPts val="0"/>
                        </a:spcAft>
                        <a:buClr>
                          <a:schemeClr val="dk1"/>
                        </a:buClr>
                        <a:buSzPts val="1000"/>
                        <a:buFont typeface="Calibri"/>
                        <a:buNone/>
                      </a:pPr>
                      <a:r>
                        <a:rPr b="0" i="0" lang="en-US" sz="1000" u="none" cap="none" strike="noStrike">
                          <a:solidFill>
                            <a:schemeClr val="dk1"/>
                          </a:solidFill>
                          <a:latin typeface="Calibri"/>
                          <a:ea typeface="Calibri"/>
                          <a:cs typeface="Calibri"/>
                          <a:sym typeface="Calibri"/>
                        </a:rPr>
                        <a:t>WI-01-XXXX-XXX</a:t>
                      </a:r>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c vMerge="1"/>
                <a:tc vMerge="1"/>
                <a:tc vMerge="1"/>
                <a:tc vMerge="1"/>
                <a:tc vMerge="1"/>
              </a:tr>
            </a:tbl>
          </a:graphicData>
        </a:graphic>
      </p:graphicFrame>
      <p:sp>
        <p:nvSpPr>
          <p:cNvPr id="28" name="Google Shape;28;p4"/>
          <p:cNvSpPr/>
          <p:nvPr/>
        </p:nvSpPr>
        <p:spPr>
          <a:xfrm>
            <a:off x="0" y="0"/>
            <a:ext cx="10058400" cy="7772400"/>
          </a:xfrm>
          <a:prstGeom prst="rect">
            <a:avLst/>
          </a:prstGeom>
          <a:no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29" name="Google Shape;29;p4"/>
          <p:cNvSpPr txBox="1"/>
          <p:nvPr/>
        </p:nvSpPr>
        <p:spPr>
          <a:xfrm>
            <a:off x="8853488" y="7343775"/>
            <a:ext cx="1176337" cy="398463"/>
          </a:xfrm>
          <a:prstGeom prst="rect">
            <a:avLst/>
          </a:prstGeom>
          <a:noFill/>
          <a:ln>
            <a:noFill/>
          </a:ln>
        </p:spPr>
        <p:txBody>
          <a:bodyPr anchorCtr="0" anchor="b" bIns="45700" lIns="91425" spcFirstLastPara="1" rIns="91425" wrap="square" tIns="45700">
            <a:noAutofit/>
          </a:bodyPr>
          <a:lstStyle/>
          <a:p>
            <a:pPr indent="0" lvl="0" marL="0" marR="0" rtl="0" algn="ctr">
              <a:spcBef>
                <a:spcPts val="0"/>
              </a:spcBef>
              <a:spcAft>
                <a:spcPts val="0"/>
              </a:spcAft>
              <a:buNone/>
            </a:pPr>
            <a:r>
              <a:rPr lang="en-US" sz="800">
                <a:solidFill>
                  <a:schemeClr val="dk1"/>
                </a:solidFill>
                <a:latin typeface="Calibri"/>
                <a:ea typeface="Calibri"/>
                <a:cs typeface="Calibri"/>
                <a:sym typeface="Calibri"/>
              </a:rPr>
              <a:t>Template Rev A</a:t>
            </a:r>
            <a:endParaRPr/>
          </a:p>
        </p:txBody>
      </p:sp>
      <p:sp>
        <p:nvSpPr>
          <p:cNvPr id="30" name="Google Shape;30;p4"/>
          <p:cNvSpPr txBox="1"/>
          <p:nvPr/>
        </p:nvSpPr>
        <p:spPr>
          <a:xfrm>
            <a:off x="2811463" y="7346950"/>
            <a:ext cx="4941887" cy="38417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1000">
                <a:solidFill>
                  <a:schemeClr val="dk1"/>
                </a:solidFill>
                <a:latin typeface="Arial"/>
                <a:ea typeface="Arial"/>
                <a:cs typeface="Arial"/>
                <a:sym typeface="Arial"/>
              </a:rPr>
              <a:t>Motorola Internal</a:t>
            </a:r>
            <a:endParaRPr/>
          </a:p>
          <a:p>
            <a:pPr indent="0" lvl="0" marL="0" marR="0" rtl="0" algn="ctr">
              <a:spcBef>
                <a:spcPts val="0"/>
              </a:spcBef>
              <a:spcAft>
                <a:spcPts val="0"/>
              </a:spcAft>
              <a:buNone/>
            </a:pPr>
            <a:r>
              <a:rPr lang="en-US" sz="900">
                <a:solidFill>
                  <a:schemeClr val="dk1"/>
                </a:solidFill>
                <a:latin typeface="Arial"/>
                <a:ea typeface="Arial"/>
                <a:cs typeface="Arial"/>
                <a:sym typeface="Arial"/>
              </a:rPr>
              <a:t>This document is controlled electronically.  All paper copies of this document are uncontrolled.</a:t>
            </a:r>
            <a:endParaRPr sz="900">
              <a:solidFill>
                <a:schemeClr val="dk1"/>
              </a:solidFill>
              <a:latin typeface="Arial"/>
              <a:ea typeface="Arial"/>
              <a:cs typeface="Arial"/>
              <a:sym typeface="Arial"/>
            </a:endParaRPr>
          </a:p>
        </p:txBody>
      </p:sp>
      <p:graphicFrame>
        <p:nvGraphicFramePr>
          <p:cNvPr id="31" name="Google Shape;31;p4"/>
          <p:cNvGraphicFramePr/>
          <p:nvPr/>
        </p:nvGraphicFramePr>
        <p:xfrm>
          <a:off x="0" y="473075"/>
          <a:ext cx="3000000" cy="3000000"/>
        </p:xfrm>
        <a:graphic>
          <a:graphicData uri="http://schemas.openxmlformats.org/drawingml/2006/table">
            <a:tbl>
              <a:tblPr>
                <a:noFill/>
                <a:tableStyleId>{47D3ABDA-69E1-40BC-A2FD-3171827BBA8E}</a:tableStyleId>
              </a:tblPr>
              <a:tblGrid>
                <a:gridCol w="1571625"/>
                <a:gridCol w="703275"/>
                <a:gridCol w="1916100"/>
                <a:gridCol w="936625"/>
                <a:gridCol w="1531950"/>
                <a:gridCol w="709600"/>
                <a:gridCol w="463550"/>
                <a:gridCol w="693750"/>
                <a:gridCol w="768350"/>
                <a:gridCol w="757225"/>
              </a:tblGrid>
              <a:tr h="441325">
                <a:tc>
                  <a:txBody>
                    <a:bodyPr>
                      <a:noAutofit/>
                    </a:bodyPr>
                    <a:lstStyle/>
                    <a:p>
                      <a:pPr indent="0" lvl="0" marL="0" marR="0" rtl="0" algn="ctr">
                        <a:lnSpc>
                          <a:spcPct val="100000"/>
                        </a:lnSpc>
                        <a:spcBef>
                          <a:spcPts val="0"/>
                        </a:spcBef>
                        <a:spcAft>
                          <a:spcPts val="0"/>
                        </a:spcAft>
                        <a:buClr>
                          <a:schemeClr val="dk1"/>
                        </a:buClr>
                        <a:buSzPts val="1600"/>
                        <a:buFont typeface="Arial"/>
                        <a:buNone/>
                      </a:pPr>
                      <a:r>
                        <a:t/>
                      </a:r>
                      <a:endParaRPr b="1" i="0" sz="1600" u="none" cap="none" strike="noStrike">
                        <a:solidFill>
                          <a:schemeClr val="dk1"/>
                        </a:solidFill>
                        <a:latin typeface="Calibri"/>
                        <a:ea typeface="Calibri"/>
                        <a:cs typeface="Calibri"/>
                        <a:sym typeface="Calibri"/>
                      </a:endParaRPr>
                    </a:p>
                  </a:txBody>
                  <a:tcPr marT="31850" marB="31850" marR="63675" marL="636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noAutofit/>
                    </a:bodyPr>
                    <a:lstStyle/>
                    <a:p>
                      <a:pPr indent="0" lvl="0" marL="0" marR="0" rtl="0" algn="ctr">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noAutofit/>
                    </a:bodyPr>
                    <a:lstStyle/>
                    <a:p>
                      <a:pPr indent="0" lvl="0" marL="0" marR="0" rtl="0" algn="ctr">
                        <a:lnSpc>
                          <a:spcPct val="100000"/>
                        </a:lnSpc>
                        <a:spcBef>
                          <a:spcPts val="0"/>
                        </a:spcBef>
                        <a:spcAft>
                          <a:spcPts val="0"/>
                        </a:spcAft>
                        <a:buClr>
                          <a:schemeClr val="dk1"/>
                        </a:buClr>
                        <a:buSzPts val="1300"/>
                        <a:buFont typeface="Arial"/>
                        <a:buNone/>
                      </a:pPr>
                      <a:r>
                        <a:t/>
                      </a:r>
                      <a:endParaRPr b="1" i="0" sz="1300" u="none" cap="none" strike="noStrike">
                        <a:solidFill>
                          <a:schemeClr val="dk1"/>
                        </a:solidFill>
                        <a:latin typeface="Calibri"/>
                        <a:ea typeface="Calibri"/>
                        <a:cs typeface="Calibri"/>
                        <a:sym typeface="Calibri"/>
                      </a:endParaRPr>
                    </a:p>
                  </a:txBody>
                  <a:tcPr marT="31850" marB="31850" marR="63675" marL="636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31850" marB="31850" marR="63675" marL="636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31850" marB="31850" marR="63675" marL="636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27425" marB="27425" marR="64000" marL="640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noAutofit/>
                    </a:bodyPr>
                    <a:lstStyle/>
                    <a:p>
                      <a:pPr indent="0" lvl="0" marL="0" marR="0" rtl="0" algn="ctr">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Page:</a:t>
                      </a:r>
                      <a:endParaRPr/>
                    </a:p>
                    <a:p>
                      <a:pPr indent="0" lvl="0" marL="0" marR="0" rtl="0" algn="l">
                        <a:lnSpc>
                          <a:spcPct val="100000"/>
                        </a:lnSpc>
                        <a:spcBef>
                          <a:spcPts val="220"/>
                        </a:spcBef>
                        <a:spcAft>
                          <a:spcPts val="0"/>
                        </a:spcAft>
                        <a:buClr>
                          <a:schemeClr val="dk1"/>
                        </a:buClr>
                        <a:buSzPts val="1100"/>
                        <a:buFont typeface="Calibri"/>
                        <a:buNone/>
                      </a:pPr>
                      <a:r>
                        <a:rPr b="0" i="0" lang="en-US" sz="1100" u="none" cap="none" strike="noStrike">
                          <a:solidFill>
                            <a:schemeClr val="dk1"/>
                          </a:solidFill>
                          <a:latin typeface="Calibri"/>
                          <a:ea typeface="Calibri"/>
                          <a:cs typeface="Calibri"/>
                          <a:sym typeface="Calibri"/>
                        </a:rPr>
                        <a:t>   </a:t>
                      </a:r>
                      <a:fld id="{00000000-1234-1234-1234-123412341234}" type="slidenum">
                        <a:rPr b="0" i="0" lang="en-US" sz="1100" u="none" cap="none" strike="noStrike">
                          <a:solidFill>
                            <a:schemeClr val="dk1"/>
                          </a:solidFill>
                          <a:latin typeface="Calibri"/>
                          <a:ea typeface="Calibri"/>
                          <a:cs typeface="Calibri"/>
                          <a:sym typeface="Calibri"/>
                        </a:rPr>
                        <a:t>‹#›</a:t>
                      </a:fld>
                      <a:r>
                        <a:rPr b="0" i="0" lang="en-US" sz="1100" u="none" cap="none" strike="noStrike">
                          <a:solidFill>
                            <a:schemeClr val="dk1"/>
                          </a:solidFill>
                          <a:latin typeface="Calibri"/>
                          <a:ea typeface="Calibri"/>
                          <a:cs typeface="Calibri"/>
                          <a:sym typeface="Calibri"/>
                        </a:rPr>
                        <a:t> of</a:t>
                      </a:r>
                      <a:endParaRPr b="0" i="0" sz="1100" u="none" cap="none" strike="noStrike">
                        <a:solidFill>
                          <a:schemeClr val="lt1"/>
                        </a:solidFill>
                        <a:latin typeface="Calibri"/>
                        <a:ea typeface="Calibri"/>
                        <a:cs typeface="Calibri"/>
                        <a:sym typeface="Calibri"/>
                      </a:endParaRPr>
                    </a:p>
                  </a:txBody>
                  <a:tcPr marT="31850" marB="31850" marR="63675" marL="636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pic>
        <p:nvPicPr>
          <p:cNvPr descr="D:\Documents\Pictures\MOT_MOB_logo_BW_TRANS.gif" id="32" name="Google Shape;32;p4"/>
          <p:cNvPicPr preferRelativeResize="0"/>
          <p:nvPr/>
        </p:nvPicPr>
        <p:blipFill rotWithShape="1">
          <a:blip r:embed="rId2">
            <a:alphaModFix/>
          </a:blip>
          <a:srcRect b="0" l="0" r="0" t="0"/>
          <a:stretch/>
        </p:blipFill>
        <p:spPr>
          <a:xfrm>
            <a:off x="60325" y="41275"/>
            <a:ext cx="2805113" cy="384175"/>
          </a:xfrm>
          <a:prstGeom prst="rect">
            <a:avLst/>
          </a:prstGeom>
          <a:noFill/>
          <a:ln>
            <a:noFill/>
          </a:ln>
        </p:spPr>
      </p:pic>
      <p:sp>
        <p:nvSpPr>
          <p:cNvPr id="33" name="Google Shape;33;p4"/>
          <p:cNvSpPr txBox="1"/>
          <p:nvPr>
            <p:ph idx="1" type="body"/>
          </p:nvPr>
        </p:nvSpPr>
        <p:spPr>
          <a:xfrm>
            <a:off x="503238" y="1812925"/>
            <a:ext cx="9051925" cy="5130800"/>
          </a:xfrm>
          <a:prstGeom prst="rect">
            <a:avLst/>
          </a:prstGeom>
          <a:noFill/>
          <a:ln>
            <a:noFill/>
          </a:ln>
        </p:spPr>
        <p:txBody>
          <a:bodyPr anchorCtr="0" anchor="t" bIns="31825" lIns="63675" spcFirstLastPara="1" rIns="63675" wrap="square" tIns="31825"/>
          <a:lstStyle>
            <a:lvl1pPr indent="-368300" lvl="0" marL="457200" marR="0" rtl="0" algn="l">
              <a:spcBef>
                <a:spcPts val="440"/>
              </a:spcBef>
              <a:spcAft>
                <a:spcPts val="0"/>
              </a:spcAft>
              <a:buClr>
                <a:schemeClr val="dk1"/>
              </a:buClr>
              <a:buSzPts val="2200"/>
              <a:buFont typeface="Arial"/>
              <a:buChar char="•"/>
              <a:defRPr b="0" i="0" sz="2200" u="none" cap="none" strike="noStrike">
                <a:solidFill>
                  <a:schemeClr val="dk1"/>
                </a:solidFill>
                <a:latin typeface="Arial"/>
                <a:ea typeface="Arial"/>
                <a:cs typeface="Arial"/>
                <a:sym typeface="Arial"/>
              </a:defRPr>
            </a:lvl1pPr>
            <a:lvl2pPr indent="-349250" lvl="1" marL="914400" marR="0" rtl="0" algn="l">
              <a:spcBef>
                <a:spcPts val="380"/>
              </a:spcBef>
              <a:spcAft>
                <a:spcPts val="0"/>
              </a:spcAft>
              <a:buClr>
                <a:schemeClr val="dk1"/>
              </a:buClr>
              <a:buSzPts val="1900"/>
              <a:buFont typeface="Arial"/>
              <a:buChar char="–"/>
              <a:defRPr b="0" i="0" sz="1900" u="none" cap="none" strike="noStrike">
                <a:solidFill>
                  <a:schemeClr val="dk1"/>
                </a:solidFill>
                <a:latin typeface="Arial"/>
                <a:ea typeface="Arial"/>
                <a:cs typeface="Arial"/>
                <a:sym typeface="Arial"/>
              </a:defRPr>
            </a:lvl2pPr>
            <a:lvl3pPr indent="-336550" lvl="2" marL="1371600" marR="0" rtl="0" algn="l">
              <a:spcBef>
                <a:spcPts val="340"/>
              </a:spcBef>
              <a:spcAft>
                <a:spcPts val="0"/>
              </a:spcAft>
              <a:buClr>
                <a:schemeClr val="dk1"/>
              </a:buClr>
              <a:buSzPts val="1700"/>
              <a:buFont typeface="Arial"/>
              <a:buChar char="•"/>
              <a:defRPr b="0" i="0" sz="1700" u="none" cap="none" strike="noStrike">
                <a:solidFill>
                  <a:schemeClr val="dk1"/>
                </a:solidFill>
                <a:latin typeface="Arial"/>
                <a:ea typeface="Arial"/>
                <a:cs typeface="Arial"/>
                <a:sym typeface="Arial"/>
              </a:defRPr>
            </a:lvl3pPr>
            <a:lvl4pPr indent="-317500" lvl="3" marL="1828800" marR="0" rtl="0" algn="l">
              <a:spcBef>
                <a:spcPts val="28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indent="-317500" lvl="4" marL="2286000" marR="0" rtl="0" algn="l">
              <a:spcBef>
                <a:spcPts val="28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indent="-317500" lvl="5" marL="2743200" marR="0" rtl="0" algn="l">
              <a:spcBef>
                <a:spcPts val="28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indent="-317500" lvl="6" marL="3200400" marR="0" rtl="0" algn="l">
              <a:spcBef>
                <a:spcPts val="28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indent="-317500" lvl="7" marL="3657600" marR="0" rtl="0" algn="l">
              <a:spcBef>
                <a:spcPts val="28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indent="-317500" lvl="8" marL="4114800" marR="0" rtl="0" algn="l">
              <a:spcBef>
                <a:spcPts val="28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34" name="Shape 34"/>
        <p:cNvGrpSpPr/>
        <p:nvPr/>
      </p:nvGrpSpPr>
      <p:grpSpPr>
        <a:xfrm>
          <a:off x="0" y="0"/>
          <a:ext cx="0" cy="0"/>
          <a:chOff x="0" y="0"/>
          <a:chExt cx="0" cy="0"/>
        </a:xfrm>
      </p:grpSpPr>
      <p:sp>
        <p:nvSpPr>
          <p:cNvPr id="35" name="Google Shape;35;p5"/>
          <p:cNvSpPr txBox="1"/>
          <p:nvPr>
            <p:ph type="title"/>
          </p:nvPr>
        </p:nvSpPr>
        <p:spPr>
          <a:xfrm>
            <a:off x="795338" y="4994275"/>
            <a:ext cx="8548687" cy="1544638"/>
          </a:xfrm>
          <a:prstGeom prst="rect">
            <a:avLst/>
          </a:prstGeom>
          <a:noFill/>
          <a:ln>
            <a:noFill/>
          </a:ln>
        </p:spPr>
        <p:txBody>
          <a:bodyPr anchorCtr="0" anchor="t" bIns="45700" lIns="91425" spcFirstLastPara="1" rIns="91425" wrap="square" tIns="45700"/>
          <a:lstStyle>
            <a:lvl1pPr lvl="0" marR="0" rtl="0" algn="l">
              <a:spcBef>
                <a:spcPts val="0"/>
              </a:spcBef>
              <a:spcAft>
                <a:spcPts val="0"/>
              </a:spcAft>
              <a:buSzPts val="1400"/>
              <a:buNone/>
              <a:defRPr b="1" i="0" sz="4000" u="none" cap="none" strike="noStrike">
                <a:solidFill>
                  <a:schemeClr val="dk2"/>
                </a:solidFill>
                <a:latin typeface="Arial"/>
                <a:ea typeface="Arial"/>
                <a:cs typeface="Arial"/>
                <a:sym typeface="Arial"/>
              </a:defRPr>
            </a:lvl1pPr>
            <a:lvl2pPr lvl="1" marR="0" rtl="0" algn="ctr">
              <a:spcBef>
                <a:spcPts val="0"/>
              </a:spcBef>
              <a:spcAft>
                <a:spcPts val="0"/>
              </a:spcAft>
              <a:buSzPts val="1400"/>
              <a:buNone/>
              <a:defRPr b="0" i="0" sz="3100" u="none" cap="none" strike="noStrike">
                <a:solidFill>
                  <a:schemeClr val="dk2"/>
                </a:solidFill>
                <a:latin typeface="Arial"/>
                <a:ea typeface="Arial"/>
                <a:cs typeface="Arial"/>
                <a:sym typeface="Arial"/>
              </a:defRPr>
            </a:lvl2pPr>
            <a:lvl3pPr lvl="2" marR="0" rtl="0" algn="ctr">
              <a:spcBef>
                <a:spcPts val="0"/>
              </a:spcBef>
              <a:spcAft>
                <a:spcPts val="0"/>
              </a:spcAft>
              <a:buSzPts val="1400"/>
              <a:buNone/>
              <a:defRPr b="0" i="0" sz="3100" u="none" cap="none" strike="noStrike">
                <a:solidFill>
                  <a:schemeClr val="dk2"/>
                </a:solidFill>
                <a:latin typeface="Arial"/>
                <a:ea typeface="Arial"/>
                <a:cs typeface="Arial"/>
                <a:sym typeface="Arial"/>
              </a:defRPr>
            </a:lvl3pPr>
            <a:lvl4pPr lvl="3" marR="0" rtl="0" algn="ctr">
              <a:spcBef>
                <a:spcPts val="0"/>
              </a:spcBef>
              <a:spcAft>
                <a:spcPts val="0"/>
              </a:spcAft>
              <a:buSzPts val="1400"/>
              <a:buNone/>
              <a:defRPr b="0" i="0" sz="3100" u="none" cap="none" strike="noStrike">
                <a:solidFill>
                  <a:schemeClr val="dk2"/>
                </a:solidFill>
                <a:latin typeface="Arial"/>
                <a:ea typeface="Arial"/>
                <a:cs typeface="Arial"/>
                <a:sym typeface="Arial"/>
              </a:defRPr>
            </a:lvl4pPr>
            <a:lvl5pPr lvl="4" marR="0" rtl="0" algn="ctr">
              <a:spcBef>
                <a:spcPts val="0"/>
              </a:spcBef>
              <a:spcAft>
                <a:spcPts val="0"/>
              </a:spcAft>
              <a:buSzPts val="1400"/>
              <a:buNone/>
              <a:defRPr b="0" i="0" sz="3100" u="none" cap="none" strike="noStrike">
                <a:solidFill>
                  <a:schemeClr val="dk2"/>
                </a:solidFill>
                <a:latin typeface="Arial"/>
                <a:ea typeface="Arial"/>
                <a:cs typeface="Arial"/>
                <a:sym typeface="Arial"/>
              </a:defRPr>
            </a:lvl5pPr>
            <a:lvl6pPr lvl="5" marR="0" rtl="0" algn="ctr">
              <a:spcBef>
                <a:spcPts val="0"/>
              </a:spcBef>
              <a:spcAft>
                <a:spcPts val="0"/>
              </a:spcAft>
              <a:buSzPts val="1400"/>
              <a:buNone/>
              <a:defRPr b="0" i="0" sz="3100" u="none" cap="none" strike="noStrike">
                <a:solidFill>
                  <a:schemeClr val="dk2"/>
                </a:solidFill>
                <a:latin typeface="Arial"/>
                <a:ea typeface="Arial"/>
                <a:cs typeface="Arial"/>
                <a:sym typeface="Arial"/>
              </a:defRPr>
            </a:lvl6pPr>
            <a:lvl7pPr lvl="6" marR="0" rtl="0" algn="ctr">
              <a:spcBef>
                <a:spcPts val="0"/>
              </a:spcBef>
              <a:spcAft>
                <a:spcPts val="0"/>
              </a:spcAft>
              <a:buSzPts val="1400"/>
              <a:buNone/>
              <a:defRPr b="0" i="0" sz="3100" u="none" cap="none" strike="noStrike">
                <a:solidFill>
                  <a:schemeClr val="dk2"/>
                </a:solidFill>
                <a:latin typeface="Arial"/>
                <a:ea typeface="Arial"/>
                <a:cs typeface="Arial"/>
                <a:sym typeface="Arial"/>
              </a:defRPr>
            </a:lvl7pPr>
            <a:lvl8pPr lvl="7" marR="0" rtl="0" algn="ctr">
              <a:spcBef>
                <a:spcPts val="0"/>
              </a:spcBef>
              <a:spcAft>
                <a:spcPts val="0"/>
              </a:spcAft>
              <a:buSzPts val="1400"/>
              <a:buNone/>
              <a:defRPr b="0" i="0" sz="3100" u="none" cap="none" strike="noStrike">
                <a:solidFill>
                  <a:schemeClr val="dk2"/>
                </a:solidFill>
                <a:latin typeface="Arial"/>
                <a:ea typeface="Arial"/>
                <a:cs typeface="Arial"/>
                <a:sym typeface="Arial"/>
              </a:defRPr>
            </a:lvl8pPr>
            <a:lvl9pPr lvl="8" marR="0" rtl="0" algn="ctr">
              <a:spcBef>
                <a:spcPts val="0"/>
              </a:spcBef>
              <a:spcAft>
                <a:spcPts val="0"/>
              </a:spcAft>
              <a:buSzPts val="1400"/>
              <a:buNone/>
              <a:defRPr b="0" i="0" sz="3100" u="none" cap="none" strike="noStrike">
                <a:solidFill>
                  <a:schemeClr val="dk2"/>
                </a:solidFill>
                <a:latin typeface="Arial"/>
                <a:ea typeface="Arial"/>
                <a:cs typeface="Arial"/>
                <a:sym typeface="Arial"/>
              </a:defRPr>
            </a:lvl9pPr>
          </a:lstStyle>
          <a:p/>
        </p:txBody>
      </p:sp>
      <p:sp>
        <p:nvSpPr>
          <p:cNvPr id="36" name="Google Shape;36;p5"/>
          <p:cNvSpPr txBox="1"/>
          <p:nvPr>
            <p:ph idx="1" type="body"/>
          </p:nvPr>
        </p:nvSpPr>
        <p:spPr>
          <a:xfrm>
            <a:off x="795338" y="3294063"/>
            <a:ext cx="8548687" cy="1700212"/>
          </a:xfrm>
          <a:prstGeom prst="rect">
            <a:avLst/>
          </a:prstGeom>
          <a:noFill/>
          <a:ln>
            <a:noFill/>
          </a:ln>
        </p:spPr>
        <p:txBody>
          <a:bodyPr anchorCtr="0" anchor="b" bIns="31825" lIns="63675" spcFirstLastPara="1" rIns="63675" wrap="square" tIns="31825"/>
          <a:lstStyle>
            <a:lvl1pPr indent="-228600" lvl="0" marL="457200"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1pPr>
            <a:lvl2pPr indent="-228600" lvl="1" marL="914400" marR="0" rtl="0" algn="l">
              <a:spcBef>
                <a:spcPts val="36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2pPr>
            <a:lvl3pPr indent="-228600" lvl="2" marL="1371600" marR="0" rtl="0" algn="l">
              <a:spcBef>
                <a:spcPts val="32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3pPr>
            <a:lvl4pPr indent="-228600" lvl="3" marL="1828800" marR="0" rtl="0" algn="l">
              <a:spcBef>
                <a:spcPts val="28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4pPr>
            <a:lvl5pPr indent="-228600" lvl="4" marL="2286000" marR="0" rtl="0" algn="l">
              <a:spcBef>
                <a:spcPts val="28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5pPr>
            <a:lvl6pPr indent="-228600" lvl="5" marL="2743200" marR="0" rtl="0" algn="l">
              <a:spcBef>
                <a:spcPts val="28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6pPr>
            <a:lvl7pPr indent="-228600" lvl="6" marL="3200400" marR="0" rtl="0" algn="l">
              <a:spcBef>
                <a:spcPts val="28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7pPr>
            <a:lvl8pPr indent="-228600" lvl="7" marL="3657600" marR="0" rtl="0" algn="l">
              <a:spcBef>
                <a:spcPts val="28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8pPr>
            <a:lvl9pPr indent="-228600" lvl="8" marL="4114800" marR="0" rtl="0" algn="l">
              <a:spcBef>
                <a:spcPts val="28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37" name="Shape 37"/>
        <p:cNvGrpSpPr/>
        <p:nvPr/>
      </p:nvGrpSpPr>
      <p:grpSpPr>
        <a:xfrm>
          <a:off x="0" y="0"/>
          <a:ext cx="0" cy="0"/>
          <a:chOff x="0" y="0"/>
          <a:chExt cx="0" cy="0"/>
        </a:xfrm>
      </p:grpSpPr>
      <p:sp>
        <p:nvSpPr>
          <p:cNvPr id="38" name="Google Shape;38;p6"/>
          <p:cNvSpPr txBox="1"/>
          <p:nvPr>
            <p:ph type="title"/>
          </p:nvPr>
        </p:nvSpPr>
        <p:spPr>
          <a:xfrm>
            <a:off x="503238" y="311150"/>
            <a:ext cx="9051925" cy="1295400"/>
          </a:xfrm>
          <a:prstGeom prst="rect">
            <a:avLst/>
          </a:prstGeom>
          <a:noFill/>
          <a:ln>
            <a:noFill/>
          </a:ln>
        </p:spPr>
        <p:txBody>
          <a:bodyPr anchorCtr="0" anchor="t" bIns="45700" lIns="91425" spcFirstLastPara="1" rIns="91425" wrap="square" tIns="45700"/>
          <a:lstStyle>
            <a:lvl1pPr lvl="0" marR="0" rtl="0" algn="ctr">
              <a:spcBef>
                <a:spcPts val="0"/>
              </a:spcBef>
              <a:spcAft>
                <a:spcPts val="0"/>
              </a:spcAft>
              <a:buSzPts val="1400"/>
              <a:buNone/>
              <a:defRPr b="0" i="0" sz="3100" u="none" cap="none" strike="noStrike">
                <a:solidFill>
                  <a:schemeClr val="dk2"/>
                </a:solidFill>
                <a:latin typeface="Arial"/>
                <a:ea typeface="Arial"/>
                <a:cs typeface="Arial"/>
                <a:sym typeface="Arial"/>
              </a:defRPr>
            </a:lvl1pPr>
            <a:lvl2pPr lvl="1" marR="0" rtl="0" algn="ctr">
              <a:spcBef>
                <a:spcPts val="0"/>
              </a:spcBef>
              <a:spcAft>
                <a:spcPts val="0"/>
              </a:spcAft>
              <a:buSzPts val="1400"/>
              <a:buNone/>
              <a:defRPr b="0" i="0" sz="3100" u="none" cap="none" strike="noStrike">
                <a:solidFill>
                  <a:schemeClr val="dk2"/>
                </a:solidFill>
                <a:latin typeface="Arial"/>
                <a:ea typeface="Arial"/>
                <a:cs typeface="Arial"/>
                <a:sym typeface="Arial"/>
              </a:defRPr>
            </a:lvl2pPr>
            <a:lvl3pPr lvl="2" marR="0" rtl="0" algn="ctr">
              <a:spcBef>
                <a:spcPts val="0"/>
              </a:spcBef>
              <a:spcAft>
                <a:spcPts val="0"/>
              </a:spcAft>
              <a:buSzPts val="1400"/>
              <a:buNone/>
              <a:defRPr b="0" i="0" sz="3100" u="none" cap="none" strike="noStrike">
                <a:solidFill>
                  <a:schemeClr val="dk2"/>
                </a:solidFill>
                <a:latin typeface="Arial"/>
                <a:ea typeface="Arial"/>
                <a:cs typeface="Arial"/>
                <a:sym typeface="Arial"/>
              </a:defRPr>
            </a:lvl3pPr>
            <a:lvl4pPr lvl="3" marR="0" rtl="0" algn="ctr">
              <a:spcBef>
                <a:spcPts val="0"/>
              </a:spcBef>
              <a:spcAft>
                <a:spcPts val="0"/>
              </a:spcAft>
              <a:buSzPts val="1400"/>
              <a:buNone/>
              <a:defRPr b="0" i="0" sz="3100" u="none" cap="none" strike="noStrike">
                <a:solidFill>
                  <a:schemeClr val="dk2"/>
                </a:solidFill>
                <a:latin typeface="Arial"/>
                <a:ea typeface="Arial"/>
                <a:cs typeface="Arial"/>
                <a:sym typeface="Arial"/>
              </a:defRPr>
            </a:lvl4pPr>
            <a:lvl5pPr lvl="4" marR="0" rtl="0" algn="ctr">
              <a:spcBef>
                <a:spcPts val="0"/>
              </a:spcBef>
              <a:spcAft>
                <a:spcPts val="0"/>
              </a:spcAft>
              <a:buSzPts val="1400"/>
              <a:buNone/>
              <a:defRPr b="0" i="0" sz="3100" u="none" cap="none" strike="noStrike">
                <a:solidFill>
                  <a:schemeClr val="dk2"/>
                </a:solidFill>
                <a:latin typeface="Arial"/>
                <a:ea typeface="Arial"/>
                <a:cs typeface="Arial"/>
                <a:sym typeface="Arial"/>
              </a:defRPr>
            </a:lvl5pPr>
            <a:lvl6pPr lvl="5" marR="0" rtl="0" algn="ctr">
              <a:spcBef>
                <a:spcPts val="0"/>
              </a:spcBef>
              <a:spcAft>
                <a:spcPts val="0"/>
              </a:spcAft>
              <a:buSzPts val="1400"/>
              <a:buNone/>
              <a:defRPr b="0" i="0" sz="3100" u="none" cap="none" strike="noStrike">
                <a:solidFill>
                  <a:schemeClr val="dk2"/>
                </a:solidFill>
                <a:latin typeface="Arial"/>
                <a:ea typeface="Arial"/>
                <a:cs typeface="Arial"/>
                <a:sym typeface="Arial"/>
              </a:defRPr>
            </a:lvl6pPr>
            <a:lvl7pPr lvl="6" marR="0" rtl="0" algn="ctr">
              <a:spcBef>
                <a:spcPts val="0"/>
              </a:spcBef>
              <a:spcAft>
                <a:spcPts val="0"/>
              </a:spcAft>
              <a:buSzPts val="1400"/>
              <a:buNone/>
              <a:defRPr b="0" i="0" sz="3100" u="none" cap="none" strike="noStrike">
                <a:solidFill>
                  <a:schemeClr val="dk2"/>
                </a:solidFill>
                <a:latin typeface="Arial"/>
                <a:ea typeface="Arial"/>
                <a:cs typeface="Arial"/>
                <a:sym typeface="Arial"/>
              </a:defRPr>
            </a:lvl7pPr>
            <a:lvl8pPr lvl="7" marR="0" rtl="0" algn="ctr">
              <a:spcBef>
                <a:spcPts val="0"/>
              </a:spcBef>
              <a:spcAft>
                <a:spcPts val="0"/>
              </a:spcAft>
              <a:buSzPts val="1400"/>
              <a:buNone/>
              <a:defRPr b="0" i="0" sz="3100" u="none" cap="none" strike="noStrike">
                <a:solidFill>
                  <a:schemeClr val="dk2"/>
                </a:solidFill>
                <a:latin typeface="Arial"/>
                <a:ea typeface="Arial"/>
                <a:cs typeface="Arial"/>
                <a:sym typeface="Arial"/>
              </a:defRPr>
            </a:lvl8pPr>
            <a:lvl9pPr lvl="8" marR="0" rtl="0" algn="ctr">
              <a:spcBef>
                <a:spcPts val="0"/>
              </a:spcBef>
              <a:spcAft>
                <a:spcPts val="0"/>
              </a:spcAft>
              <a:buSzPts val="1400"/>
              <a:buNone/>
              <a:defRPr b="0" i="0" sz="3100" u="none" cap="none" strike="noStrike">
                <a:solidFill>
                  <a:schemeClr val="dk2"/>
                </a:solidFill>
                <a:latin typeface="Arial"/>
                <a:ea typeface="Arial"/>
                <a:cs typeface="Arial"/>
                <a:sym typeface="Arial"/>
              </a:defRPr>
            </a:lvl9pPr>
          </a:lstStyle>
          <a:p/>
        </p:txBody>
      </p:sp>
      <p:sp>
        <p:nvSpPr>
          <p:cNvPr id="39" name="Google Shape;39;p6"/>
          <p:cNvSpPr txBox="1"/>
          <p:nvPr>
            <p:ph idx="1" type="body"/>
          </p:nvPr>
        </p:nvSpPr>
        <p:spPr>
          <a:xfrm>
            <a:off x="503238" y="1812925"/>
            <a:ext cx="4449762" cy="5130800"/>
          </a:xfrm>
          <a:prstGeom prst="rect">
            <a:avLst/>
          </a:prstGeom>
          <a:noFill/>
          <a:ln>
            <a:noFill/>
          </a:ln>
        </p:spPr>
        <p:txBody>
          <a:bodyPr anchorCtr="0" anchor="t" bIns="31825" lIns="63675" spcFirstLastPara="1" rIns="63675" wrap="square" tIns="31825"/>
          <a:lstStyle>
            <a:lvl1pPr indent="-406400" lvl="0" marL="4572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40" name="Google Shape;40;p6"/>
          <p:cNvSpPr txBox="1"/>
          <p:nvPr>
            <p:ph idx="2" type="body"/>
          </p:nvPr>
        </p:nvSpPr>
        <p:spPr>
          <a:xfrm>
            <a:off x="5105400" y="1812925"/>
            <a:ext cx="4449763" cy="5130800"/>
          </a:xfrm>
          <a:prstGeom prst="rect">
            <a:avLst/>
          </a:prstGeom>
          <a:noFill/>
          <a:ln>
            <a:noFill/>
          </a:ln>
        </p:spPr>
        <p:txBody>
          <a:bodyPr anchorCtr="0" anchor="t" bIns="31825" lIns="63675" spcFirstLastPara="1" rIns="63675" wrap="square" tIns="31825"/>
          <a:lstStyle>
            <a:lvl1pPr indent="-406400" lvl="0" marL="4572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p:cSld name="Comparison">
    <p:spTree>
      <p:nvGrpSpPr>
        <p:cNvPr id="41" name="Shape 41"/>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p:cSld name="Title Only">
    <p:spTree>
      <p:nvGrpSpPr>
        <p:cNvPr id="42" name="Shape 42"/>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43" name="Shape 43"/>
        <p:cNvGrpSpPr/>
        <p:nvPr/>
      </p:nvGrpSpPr>
      <p:grpSpPr>
        <a:xfrm>
          <a:off x="0" y="0"/>
          <a:ext cx="0" cy="0"/>
          <a:chOff x="0" y="0"/>
          <a:chExt cx="0" cy="0"/>
        </a:xfrm>
      </p:grpSpPr>
      <p:sp>
        <p:nvSpPr>
          <p:cNvPr id="44" name="Google Shape;44;p9"/>
          <p:cNvSpPr txBox="1"/>
          <p:nvPr>
            <p:ph type="title"/>
          </p:nvPr>
        </p:nvSpPr>
        <p:spPr>
          <a:xfrm>
            <a:off x="503238" y="309563"/>
            <a:ext cx="3308350" cy="1317625"/>
          </a:xfrm>
          <a:prstGeom prst="rect">
            <a:avLst/>
          </a:prstGeom>
          <a:noFill/>
          <a:ln>
            <a:noFill/>
          </a:ln>
        </p:spPr>
        <p:txBody>
          <a:bodyPr anchorCtr="0" anchor="b" bIns="45700" lIns="91425" spcFirstLastPara="1" rIns="91425" wrap="square" tIns="45700"/>
          <a:lstStyle>
            <a:lvl1pPr lvl="0" marR="0" rtl="0" algn="l">
              <a:spcBef>
                <a:spcPts val="0"/>
              </a:spcBef>
              <a:spcAft>
                <a:spcPts val="0"/>
              </a:spcAft>
              <a:buSzPts val="1400"/>
              <a:buNone/>
              <a:defRPr b="1" i="0" sz="2000" u="none" cap="none" strike="noStrike">
                <a:solidFill>
                  <a:schemeClr val="dk2"/>
                </a:solidFill>
                <a:latin typeface="Arial"/>
                <a:ea typeface="Arial"/>
                <a:cs typeface="Arial"/>
                <a:sym typeface="Arial"/>
              </a:defRPr>
            </a:lvl1pPr>
            <a:lvl2pPr lvl="1" marR="0" rtl="0" algn="ctr">
              <a:spcBef>
                <a:spcPts val="0"/>
              </a:spcBef>
              <a:spcAft>
                <a:spcPts val="0"/>
              </a:spcAft>
              <a:buSzPts val="1400"/>
              <a:buNone/>
              <a:defRPr b="0" i="0" sz="3100" u="none" cap="none" strike="noStrike">
                <a:solidFill>
                  <a:schemeClr val="dk2"/>
                </a:solidFill>
                <a:latin typeface="Arial"/>
                <a:ea typeface="Arial"/>
                <a:cs typeface="Arial"/>
                <a:sym typeface="Arial"/>
              </a:defRPr>
            </a:lvl2pPr>
            <a:lvl3pPr lvl="2" marR="0" rtl="0" algn="ctr">
              <a:spcBef>
                <a:spcPts val="0"/>
              </a:spcBef>
              <a:spcAft>
                <a:spcPts val="0"/>
              </a:spcAft>
              <a:buSzPts val="1400"/>
              <a:buNone/>
              <a:defRPr b="0" i="0" sz="3100" u="none" cap="none" strike="noStrike">
                <a:solidFill>
                  <a:schemeClr val="dk2"/>
                </a:solidFill>
                <a:latin typeface="Arial"/>
                <a:ea typeface="Arial"/>
                <a:cs typeface="Arial"/>
                <a:sym typeface="Arial"/>
              </a:defRPr>
            </a:lvl3pPr>
            <a:lvl4pPr lvl="3" marR="0" rtl="0" algn="ctr">
              <a:spcBef>
                <a:spcPts val="0"/>
              </a:spcBef>
              <a:spcAft>
                <a:spcPts val="0"/>
              </a:spcAft>
              <a:buSzPts val="1400"/>
              <a:buNone/>
              <a:defRPr b="0" i="0" sz="3100" u="none" cap="none" strike="noStrike">
                <a:solidFill>
                  <a:schemeClr val="dk2"/>
                </a:solidFill>
                <a:latin typeface="Arial"/>
                <a:ea typeface="Arial"/>
                <a:cs typeface="Arial"/>
                <a:sym typeface="Arial"/>
              </a:defRPr>
            </a:lvl4pPr>
            <a:lvl5pPr lvl="4" marR="0" rtl="0" algn="ctr">
              <a:spcBef>
                <a:spcPts val="0"/>
              </a:spcBef>
              <a:spcAft>
                <a:spcPts val="0"/>
              </a:spcAft>
              <a:buSzPts val="1400"/>
              <a:buNone/>
              <a:defRPr b="0" i="0" sz="3100" u="none" cap="none" strike="noStrike">
                <a:solidFill>
                  <a:schemeClr val="dk2"/>
                </a:solidFill>
                <a:latin typeface="Arial"/>
                <a:ea typeface="Arial"/>
                <a:cs typeface="Arial"/>
                <a:sym typeface="Arial"/>
              </a:defRPr>
            </a:lvl5pPr>
            <a:lvl6pPr lvl="5" marR="0" rtl="0" algn="ctr">
              <a:spcBef>
                <a:spcPts val="0"/>
              </a:spcBef>
              <a:spcAft>
                <a:spcPts val="0"/>
              </a:spcAft>
              <a:buSzPts val="1400"/>
              <a:buNone/>
              <a:defRPr b="0" i="0" sz="3100" u="none" cap="none" strike="noStrike">
                <a:solidFill>
                  <a:schemeClr val="dk2"/>
                </a:solidFill>
                <a:latin typeface="Arial"/>
                <a:ea typeface="Arial"/>
                <a:cs typeface="Arial"/>
                <a:sym typeface="Arial"/>
              </a:defRPr>
            </a:lvl6pPr>
            <a:lvl7pPr lvl="6" marR="0" rtl="0" algn="ctr">
              <a:spcBef>
                <a:spcPts val="0"/>
              </a:spcBef>
              <a:spcAft>
                <a:spcPts val="0"/>
              </a:spcAft>
              <a:buSzPts val="1400"/>
              <a:buNone/>
              <a:defRPr b="0" i="0" sz="3100" u="none" cap="none" strike="noStrike">
                <a:solidFill>
                  <a:schemeClr val="dk2"/>
                </a:solidFill>
                <a:latin typeface="Arial"/>
                <a:ea typeface="Arial"/>
                <a:cs typeface="Arial"/>
                <a:sym typeface="Arial"/>
              </a:defRPr>
            </a:lvl7pPr>
            <a:lvl8pPr lvl="7" marR="0" rtl="0" algn="ctr">
              <a:spcBef>
                <a:spcPts val="0"/>
              </a:spcBef>
              <a:spcAft>
                <a:spcPts val="0"/>
              </a:spcAft>
              <a:buSzPts val="1400"/>
              <a:buNone/>
              <a:defRPr b="0" i="0" sz="3100" u="none" cap="none" strike="noStrike">
                <a:solidFill>
                  <a:schemeClr val="dk2"/>
                </a:solidFill>
                <a:latin typeface="Arial"/>
                <a:ea typeface="Arial"/>
                <a:cs typeface="Arial"/>
                <a:sym typeface="Arial"/>
              </a:defRPr>
            </a:lvl8pPr>
            <a:lvl9pPr lvl="8" marR="0" rtl="0" algn="ctr">
              <a:spcBef>
                <a:spcPts val="0"/>
              </a:spcBef>
              <a:spcAft>
                <a:spcPts val="0"/>
              </a:spcAft>
              <a:buSzPts val="1400"/>
              <a:buNone/>
              <a:defRPr b="0" i="0" sz="3100" u="none" cap="none" strike="noStrike">
                <a:solidFill>
                  <a:schemeClr val="dk2"/>
                </a:solidFill>
                <a:latin typeface="Arial"/>
                <a:ea typeface="Arial"/>
                <a:cs typeface="Arial"/>
                <a:sym typeface="Arial"/>
              </a:defRPr>
            </a:lvl9pPr>
          </a:lstStyle>
          <a:p/>
        </p:txBody>
      </p:sp>
      <p:sp>
        <p:nvSpPr>
          <p:cNvPr id="45" name="Google Shape;45;p9"/>
          <p:cNvSpPr txBox="1"/>
          <p:nvPr>
            <p:ph idx="1" type="body"/>
          </p:nvPr>
        </p:nvSpPr>
        <p:spPr>
          <a:xfrm>
            <a:off x="3932238" y="309563"/>
            <a:ext cx="5622925" cy="6634162"/>
          </a:xfrm>
          <a:prstGeom prst="rect">
            <a:avLst/>
          </a:prstGeom>
          <a:noFill/>
          <a:ln>
            <a:noFill/>
          </a:ln>
        </p:spPr>
        <p:txBody>
          <a:bodyPr anchorCtr="0" anchor="t" bIns="31825" lIns="63675" spcFirstLastPara="1" rIns="63675" wrap="square" tIns="31825"/>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46" name="Google Shape;46;p9"/>
          <p:cNvSpPr txBox="1"/>
          <p:nvPr>
            <p:ph idx="2" type="body"/>
          </p:nvPr>
        </p:nvSpPr>
        <p:spPr>
          <a:xfrm>
            <a:off x="503238" y="1627188"/>
            <a:ext cx="3308350" cy="5316537"/>
          </a:xfrm>
          <a:prstGeom prst="rect">
            <a:avLst/>
          </a:prstGeom>
          <a:noFill/>
          <a:ln>
            <a:noFill/>
          </a:ln>
        </p:spPr>
        <p:txBody>
          <a:bodyPr anchorCtr="0" anchor="t" bIns="31825" lIns="63675" spcFirstLastPara="1" rIns="63675" wrap="square" tIns="31825"/>
          <a:lstStyle>
            <a:lvl1pPr indent="-228600" lvl="0" marL="457200" marR="0" rtl="0" algn="l">
              <a:spcBef>
                <a:spcPts val="28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228600" lvl="1" marL="914400" marR="0" rtl="0" algn="l">
              <a:spcBef>
                <a:spcPts val="24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2pPr>
            <a:lvl3pPr indent="-228600" lvl="2" marL="1371600" marR="0" rtl="0" algn="l">
              <a:spcBef>
                <a:spcPts val="2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3pPr>
            <a:lvl4pPr indent="-228600" lvl="3" marL="1828800" marR="0" rtl="0" algn="l">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4pPr>
            <a:lvl5pPr indent="-228600" lvl="4" marL="2286000" marR="0" rtl="0" algn="l">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5pPr>
            <a:lvl6pPr indent="-228600" lvl="5" marL="2743200" marR="0" rtl="0" algn="l">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6pPr>
            <a:lvl7pPr indent="-228600" lvl="6" marL="3200400" marR="0" rtl="0" algn="l">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7pPr>
            <a:lvl8pPr indent="-228600" lvl="7" marL="3657600" marR="0" rtl="0" algn="l">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8pPr>
            <a:lvl9pPr indent="-228600" lvl="8" marL="4114800" marR="0" rtl="0" algn="l">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type="picTx">
  <p:cSld name="PICTURE_WITH_CAPTION_TEXT">
    <p:spTree>
      <p:nvGrpSpPr>
        <p:cNvPr id="47" name="Shape 47"/>
        <p:cNvGrpSpPr/>
        <p:nvPr/>
      </p:nvGrpSpPr>
      <p:grpSpPr>
        <a:xfrm>
          <a:off x="0" y="0"/>
          <a:ext cx="0" cy="0"/>
          <a:chOff x="0" y="0"/>
          <a:chExt cx="0" cy="0"/>
        </a:xfrm>
      </p:grpSpPr>
      <p:sp>
        <p:nvSpPr>
          <p:cNvPr id="48" name="Google Shape;48;p10"/>
          <p:cNvSpPr txBox="1"/>
          <p:nvPr>
            <p:ph type="title"/>
          </p:nvPr>
        </p:nvSpPr>
        <p:spPr>
          <a:xfrm>
            <a:off x="1971675" y="5440363"/>
            <a:ext cx="6035675" cy="642937"/>
          </a:xfrm>
          <a:prstGeom prst="rect">
            <a:avLst/>
          </a:prstGeom>
          <a:noFill/>
          <a:ln>
            <a:noFill/>
          </a:ln>
        </p:spPr>
        <p:txBody>
          <a:bodyPr anchorCtr="0" anchor="b" bIns="45700" lIns="91425" spcFirstLastPara="1" rIns="91425" wrap="square" tIns="45700"/>
          <a:lstStyle>
            <a:lvl1pPr lvl="0" marR="0" rtl="0" algn="l">
              <a:spcBef>
                <a:spcPts val="0"/>
              </a:spcBef>
              <a:spcAft>
                <a:spcPts val="0"/>
              </a:spcAft>
              <a:buSzPts val="1400"/>
              <a:buNone/>
              <a:defRPr b="1" i="0" sz="2000" u="none" cap="none" strike="noStrike">
                <a:solidFill>
                  <a:schemeClr val="dk2"/>
                </a:solidFill>
                <a:latin typeface="Arial"/>
                <a:ea typeface="Arial"/>
                <a:cs typeface="Arial"/>
                <a:sym typeface="Arial"/>
              </a:defRPr>
            </a:lvl1pPr>
            <a:lvl2pPr lvl="1" marR="0" rtl="0" algn="ctr">
              <a:spcBef>
                <a:spcPts val="0"/>
              </a:spcBef>
              <a:spcAft>
                <a:spcPts val="0"/>
              </a:spcAft>
              <a:buSzPts val="1400"/>
              <a:buNone/>
              <a:defRPr b="0" i="0" sz="3100" u="none" cap="none" strike="noStrike">
                <a:solidFill>
                  <a:schemeClr val="dk2"/>
                </a:solidFill>
                <a:latin typeface="Arial"/>
                <a:ea typeface="Arial"/>
                <a:cs typeface="Arial"/>
                <a:sym typeface="Arial"/>
              </a:defRPr>
            </a:lvl2pPr>
            <a:lvl3pPr lvl="2" marR="0" rtl="0" algn="ctr">
              <a:spcBef>
                <a:spcPts val="0"/>
              </a:spcBef>
              <a:spcAft>
                <a:spcPts val="0"/>
              </a:spcAft>
              <a:buSzPts val="1400"/>
              <a:buNone/>
              <a:defRPr b="0" i="0" sz="3100" u="none" cap="none" strike="noStrike">
                <a:solidFill>
                  <a:schemeClr val="dk2"/>
                </a:solidFill>
                <a:latin typeface="Arial"/>
                <a:ea typeface="Arial"/>
                <a:cs typeface="Arial"/>
                <a:sym typeface="Arial"/>
              </a:defRPr>
            </a:lvl3pPr>
            <a:lvl4pPr lvl="3" marR="0" rtl="0" algn="ctr">
              <a:spcBef>
                <a:spcPts val="0"/>
              </a:spcBef>
              <a:spcAft>
                <a:spcPts val="0"/>
              </a:spcAft>
              <a:buSzPts val="1400"/>
              <a:buNone/>
              <a:defRPr b="0" i="0" sz="3100" u="none" cap="none" strike="noStrike">
                <a:solidFill>
                  <a:schemeClr val="dk2"/>
                </a:solidFill>
                <a:latin typeface="Arial"/>
                <a:ea typeface="Arial"/>
                <a:cs typeface="Arial"/>
                <a:sym typeface="Arial"/>
              </a:defRPr>
            </a:lvl4pPr>
            <a:lvl5pPr lvl="4" marR="0" rtl="0" algn="ctr">
              <a:spcBef>
                <a:spcPts val="0"/>
              </a:spcBef>
              <a:spcAft>
                <a:spcPts val="0"/>
              </a:spcAft>
              <a:buSzPts val="1400"/>
              <a:buNone/>
              <a:defRPr b="0" i="0" sz="3100" u="none" cap="none" strike="noStrike">
                <a:solidFill>
                  <a:schemeClr val="dk2"/>
                </a:solidFill>
                <a:latin typeface="Arial"/>
                <a:ea typeface="Arial"/>
                <a:cs typeface="Arial"/>
                <a:sym typeface="Arial"/>
              </a:defRPr>
            </a:lvl5pPr>
            <a:lvl6pPr lvl="5" marR="0" rtl="0" algn="ctr">
              <a:spcBef>
                <a:spcPts val="0"/>
              </a:spcBef>
              <a:spcAft>
                <a:spcPts val="0"/>
              </a:spcAft>
              <a:buSzPts val="1400"/>
              <a:buNone/>
              <a:defRPr b="0" i="0" sz="3100" u="none" cap="none" strike="noStrike">
                <a:solidFill>
                  <a:schemeClr val="dk2"/>
                </a:solidFill>
                <a:latin typeface="Arial"/>
                <a:ea typeface="Arial"/>
                <a:cs typeface="Arial"/>
                <a:sym typeface="Arial"/>
              </a:defRPr>
            </a:lvl6pPr>
            <a:lvl7pPr lvl="6" marR="0" rtl="0" algn="ctr">
              <a:spcBef>
                <a:spcPts val="0"/>
              </a:spcBef>
              <a:spcAft>
                <a:spcPts val="0"/>
              </a:spcAft>
              <a:buSzPts val="1400"/>
              <a:buNone/>
              <a:defRPr b="0" i="0" sz="3100" u="none" cap="none" strike="noStrike">
                <a:solidFill>
                  <a:schemeClr val="dk2"/>
                </a:solidFill>
                <a:latin typeface="Arial"/>
                <a:ea typeface="Arial"/>
                <a:cs typeface="Arial"/>
                <a:sym typeface="Arial"/>
              </a:defRPr>
            </a:lvl7pPr>
            <a:lvl8pPr lvl="7" marR="0" rtl="0" algn="ctr">
              <a:spcBef>
                <a:spcPts val="0"/>
              </a:spcBef>
              <a:spcAft>
                <a:spcPts val="0"/>
              </a:spcAft>
              <a:buSzPts val="1400"/>
              <a:buNone/>
              <a:defRPr b="0" i="0" sz="3100" u="none" cap="none" strike="noStrike">
                <a:solidFill>
                  <a:schemeClr val="dk2"/>
                </a:solidFill>
                <a:latin typeface="Arial"/>
                <a:ea typeface="Arial"/>
                <a:cs typeface="Arial"/>
                <a:sym typeface="Arial"/>
              </a:defRPr>
            </a:lvl8pPr>
            <a:lvl9pPr lvl="8" marR="0" rtl="0" algn="ctr">
              <a:spcBef>
                <a:spcPts val="0"/>
              </a:spcBef>
              <a:spcAft>
                <a:spcPts val="0"/>
              </a:spcAft>
              <a:buSzPts val="1400"/>
              <a:buNone/>
              <a:defRPr b="0" i="0" sz="3100" u="none" cap="none" strike="noStrike">
                <a:solidFill>
                  <a:schemeClr val="dk2"/>
                </a:solidFill>
                <a:latin typeface="Arial"/>
                <a:ea typeface="Arial"/>
                <a:cs typeface="Arial"/>
                <a:sym typeface="Arial"/>
              </a:defRPr>
            </a:lvl9pPr>
          </a:lstStyle>
          <a:p/>
        </p:txBody>
      </p:sp>
      <p:sp>
        <p:nvSpPr>
          <p:cNvPr id="49" name="Google Shape;49;p10"/>
          <p:cNvSpPr/>
          <p:nvPr>
            <p:ph idx="2" type="pic"/>
          </p:nvPr>
        </p:nvSpPr>
        <p:spPr>
          <a:xfrm>
            <a:off x="1971675" y="693738"/>
            <a:ext cx="6035675" cy="4664075"/>
          </a:xfrm>
          <a:prstGeom prst="rect">
            <a:avLst/>
          </a:prstGeom>
          <a:noFill/>
          <a:ln>
            <a:noFill/>
          </a:ln>
        </p:spPr>
        <p:txBody>
          <a:bodyPr anchorCtr="0" anchor="t" bIns="31825" lIns="63675" spcFirstLastPara="1" rIns="63675" wrap="square" tIns="31825"/>
          <a:lstStyle>
            <a:lvl1pPr lvl="0" marR="0" rtl="0" algn="l">
              <a:spcBef>
                <a:spcPts val="640"/>
              </a:spcBef>
              <a:spcAft>
                <a:spcPts val="0"/>
              </a:spcAft>
              <a:buClr>
                <a:schemeClr val="dk1"/>
              </a:buClr>
              <a:buSzPts val="3200"/>
              <a:buFont typeface="Arial"/>
              <a:buNone/>
              <a:defRPr b="0" i="0" sz="3200" u="none" cap="none" strike="noStrike">
                <a:solidFill>
                  <a:schemeClr val="dk1"/>
                </a:solidFill>
                <a:latin typeface="Arial"/>
                <a:ea typeface="Arial"/>
                <a:cs typeface="Arial"/>
                <a:sym typeface="Arial"/>
              </a:defRPr>
            </a:lvl1pPr>
            <a:lvl2pPr lvl="1" marR="0" rtl="0" algn="l">
              <a:spcBef>
                <a:spcPts val="56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spcBef>
                <a:spcPts val="48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3pPr>
            <a:lvl4pPr lvl="3"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4pPr>
            <a:lvl5pPr lvl="4"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5pPr>
            <a:lvl6pPr lvl="5"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6pPr>
            <a:lvl7pPr lvl="6"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7pPr>
            <a:lvl8pPr lvl="7"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8pPr>
            <a:lvl9pPr lvl="8" marR="0" rtl="0" algn="l">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9pPr>
          </a:lstStyle>
          <a:p/>
        </p:txBody>
      </p:sp>
      <p:sp>
        <p:nvSpPr>
          <p:cNvPr id="50" name="Google Shape;50;p10"/>
          <p:cNvSpPr txBox="1"/>
          <p:nvPr>
            <p:ph idx="1" type="body"/>
          </p:nvPr>
        </p:nvSpPr>
        <p:spPr>
          <a:xfrm>
            <a:off x="1971675" y="6083300"/>
            <a:ext cx="6035675" cy="911225"/>
          </a:xfrm>
          <a:prstGeom prst="rect">
            <a:avLst/>
          </a:prstGeom>
          <a:noFill/>
          <a:ln>
            <a:noFill/>
          </a:ln>
        </p:spPr>
        <p:txBody>
          <a:bodyPr anchorCtr="0" anchor="t" bIns="31825" lIns="63675" spcFirstLastPara="1" rIns="63675" wrap="square" tIns="31825"/>
          <a:lstStyle>
            <a:lvl1pPr indent="-228600" lvl="0" marL="457200" marR="0" rtl="0" algn="l">
              <a:spcBef>
                <a:spcPts val="280"/>
              </a:spcBef>
              <a:spcAft>
                <a:spcPts val="0"/>
              </a:spcAft>
              <a:buClr>
                <a:schemeClr val="dk1"/>
              </a:buClr>
              <a:buSzPts val="1400"/>
              <a:buFont typeface="Arial"/>
              <a:buNone/>
              <a:defRPr b="0" i="0" sz="1400" u="none" cap="none" strike="noStrike">
                <a:solidFill>
                  <a:schemeClr val="dk1"/>
                </a:solidFill>
                <a:latin typeface="Arial"/>
                <a:ea typeface="Arial"/>
                <a:cs typeface="Arial"/>
                <a:sym typeface="Arial"/>
              </a:defRPr>
            </a:lvl1pPr>
            <a:lvl2pPr indent="-228600" lvl="1" marL="914400" marR="0" rtl="0" algn="l">
              <a:spcBef>
                <a:spcPts val="240"/>
              </a:spcBef>
              <a:spcAft>
                <a:spcPts val="0"/>
              </a:spcAft>
              <a:buClr>
                <a:schemeClr val="dk1"/>
              </a:buClr>
              <a:buSzPts val="1200"/>
              <a:buFont typeface="Arial"/>
              <a:buNone/>
              <a:defRPr b="0" i="0" sz="1200" u="none" cap="none" strike="noStrike">
                <a:solidFill>
                  <a:schemeClr val="dk1"/>
                </a:solidFill>
                <a:latin typeface="Arial"/>
                <a:ea typeface="Arial"/>
                <a:cs typeface="Arial"/>
                <a:sym typeface="Arial"/>
              </a:defRPr>
            </a:lvl2pPr>
            <a:lvl3pPr indent="-228600" lvl="2" marL="1371600" marR="0" rtl="0" algn="l">
              <a:spcBef>
                <a:spcPts val="200"/>
              </a:spcBef>
              <a:spcAft>
                <a:spcPts val="0"/>
              </a:spcAft>
              <a:buClr>
                <a:schemeClr val="dk1"/>
              </a:buClr>
              <a:buSzPts val="1000"/>
              <a:buFont typeface="Arial"/>
              <a:buNone/>
              <a:defRPr b="0" i="0" sz="1000" u="none" cap="none" strike="noStrike">
                <a:solidFill>
                  <a:schemeClr val="dk1"/>
                </a:solidFill>
                <a:latin typeface="Arial"/>
                <a:ea typeface="Arial"/>
                <a:cs typeface="Arial"/>
                <a:sym typeface="Arial"/>
              </a:defRPr>
            </a:lvl3pPr>
            <a:lvl4pPr indent="-228600" lvl="3" marL="1828800" marR="0" rtl="0" algn="l">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4pPr>
            <a:lvl5pPr indent="-228600" lvl="4" marL="2286000" marR="0" rtl="0" algn="l">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5pPr>
            <a:lvl6pPr indent="-228600" lvl="5" marL="2743200" marR="0" rtl="0" algn="l">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6pPr>
            <a:lvl7pPr indent="-228600" lvl="6" marL="3200400" marR="0" rtl="0" algn="l">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7pPr>
            <a:lvl8pPr indent="-228600" lvl="7" marL="3657600" marR="0" rtl="0" algn="l">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8pPr>
            <a:lvl9pPr indent="-228600" lvl="8" marL="4114800" marR="0" rtl="0" algn="l">
              <a:spcBef>
                <a:spcPts val="180"/>
              </a:spcBef>
              <a:spcAft>
                <a:spcPts val="0"/>
              </a:spcAft>
              <a:buClr>
                <a:schemeClr val="dk1"/>
              </a:buClr>
              <a:buSzPts val="900"/>
              <a:buFont typeface="Arial"/>
              <a:buNone/>
              <a:defRPr b="0" i="0" sz="9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51" name="Shape 51"/>
        <p:cNvGrpSpPr/>
        <p:nvPr/>
      </p:nvGrpSpPr>
      <p:grpSpPr>
        <a:xfrm>
          <a:off x="0" y="0"/>
          <a:ext cx="0" cy="0"/>
          <a:chOff x="0" y="0"/>
          <a:chExt cx="0" cy="0"/>
        </a:xfrm>
      </p:grpSpPr>
      <p:sp>
        <p:nvSpPr>
          <p:cNvPr id="52" name="Google Shape;52;p11"/>
          <p:cNvSpPr txBox="1"/>
          <p:nvPr>
            <p:ph type="title"/>
          </p:nvPr>
        </p:nvSpPr>
        <p:spPr>
          <a:xfrm>
            <a:off x="503238" y="311150"/>
            <a:ext cx="9051925" cy="1295400"/>
          </a:xfrm>
          <a:prstGeom prst="rect">
            <a:avLst/>
          </a:prstGeom>
          <a:noFill/>
          <a:ln>
            <a:noFill/>
          </a:ln>
        </p:spPr>
        <p:txBody>
          <a:bodyPr anchorCtr="0" anchor="t" bIns="45700" lIns="91425" spcFirstLastPara="1" rIns="91425" wrap="square" tIns="45700"/>
          <a:lstStyle>
            <a:lvl1pPr lvl="0" marR="0" rtl="0" algn="ctr">
              <a:spcBef>
                <a:spcPts val="0"/>
              </a:spcBef>
              <a:spcAft>
                <a:spcPts val="0"/>
              </a:spcAft>
              <a:buSzPts val="1400"/>
              <a:buNone/>
              <a:defRPr b="0" i="0" sz="3100" u="none" cap="none" strike="noStrike">
                <a:solidFill>
                  <a:schemeClr val="dk2"/>
                </a:solidFill>
                <a:latin typeface="Arial"/>
                <a:ea typeface="Arial"/>
                <a:cs typeface="Arial"/>
                <a:sym typeface="Arial"/>
              </a:defRPr>
            </a:lvl1pPr>
            <a:lvl2pPr lvl="1" marR="0" rtl="0" algn="ctr">
              <a:spcBef>
                <a:spcPts val="0"/>
              </a:spcBef>
              <a:spcAft>
                <a:spcPts val="0"/>
              </a:spcAft>
              <a:buSzPts val="1400"/>
              <a:buNone/>
              <a:defRPr b="0" i="0" sz="3100" u="none" cap="none" strike="noStrike">
                <a:solidFill>
                  <a:schemeClr val="dk2"/>
                </a:solidFill>
                <a:latin typeface="Arial"/>
                <a:ea typeface="Arial"/>
                <a:cs typeface="Arial"/>
                <a:sym typeface="Arial"/>
              </a:defRPr>
            </a:lvl2pPr>
            <a:lvl3pPr lvl="2" marR="0" rtl="0" algn="ctr">
              <a:spcBef>
                <a:spcPts val="0"/>
              </a:spcBef>
              <a:spcAft>
                <a:spcPts val="0"/>
              </a:spcAft>
              <a:buSzPts val="1400"/>
              <a:buNone/>
              <a:defRPr b="0" i="0" sz="3100" u="none" cap="none" strike="noStrike">
                <a:solidFill>
                  <a:schemeClr val="dk2"/>
                </a:solidFill>
                <a:latin typeface="Arial"/>
                <a:ea typeface="Arial"/>
                <a:cs typeface="Arial"/>
                <a:sym typeface="Arial"/>
              </a:defRPr>
            </a:lvl3pPr>
            <a:lvl4pPr lvl="3" marR="0" rtl="0" algn="ctr">
              <a:spcBef>
                <a:spcPts val="0"/>
              </a:spcBef>
              <a:spcAft>
                <a:spcPts val="0"/>
              </a:spcAft>
              <a:buSzPts val="1400"/>
              <a:buNone/>
              <a:defRPr b="0" i="0" sz="3100" u="none" cap="none" strike="noStrike">
                <a:solidFill>
                  <a:schemeClr val="dk2"/>
                </a:solidFill>
                <a:latin typeface="Arial"/>
                <a:ea typeface="Arial"/>
                <a:cs typeface="Arial"/>
                <a:sym typeface="Arial"/>
              </a:defRPr>
            </a:lvl4pPr>
            <a:lvl5pPr lvl="4" marR="0" rtl="0" algn="ctr">
              <a:spcBef>
                <a:spcPts val="0"/>
              </a:spcBef>
              <a:spcAft>
                <a:spcPts val="0"/>
              </a:spcAft>
              <a:buSzPts val="1400"/>
              <a:buNone/>
              <a:defRPr b="0" i="0" sz="3100" u="none" cap="none" strike="noStrike">
                <a:solidFill>
                  <a:schemeClr val="dk2"/>
                </a:solidFill>
                <a:latin typeface="Arial"/>
                <a:ea typeface="Arial"/>
                <a:cs typeface="Arial"/>
                <a:sym typeface="Arial"/>
              </a:defRPr>
            </a:lvl5pPr>
            <a:lvl6pPr lvl="5" marR="0" rtl="0" algn="ctr">
              <a:spcBef>
                <a:spcPts val="0"/>
              </a:spcBef>
              <a:spcAft>
                <a:spcPts val="0"/>
              </a:spcAft>
              <a:buSzPts val="1400"/>
              <a:buNone/>
              <a:defRPr b="0" i="0" sz="3100" u="none" cap="none" strike="noStrike">
                <a:solidFill>
                  <a:schemeClr val="dk2"/>
                </a:solidFill>
                <a:latin typeface="Arial"/>
                <a:ea typeface="Arial"/>
                <a:cs typeface="Arial"/>
                <a:sym typeface="Arial"/>
              </a:defRPr>
            </a:lvl6pPr>
            <a:lvl7pPr lvl="6" marR="0" rtl="0" algn="ctr">
              <a:spcBef>
                <a:spcPts val="0"/>
              </a:spcBef>
              <a:spcAft>
                <a:spcPts val="0"/>
              </a:spcAft>
              <a:buSzPts val="1400"/>
              <a:buNone/>
              <a:defRPr b="0" i="0" sz="3100" u="none" cap="none" strike="noStrike">
                <a:solidFill>
                  <a:schemeClr val="dk2"/>
                </a:solidFill>
                <a:latin typeface="Arial"/>
                <a:ea typeface="Arial"/>
                <a:cs typeface="Arial"/>
                <a:sym typeface="Arial"/>
              </a:defRPr>
            </a:lvl7pPr>
            <a:lvl8pPr lvl="7" marR="0" rtl="0" algn="ctr">
              <a:spcBef>
                <a:spcPts val="0"/>
              </a:spcBef>
              <a:spcAft>
                <a:spcPts val="0"/>
              </a:spcAft>
              <a:buSzPts val="1400"/>
              <a:buNone/>
              <a:defRPr b="0" i="0" sz="3100" u="none" cap="none" strike="noStrike">
                <a:solidFill>
                  <a:schemeClr val="dk2"/>
                </a:solidFill>
                <a:latin typeface="Arial"/>
                <a:ea typeface="Arial"/>
                <a:cs typeface="Arial"/>
                <a:sym typeface="Arial"/>
              </a:defRPr>
            </a:lvl8pPr>
            <a:lvl9pPr lvl="8" marR="0" rtl="0" algn="ctr">
              <a:spcBef>
                <a:spcPts val="0"/>
              </a:spcBef>
              <a:spcAft>
                <a:spcPts val="0"/>
              </a:spcAft>
              <a:buSzPts val="1400"/>
              <a:buNone/>
              <a:defRPr b="0" i="0" sz="3100" u="none" cap="none" strike="noStrike">
                <a:solidFill>
                  <a:schemeClr val="dk2"/>
                </a:solidFill>
                <a:latin typeface="Arial"/>
                <a:ea typeface="Arial"/>
                <a:cs typeface="Arial"/>
                <a:sym typeface="Arial"/>
              </a:defRPr>
            </a:lvl9pPr>
          </a:lstStyle>
          <a:p/>
        </p:txBody>
      </p:sp>
      <p:sp>
        <p:nvSpPr>
          <p:cNvPr id="53" name="Google Shape;53;p11"/>
          <p:cNvSpPr txBox="1"/>
          <p:nvPr>
            <p:ph idx="1" type="body"/>
          </p:nvPr>
        </p:nvSpPr>
        <p:spPr>
          <a:xfrm rot="5400000">
            <a:off x="2463801" y="-147637"/>
            <a:ext cx="5130800" cy="9051925"/>
          </a:xfrm>
          <a:prstGeom prst="rect">
            <a:avLst/>
          </a:prstGeom>
          <a:noFill/>
          <a:ln>
            <a:noFill/>
          </a:ln>
        </p:spPr>
        <p:txBody>
          <a:bodyPr anchorCtr="0" anchor="t" bIns="31825" lIns="63675" spcFirstLastPara="1" rIns="63675" wrap="square" tIns="31825"/>
          <a:lstStyle>
            <a:lvl1pPr indent="-368300" lvl="0" marL="457200" marR="0" rtl="0" algn="l">
              <a:spcBef>
                <a:spcPts val="440"/>
              </a:spcBef>
              <a:spcAft>
                <a:spcPts val="0"/>
              </a:spcAft>
              <a:buClr>
                <a:schemeClr val="dk1"/>
              </a:buClr>
              <a:buSzPts val="2200"/>
              <a:buFont typeface="Arial"/>
              <a:buChar char="•"/>
              <a:defRPr b="0" i="0" sz="2200" u="none" cap="none" strike="noStrike">
                <a:solidFill>
                  <a:schemeClr val="dk1"/>
                </a:solidFill>
                <a:latin typeface="Arial"/>
                <a:ea typeface="Arial"/>
                <a:cs typeface="Arial"/>
                <a:sym typeface="Arial"/>
              </a:defRPr>
            </a:lvl1pPr>
            <a:lvl2pPr indent="-349250" lvl="1" marL="914400" marR="0" rtl="0" algn="l">
              <a:spcBef>
                <a:spcPts val="380"/>
              </a:spcBef>
              <a:spcAft>
                <a:spcPts val="0"/>
              </a:spcAft>
              <a:buClr>
                <a:schemeClr val="dk1"/>
              </a:buClr>
              <a:buSzPts val="1900"/>
              <a:buFont typeface="Arial"/>
              <a:buChar char="–"/>
              <a:defRPr b="0" i="0" sz="1900" u="none" cap="none" strike="noStrike">
                <a:solidFill>
                  <a:schemeClr val="dk1"/>
                </a:solidFill>
                <a:latin typeface="Arial"/>
                <a:ea typeface="Arial"/>
                <a:cs typeface="Arial"/>
                <a:sym typeface="Arial"/>
              </a:defRPr>
            </a:lvl2pPr>
            <a:lvl3pPr indent="-336550" lvl="2" marL="1371600" marR="0" rtl="0" algn="l">
              <a:spcBef>
                <a:spcPts val="340"/>
              </a:spcBef>
              <a:spcAft>
                <a:spcPts val="0"/>
              </a:spcAft>
              <a:buClr>
                <a:schemeClr val="dk1"/>
              </a:buClr>
              <a:buSzPts val="1700"/>
              <a:buFont typeface="Arial"/>
              <a:buChar char="•"/>
              <a:defRPr b="0" i="0" sz="1700" u="none" cap="none" strike="noStrike">
                <a:solidFill>
                  <a:schemeClr val="dk1"/>
                </a:solidFill>
                <a:latin typeface="Arial"/>
                <a:ea typeface="Arial"/>
                <a:cs typeface="Arial"/>
                <a:sym typeface="Arial"/>
              </a:defRPr>
            </a:lvl3pPr>
            <a:lvl4pPr indent="-317500" lvl="3" marL="1828800" marR="0" rtl="0" algn="l">
              <a:spcBef>
                <a:spcPts val="28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indent="-317500" lvl="4" marL="2286000" marR="0" rtl="0" algn="l">
              <a:spcBef>
                <a:spcPts val="28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indent="-317500" lvl="5" marL="2743200" marR="0" rtl="0" algn="l">
              <a:spcBef>
                <a:spcPts val="28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indent="-317500" lvl="6" marL="3200400" marR="0" rtl="0" algn="l">
              <a:spcBef>
                <a:spcPts val="28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indent="-317500" lvl="7" marL="3657600" marR="0" rtl="0" algn="l">
              <a:spcBef>
                <a:spcPts val="28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indent="-317500" lvl="8" marL="4114800" marR="0" rtl="0" algn="l">
              <a:spcBef>
                <a:spcPts val="28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type="vertTitleAndTx">
  <p:cSld name="VERTICAL_TITLE_AND_VERTICAL_TEXT">
    <p:spTree>
      <p:nvGrpSpPr>
        <p:cNvPr id="54" name="Shape 54"/>
        <p:cNvGrpSpPr/>
        <p:nvPr/>
      </p:nvGrpSpPr>
      <p:grpSpPr>
        <a:xfrm>
          <a:off x="0" y="0"/>
          <a:ext cx="0" cy="0"/>
          <a:chOff x="0" y="0"/>
          <a:chExt cx="0" cy="0"/>
        </a:xfrm>
      </p:grpSpPr>
      <p:sp>
        <p:nvSpPr>
          <p:cNvPr id="55" name="Google Shape;55;p12"/>
          <p:cNvSpPr txBox="1"/>
          <p:nvPr>
            <p:ph type="title"/>
          </p:nvPr>
        </p:nvSpPr>
        <p:spPr>
          <a:xfrm rot="5400000">
            <a:off x="5107782" y="2496344"/>
            <a:ext cx="6632575" cy="2262188"/>
          </a:xfrm>
          <a:prstGeom prst="rect">
            <a:avLst/>
          </a:prstGeom>
          <a:noFill/>
          <a:ln>
            <a:noFill/>
          </a:ln>
        </p:spPr>
        <p:txBody>
          <a:bodyPr anchorCtr="0" anchor="t" bIns="45700" lIns="91425" spcFirstLastPara="1" rIns="91425" wrap="square" tIns="45700"/>
          <a:lstStyle>
            <a:lvl1pPr lvl="0" marR="0" rtl="0" algn="ctr">
              <a:spcBef>
                <a:spcPts val="0"/>
              </a:spcBef>
              <a:spcAft>
                <a:spcPts val="0"/>
              </a:spcAft>
              <a:buSzPts val="1400"/>
              <a:buNone/>
              <a:defRPr b="0" i="0" sz="3100" u="none" cap="none" strike="noStrike">
                <a:solidFill>
                  <a:schemeClr val="dk2"/>
                </a:solidFill>
                <a:latin typeface="Arial"/>
                <a:ea typeface="Arial"/>
                <a:cs typeface="Arial"/>
                <a:sym typeface="Arial"/>
              </a:defRPr>
            </a:lvl1pPr>
            <a:lvl2pPr lvl="1" marR="0" rtl="0" algn="ctr">
              <a:spcBef>
                <a:spcPts val="0"/>
              </a:spcBef>
              <a:spcAft>
                <a:spcPts val="0"/>
              </a:spcAft>
              <a:buSzPts val="1400"/>
              <a:buNone/>
              <a:defRPr b="0" i="0" sz="3100" u="none" cap="none" strike="noStrike">
                <a:solidFill>
                  <a:schemeClr val="dk2"/>
                </a:solidFill>
                <a:latin typeface="Arial"/>
                <a:ea typeface="Arial"/>
                <a:cs typeface="Arial"/>
                <a:sym typeface="Arial"/>
              </a:defRPr>
            </a:lvl2pPr>
            <a:lvl3pPr lvl="2" marR="0" rtl="0" algn="ctr">
              <a:spcBef>
                <a:spcPts val="0"/>
              </a:spcBef>
              <a:spcAft>
                <a:spcPts val="0"/>
              </a:spcAft>
              <a:buSzPts val="1400"/>
              <a:buNone/>
              <a:defRPr b="0" i="0" sz="3100" u="none" cap="none" strike="noStrike">
                <a:solidFill>
                  <a:schemeClr val="dk2"/>
                </a:solidFill>
                <a:latin typeface="Arial"/>
                <a:ea typeface="Arial"/>
                <a:cs typeface="Arial"/>
                <a:sym typeface="Arial"/>
              </a:defRPr>
            </a:lvl3pPr>
            <a:lvl4pPr lvl="3" marR="0" rtl="0" algn="ctr">
              <a:spcBef>
                <a:spcPts val="0"/>
              </a:spcBef>
              <a:spcAft>
                <a:spcPts val="0"/>
              </a:spcAft>
              <a:buSzPts val="1400"/>
              <a:buNone/>
              <a:defRPr b="0" i="0" sz="3100" u="none" cap="none" strike="noStrike">
                <a:solidFill>
                  <a:schemeClr val="dk2"/>
                </a:solidFill>
                <a:latin typeface="Arial"/>
                <a:ea typeface="Arial"/>
                <a:cs typeface="Arial"/>
                <a:sym typeface="Arial"/>
              </a:defRPr>
            </a:lvl4pPr>
            <a:lvl5pPr lvl="4" marR="0" rtl="0" algn="ctr">
              <a:spcBef>
                <a:spcPts val="0"/>
              </a:spcBef>
              <a:spcAft>
                <a:spcPts val="0"/>
              </a:spcAft>
              <a:buSzPts val="1400"/>
              <a:buNone/>
              <a:defRPr b="0" i="0" sz="3100" u="none" cap="none" strike="noStrike">
                <a:solidFill>
                  <a:schemeClr val="dk2"/>
                </a:solidFill>
                <a:latin typeface="Arial"/>
                <a:ea typeface="Arial"/>
                <a:cs typeface="Arial"/>
                <a:sym typeface="Arial"/>
              </a:defRPr>
            </a:lvl5pPr>
            <a:lvl6pPr lvl="5" marR="0" rtl="0" algn="ctr">
              <a:spcBef>
                <a:spcPts val="0"/>
              </a:spcBef>
              <a:spcAft>
                <a:spcPts val="0"/>
              </a:spcAft>
              <a:buSzPts val="1400"/>
              <a:buNone/>
              <a:defRPr b="0" i="0" sz="3100" u="none" cap="none" strike="noStrike">
                <a:solidFill>
                  <a:schemeClr val="dk2"/>
                </a:solidFill>
                <a:latin typeface="Arial"/>
                <a:ea typeface="Arial"/>
                <a:cs typeface="Arial"/>
                <a:sym typeface="Arial"/>
              </a:defRPr>
            </a:lvl6pPr>
            <a:lvl7pPr lvl="6" marR="0" rtl="0" algn="ctr">
              <a:spcBef>
                <a:spcPts val="0"/>
              </a:spcBef>
              <a:spcAft>
                <a:spcPts val="0"/>
              </a:spcAft>
              <a:buSzPts val="1400"/>
              <a:buNone/>
              <a:defRPr b="0" i="0" sz="3100" u="none" cap="none" strike="noStrike">
                <a:solidFill>
                  <a:schemeClr val="dk2"/>
                </a:solidFill>
                <a:latin typeface="Arial"/>
                <a:ea typeface="Arial"/>
                <a:cs typeface="Arial"/>
                <a:sym typeface="Arial"/>
              </a:defRPr>
            </a:lvl7pPr>
            <a:lvl8pPr lvl="7" marR="0" rtl="0" algn="ctr">
              <a:spcBef>
                <a:spcPts val="0"/>
              </a:spcBef>
              <a:spcAft>
                <a:spcPts val="0"/>
              </a:spcAft>
              <a:buSzPts val="1400"/>
              <a:buNone/>
              <a:defRPr b="0" i="0" sz="3100" u="none" cap="none" strike="noStrike">
                <a:solidFill>
                  <a:schemeClr val="dk2"/>
                </a:solidFill>
                <a:latin typeface="Arial"/>
                <a:ea typeface="Arial"/>
                <a:cs typeface="Arial"/>
                <a:sym typeface="Arial"/>
              </a:defRPr>
            </a:lvl8pPr>
            <a:lvl9pPr lvl="8" marR="0" rtl="0" algn="ctr">
              <a:spcBef>
                <a:spcPts val="0"/>
              </a:spcBef>
              <a:spcAft>
                <a:spcPts val="0"/>
              </a:spcAft>
              <a:buSzPts val="1400"/>
              <a:buNone/>
              <a:defRPr b="0" i="0" sz="3100" u="none" cap="none" strike="noStrike">
                <a:solidFill>
                  <a:schemeClr val="dk2"/>
                </a:solidFill>
                <a:latin typeface="Arial"/>
                <a:ea typeface="Arial"/>
                <a:cs typeface="Arial"/>
                <a:sym typeface="Arial"/>
              </a:defRPr>
            </a:lvl9pPr>
          </a:lstStyle>
          <a:p/>
        </p:txBody>
      </p:sp>
      <p:sp>
        <p:nvSpPr>
          <p:cNvPr id="56" name="Google Shape;56;p12"/>
          <p:cNvSpPr txBox="1"/>
          <p:nvPr>
            <p:ph idx="1" type="body"/>
          </p:nvPr>
        </p:nvSpPr>
        <p:spPr>
          <a:xfrm rot="5400000">
            <a:off x="505619" y="308769"/>
            <a:ext cx="6632575" cy="6637337"/>
          </a:xfrm>
          <a:prstGeom prst="rect">
            <a:avLst/>
          </a:prstGeom>
          <a:noFill/>
          <a:ln>
            <a:noFill/>
          </a:ln>
        </p:spPr>
        <p:txBody>
          <a:bodyPr anchorCtr="0" anchor="t" bIns="31825" lIns="63675" spcFirstLastPara="1" rIns="63675" wrap="square" tIns="31825"/>
          <a:lstStyle>
            <a:lvl1pPr indent="-368300" lvl="0" marL="457200" marR="0" rtl="0" algn="l">
              <a:spcBef>
                <a:spcPts val="440"/>
              </a:spcBef>
              <a:spcAft>
                <a:spcPts val="0"/>
              </a:spcAft>
              <a:buClr>
                <a:schemeClr val="dk1"/>
              </a:buClr>
              <a:buSzPts val="2200"/>
              <a:buFont typeface="Arial"/>
              <a:buChar char="•"/>
              <a:defRPr b="0" i="0" sz="2200" u="none" cap="none" strike="noStrike">
                <a:solidFill>
                  <a:schemeClr val="dk1"/>
                </a:solidFill>
                <a:latin typeface="Arial"/>
                <a:ea typeface="Arial"/>
                <a:cs typeface="Arial"/>
                <a:sym typeface="Arial"/>
              </a:defRPr>
            </a:lvl1pPr>
            <a:lvl2pPr indent="-349250" lvl="1" marL="914400" marR="0" rtl="0" algn="l">
              <a:spcBef>
                <a:spcPts val="380"/>
              </a:spcBef>
              <a:spcAft>
                <a:spcPts val="0"/>
              </a:spcAft>
              <a:buClr>
                <a:schemeClr val="dk1"/>
              </a:buClr>
              <a:buSzPts val="1900"/>
              <a:buFont typeface="Arial"/>
              <a:buChar char="–"/>
              <a:defRPr b="0" i="0" sz="1900" u="none" cap="none" strike="noStrike">
                <a:solidFill>
                  <a:schemeClr val="dk1"/>
                </a:solidFill>
                <a:latin typeface="Arial"/>
                <a:ea typeface="Arial"/>
                <a:cs typeface="Arial"/>
                <a:sym typeface="Arial"/>
              </a:defRPr>
            </a:lvl2pPr>
            <a:lvl3pPr indent="-336550" lvl="2" marL="1371600" marR="0" rtl="0" algn="l">
              <a:spcBef>
                <a:spcPts val="340"/>
              </a:spcBef>
              <a:spcAft>
                <a:spcPts val="0"/>
              </a:spcAft>
              <a:buClr>
                <a:schemeClr val="dk1"/>
              </a:buClr>
              <a:buSzPts val="1700"/>
              <a:buFont typeface="Arial"/>
              <a:buChar char="•"/>
              <a:defRPr b="0" i="0" sz="1700" u="none" cap="none" strike="noStrike">
                <a:solidFill>
                  <a:schemeClr val="dk1"/>
                </a:solidFill>
                <a:latin typeface="Arial"/>
                <a:ea typeface="Arial"/>
                <a:cs typeface="Arial"/>
                <a:sym typeface="Arial"/>
              </a:defRPr>
            </a:lvl3pPr>
            <a:lvl4pPr indent="-317500" lvl="3" marL="1828800" marR="0" rtl="0" algn="l">
              <a:spcBef>
                <a:spcPts val="28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indent="-317500" lvl="4" marL="2286000" marR="0" rtl="0" algn="l">
              <a:spcBef>
                <a:spcPts val="28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indent="-317500" lvl="5" marL="2743200" marR="0" rtl="0" algn="l">
              <a:spcBef>
                <a:spcPts val="28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indent="-317500" lvl="6" marL="3200400" marR="0" rtl="0" algn="l">
              <a:spcBef>
                <a:spcPts val="28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indent="-317500" lvl="7" marL="3657600" marR="0" rtl="0" algn="l">
              <a:spcBef>
                <a:spcPts val="28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indent="-317500" lvl="8" marL="4114800" marR="0" rtl="0" algn="l">
              <a:spcBef>
                <a:spcPts val="28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1.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9" name="Shape 9"/>
        <p:cNvGrpSpPr/>
        <p:nvPr/>
      </p:nvGrpSpPr>
      <p:grpSpPr>
        <a:xfrm>
          <a:off x="0" y="0"/>
          <a:ext cx="0" cy="0"/>
          <a:chOff x="0" y="0"/>
          <a:chExt cx="0" cy="0"/>
        </a:xfrm>
      </p:grpSpPr>
      <p:sp>
        <p:nvSpPr>
          <p:cNvPr id="10" name="Google Shape;10;p1"/>
          <p:cNvSpPr/>
          <p:nvPr/>
        </p:nvSpPr>
        <p:spPr>
          <a:xfrm>
            <a:off x="0" y="7321550"/>
            <a:ext cx="10058400" cy="450850"/>
          </a:xfrm>
          <a:prstGeom prst="rect">
            <a:avLst/>
          </a:prstGeom>
          <a:gradFill>
            <a:gsLst>
              <a:gs pos="0">
                <a:srgbClr val="DDDDDD"/>
              </a:gs>
              <a:gs pos="100000">
                <a:srgbClr val="C3C3C3"/>
              </a:gs>
            </a:gsLst>
            <a:lin ang="5400000" scaled="0"/>
          </a:gra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11" name="Google Shape;11;p1"/>
          <p:cNvSpPr txBox="1"/>
          <p:nvPr>
            <p:ph idx="1" type="body"/>
          </p:nvPr>
        </p:nvSpPr>
        <p:spPr>
          <a:xfrm>
            <a:off x="503238" y="1812925"/>
            <a:ext cx="9051925" cy="5130800"/>
          </a:xfrm>
          <a:prstGeom prst="rect">
            <a:avLst/>
          </a:prstGeom>
          <a:noFill/>
          <a:ln>
            <a:noFill/>
          </a:ln>
        </p:spPr>
        <p:txBody>
          <a:bodyPr anchorCtr="0" anchor="t" bIns="31825" lIns="63675" spcFirstLastPara="1" rIns="63675" wrap="square" tIns="31825"/>
          <a:lstStyle>
            <a:lvl1pPr indent="-368300" lvl="0" marL="457200" marR="0" rtl="0" algn="l">
              <a:spcBef>
                <a:spcPts val="440"/>
              </a:spcBef>
              <a:spcAft>
                <a:spcPts val="0"/>
              </a:spcAft>
              <a:buClr>
                <a:schemeClr val="dk1"/>
              </a:buClr>
              <a:buSzPts val="2200"/>
              <a:buFont typeface="Arial"/>
              <a:buChar char="•"/>
              <a:defRPr b="0" i="0" sz="2200" u="none" cap="none" strike="noStrike">
                <a:solidFill>
                  <a:schemeClr val="dk1"/>
                </a:solidFill>
                <a:latin typeface="Arial"/>
                <a:ea typeface="Arial"/>
                <a:cs typeface="Arial"/>
                <a:sym typeface="Arial"/>
              </a:defRPr>
            </a:lvl1pPr>
            <a:lvl2pPr indent="-349250" lvl="1" marL="914400" marR="0" rtl="0" algn="l">
              <a:spcBef>
                <a:spcPts val="380"/>
              </a:spcBef>
              <a:spcAft>
                <a:spcPts val="0"/>
              </a:spcAft>
              <a:buClr>
                <a:schemeClr val="dk1"/>
              </a:buClr>
              <a:buSzPts val="1900"/>
              <a:buFont typeface="Arial"/>
              <a:buChar char="–"/>
              <a:defRPr b="0" i="0" sz="1900" u="none" cap="none" strike="noStrike">
                <a:solidFill>
                  <a:schemeClr val="dk1"/>
                </a:solidFill>
                <a:latin typeface="Arial"/>
                <a:ea typeface="Arial"/>
                <a:cs typeface="Arial"/>
                <a:sym typeface="Arial"/>
              </a:defRPr>
            </a:lvl2pPr>
            <a:lvl3pPr indent="-336550" lvl="2" marL="1371600" marR="0" rtl="0" algn="l">
              <a:spcBef>
                <a:spcPts val="340"/>
              </a:spcBef>
              <a:spcAft>
                <a:spcPts val="0"/>
              </a:spcAft>
              <a:buClr>
                <a:schemeClr val="dk1"/>
              </a:buClr>
              <a:buSzPts val="1700"/>
              <a:buFont typeface="Arial"/>
              <a:buChar char="•"/>
              <a:defRPr b="0" i="0" sz="1700" u="none" cap="none" strike="noStrike">
                <a:solidFill>
                  <a:schemeClr val="dk1"/>
                </a:solidFill>
                <a:latin typeface="Arial"/>
                <a:ea typeface="Arial"/>
                <a:cs typeface="Arial"/>
                <a:sym typeface="Arial"/>
              </a:defRPr>
            </a:lvl3pPr>
            <a:lvl4pPr indent="-317500" lvl="3" marL="1828800" marR="0" rtl="0" algn="l">
              <a:spcBef>
                <a:spcPts val="28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4pPr>
            <a:lvl5pPr indent="-317500" lvl="4" marL="2286000" marR="0" rtl="0" algn="l">
              <a:spcBef>
                <a:spcPts val="28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5pPr>
            <a:lvl6pPr indent="-317500" lvl="5" marL="2743200" marR="0" rtl="0" algn="l">
              <a:spcBef>
                <a:spcPts val="28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6pPr>
            <a:lvl7pPr indent="-317500" lvl="6" marL="3200400" marR="0" rtl="0" algn="l">
              <a:spcBef>
                <a:spcPts val="28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7pPr>
            <a:lvl8pPr indent="-317500" lvl="7" marL="3657600" marR="0" rtl="0" algn="l">
              <a:spcBef>
                <a:spcPts val="28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8pPr>
            <a:lvl9pPr indent="-317500" lvl="8" marL="4114800" marR="0" rtl="0" algn="l">
              <a:spcBef>
                <a:spcPts val="280"/>
              </a:spcBef>
              <a:spcAft>
                <a:spcPts val="0"/>
              </a:spcAft>
              <a:buClr>
                <a:schemeClr val="dk1"/>
              </a:buClr>
              <a:buSzPts val="1400"/>
              <a:buFont typeface="Arial"/>
              <a:buChar char="»"/>
              <a:defRPr b="0" i="0" sz="1400" u="none" cap="none" strike="noStrike">
                <a:solidFill>
                  <a:schemeClr val="dk1"/>
                </a:solidFill>
                <a:latin typeface="Arial"/>
                <a:ea typeface="Arial"/>
                <a:cs typeface="Arial"/>
                <a:sym typeface="Arial"/>
              </a:defRPr>
            </a:lvl9pPr>
          </a:lstStyle>
          <a:p/>
        </p:txBody>
      </p:sp>
      <p:sp>
        <p:nvSpPr>
          <p:cNvPr id="12" name="Google Shape;12;p1"/>
          <p:cNvSpPr/>
          <p:nvPr/>
        </p:nvSpPr>
        <p:spPr>
          <a:xfrm>
            <a:off x="0" y="0"/>
            <a:ext cx="10058400" cy="474663"/>
          </a:xfrm>
          <a:prstGeom prst="rect">
            <a:avLst/>
          </a:prstGeom>
          <a:gradFill>
            <a:gsLst>
              <a:gs pos="0">
                <a:srgbClr val="C6C6C6"/>
              </a:gs>
              <a:gs pos="100000">
                <a:srgbClr val="DDDDDD"/>
              </a:gs>
            </a:gsLst>
            <a:lin ang="5400000" scaled="0"/>
          </a:gra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200">
                <a:solidFill>
                  <a:schemeClr val="dk1"/>
                </a:solidFill>
                <a:latin typeface="Calibri"/>
                <a:ea typeface="Calibri"/>
                <a:cs typeface="Calibri"/>
                <a:sym typeface="Calibri"/>
              </a:rPr>
              <a:t>WORK INSTRUCTION  操  作 指 导 书</a:t>
            </a:r>
            <a:endParaRPr/>
          </a:p>
        </p:txBody>
      </p:sp>
      <p:graphicFrame>
        <p:nvGraphicFramePr>
          <p:cNvPr id="13" name="Google Shape;13;p1"/>
          <p:cNvGraphicFramePr/>
          <p:nvPr/>
        </p:nvGraphicFramePr>
        <p:xfrm>
          <a:off x="4763" y="477838"/>
          <a:ext cx="3000000" cy="3000000"/>
        </p:xfrm>
        <a:graphic>
          <a:graphicData uri="http://schemas.openxmlformats.org/drawingml/2006/table">
            <a:tbl>
              <a:tblPr>
                <a:noFill/>
                <a:tableStyleId>{47D3ABDA-69E1-40BC-A2FD-3171827BBA8E}</a:tableStyleId>
              </a:tblPr>
              <a:tblGrid>
                <a:gridCol w="1577975"/>
                <a:gridCol w="692150"/>
                <a:gridCol w="1917700"/>
                <a:gridCol w="947725"/>
                <a:gridCol w="1528775"/>
                <a:gridCol w="701675"/>
                <a:gridCol w="457200"/>
                <a:gridCol w="696900"/>
                <a:gridCol w="738200"/>
                <a:gridCol w="793750"/>
              </a:tblGrid>
              <a:tr h="215900">
                <a:tc rowSpan="2">
                  <a:txBody>
                    <a:bodyPr>
                      <a:noAutofit/>
                    </a:bodyPr>
                    <a:lstStyle/>
                    <a:p>
                      <a:pPr indent="0" lvl="0" marL="0" marR="0" rtl="0" algn="ctr">
                        <a:lnSpc>
                          <a:spcPct val="100000"/>
                        </a:lnSpc>
                        <a:spcBef>
                          <a:spcPts val="0"/>
                        </a:spcBef>
                        <a:spcAft>
                          <a:spcPts val="0"/>
                        </a:spcAft>
                        <a:buClr>
                          <a:schemeClr val="dk1"/>
                        </a:buClr>
                        <a:buSzPts val="1600"/>
                        <a:buFont typeface="Calibri"/>
                        <a:buNone/>
                      </a:pPr>
                      <a:r>
                        <a:rPr b="1" i="0" lang="en-US" sz="1600" u="none" cap="none" strike="noStrike">
                          <a:solidFill>
                            <a:schemeClr val="dk1"/>
                          </a:solidFill>
                          <a:latin typeface="Calibri"/>
                          <a:ea typeface="Calibri"/>
                          <a:cs typeface="Calibri"/>
                          <a:sym typeface="Calibri"/>
                        </a:rPr>
                        <a:t>Golf</a:t>
                      </a:r>
                      <a:endParaRPr/>
                    </a:p>
                  </a:txBody>
                  <a:tcPr marT="31850" marB="31850" marR="63675" marL="636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rowSpan="2">
                  <a:txBody>
                    <a:bodyPr>
                      <a:noAutofit/>
                    </a:bodyPr>
                    <a:lstStyle/>
                    <a:p>
                      <a:pPr indent="0" lvl="0" marL="0" marR="0" rtl="0" algn="ctr">
                        <a:lnSpc>
                          <a:spcPct val="100000"/>
                        </a:lnSpc>
                        <a:spcBef>
                          <a:spcPts val="0"/>
                        </a:spcBef>
                        <a:spcAft>
                          <a:spcPts val="0"/>
                        </a:spcAft>
                        <a:buClr>
                          <a:schemeClr val="dk1"/>
                        </a:buClr>
                        <a:buSzPts val="1000"/>
                        <a:buFont typeface="Calibri"/>
                        <a:buNone/>
                      </a:pPr>
                      <a:r>
                        <a:rPr b="1" i="0" lang="en-US" sz="1000" u="none" cap="none" strike="noStrike">
                          <a:solidFill>
                            <a:schemeClr val="dk1"/>
                          </a:solidFill>
                          <a:latin typeface="Calibri"/>
                          <a:ea typeface="Calibri"/>
                          <a:cs typeface="Calibri"/>
                          <a:sym typeface="Calibri"/>
                        </a:rPr>
                        <a:t>Assembly</a:t>
                      </a:r>
                      <a:endParaRPr/>
                    </a:p>
                  </a:txBody>
                  <a:tcPr marT="31850" marB="31850" marR="63675" marL="636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DDDDD"/>
                    </a:solidFill>
                  </a:tcPr>
                </a:tc>
                <a:tc rowSpan="2">
                  <a:txBody>
                    <a:bodyPr>
                      <a:noAutofit/>
                    </a:bodyPr>
                    <a:lstStyle/>
                    <a:p>
                      <a:pPr indent="0" lvl="0" marL="0" marR="0" rtl="0" algn="ctr">
                        <a:lnSpc>
                          <a:spcPct val="100000"/>
                        </a:lnSpc>
                        <a:spcBef>
                          <a:spcPts val="0"/>
                        </a:spcBef>
                        <a:spcAft>
                          <a:spcPts val="0"/>
                        </a:spcAft>
                        <a:buClr>
                          <a:schemeClr val="dk1"/>
                        </a:buClr>
                        <a:buSzPts val="1300"/>
                        <a:buFont typeface="Arial"/>
                        <a:buNone/>
                      </a:pPr>
                      <a:r>
                        <a:t/>
                      </a:r>
                      <a:endParaRPr b="1" i="0" sz="1300" u="none" cap="none" strike="noStrike">
                        <a:solidFill>
                          <a:schemeClr val="dk1"/>
                        </a:solidFill>
                        <a:latin typeface="Calibri"/>
                        <a:ea typeface="Calibri"/>
                        <a:cs typeface="Calibri"/>
                        <a:sym typeface="Calibri"/>
                      </a:endParaRPr>
                    </a:p>
                  </a:txBody>
                  <a:tcPr marT="31850" marB="31850" marR="63675" marL="636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noAutofit/>
                    </a:bodyPr>
                    <a:lstStyle/>
                    <a:p>
                      <a:pPr indent="0" lvl="0" marL="0" marR="0" rtl="0" algn="ctr">
                        <a:lnSpc>
                          <a:spcPct val="100000"/>
                        </a:lnSpc>
                        <a:spcBef>
                          <a:spcPts val="0"/>
                        </a:spcBef>
                        <a:spcAft>
                          <a:spcPts val="0"/>
                        </a:spcAft>
                        <a:buClr>
                          <a:schemeClr val="dk1"/>
                        </a:buClr>
                        <a:buSzPts val="1000"/>
                        <a:buFont typeface="Calibri"/>
                        <a:buNone/>
                      </a:pPr>
                      <a:r>
                        <a:rPr b="1" i="0" lang="en-US" sz="1000" u="none" cap="none" strike="noStrike">
                          <a:solidFill>
                            <a:schemeClr val="dk1"/>
                          </a:solidFill>
                          <a:latin typeface="Calibri"/>
                          <a:ea typeface="Calibri"/>
                          <a:cs typeface="Calibri"/>
                          <a:sym typeface="Calibri"/>
                        </a:rPr>
                        <a:t>Global Doc #</a:t>
                      </a:r>
                      <a:endParaRPr/>
                    </a:p>
                  </a:txBody>
                  <a:tcPr marT="31850" marB="31850" marR="63675" marL="636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DDDDD"/>
                    </a:solidFill>
                  </a:tcPr>
                </a:tc>
                <a:tc>
                  <a:txBody>
                    <a:bodyPr>
                      <a:noAutofit/>
                    </a:bodyPr>
                    <a:lstStyle/>
                    <a:p>
                      <a:pPr indent="0" lvl="0" marL="0" marR="0" rtl="0" algn="ctr">
                        <a:lnSpc>
                          <a:spcPct val="100000"/>
                        </a:lnSpc>
                        <a:spcBef>
                          <a:spcPts val="0"/>
                        </a:spcBef>
                        <a:spcAft>
                          <a:spcPts val="0"/>
                        </a:spcAft>
                        <a:buClr>
                          <a:schemeClr val="dk1"/>
                        </a:buClr>
                        <a:buSzPts val="1000"/>
                        <a:buFont typeface="Calibri"/>
                        <a:buNone/>
                      </a:pPr>
                      <a:r>
                        <a:rPr b="0" i="0" lang="en-US" sz="1000" u="none" cap="none" strike="noStrike">
                          <a:solidFill>
                            <a:schemeClr val="dk1"/>
                          </a:solidFill>
                          <a:latin typeface="Calibri"/>
                          <a:ea typeface="Calibri"/>
                          <a:cs typeface="Calibri"/>
                          <a:sym typeface="Calibri"/>
                        </a:rPr>
                        <a:t>Production Use Only</a:t>
                      </a:r>
                      <a:endParaRPr/>
                    </a:p>
                  </a:txBody>
                  <a:tcPr marT="31850" marB="31850" marR="63675" marL="636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rowSpan="2">
                  <a:txBody>
                    <a:bodyPr>
                      <a:noAutofit/>
                    </a:bodyPr>
                    <a:lstStyle/>
                    <a:p>
                      <a:pPr indent="0" lvl="0" marL="0" marR="0" rtl="0" algn="ctr">
                        <a:lnSpc>
                          <a:spcPct val="100000"/>
                        </a:lnSpc>
                        <a:spcBef>
                          <a:spcPts val="0"/>
                        </a:spcBef>
                        <a:spcAft>
                          <a:spcPts val="0"/>
                        </a:spcAft>
                        <a:buClr>
                          <a:schemeClr val="dk1"/>
                        </a:buClr>
                        <a:buSzPts val="1000"/>
                        <a:buFont typeface="Calibri"/>
                        <a:buNone/>
                      </a:pPr>
                      <a:r>
                        <a:rPr b="1" i="0" lang="en-US" sz="1000" u="none" cap="none" strike="noStrike">
                          <a:solidFill>
                            <a:schemeClr val="dk1"/>
                          </a:solidFill>
                          <a:latin typeface="Calibri"/>
                          <a:ea typeface="Calibri"/>
                          <a:cs typeface="Calibri"/>
                          <a:sym typeface="Calibri"/>
                        </a:rPr>
                        <a:t>Revision  </a:t>
                      </a:r>
                      <a:endParaRPr/>
                    </a:p>
                    <a:p>
                      <a:pPr indent="0" lvl="0" marL="0" marR="0" rtl="0" algn="ctr">
                        <a:lnSpc>
                          <a:spcPct val="100000"/>
                        </a:lnSpc>
                        <a:spcBef>
                          <a:spcPts val="200"/>
                        </a:spcBef>
                        <a:spcAft>
                          <a:spcPts val="0"/>
                        </a:spcAft>
                        <a:buClr>
                          <a:schemeClr val="dk1"/>
                        </a:buClr>
                        <a:buSzPts val="1000"/>
                        <a:buFont typeface="Calibri"/>
                        <a:buNone/>
                      </a:pPr>
                      <a:r>
                        <a:rPr b="0" i="0" lang="en-US" sz="1000" u="none" cap="none" strike="noStrike">
                          <a:solidFill>
                            <a:schemeClr val="dk1"/>
                          </a:solidFill>
                          <a:latin typeface="Calibri"/>
                          <a:ea typeface="Calibri"/>
                          <a:cs typeface="Calibri"/>
                          <a:sym typeface="Calibri"/>
                        </a:rPr>
                        <a:t>版本</a:t>
                      </a:r>
                      <a:endParaRPr b="0" i="0" sz="1000" u="none" cap="none" strike="noStrike">
                        <a:solidFill>
                          <a:schemeClr val="dk1"/>
                        </a:solidFill>
                        <a:latin typeface="Calibri"/>
                        <a:ea typeface="Calibri"/>
                        <a:cs typeface="Calibri"/>
                        <a:sym typeface="Calibri"/>
                      </a:endParaRPr>
                    </a:p>
                  </a:txBody>
                  <a:tcPr marT="31850" marB="31850" marR="63675" marL="636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DDDDD"/>
                    </a:solidFill>
                  </a:tcPr>
                </a:tc>
                <a:tc rowSpan="2">
                  <a:txBody>
                    <a:bodyPr>
                      <a:noAutofit/>
                    </a:bodyPr>
                    <a:lstStyle/>
                    <a:p>
                      <a:pPr indent="0" lvl="0" marL="0" marR="0" rtl="0" algn="ctr">
                        <a:lnSpc>
                          <a:spcPct val="100000"/>
                        </a:lnSpc>
                        <a:spcBef>
                          <a:spcPts val="0"/>
                        </a:spcBef>
                        <a:spcAft>
                          <a:spcPts val="0"/>
                        </a:spcAft>
                        <a:buClr>
                          <a:schemeClr val="dk1"/>
                        </a:buClr>
                        <a:buSzPts val="1000"/>
                        <a:buFont typeface="Calibri"/>
                        <a:buNone/>
                      </a:pPr>
                      <a:r>
                        <a:rPr b="0" i="0" lang="en-US" sz="1000" u="none" cap="none" strike="noStrike">
                          <a:solidFill>
                            <a:schemeClr val="dk1"/>
                          </a:solidFill>
                          <a:latin typeface="Calibri"/>
                          <a:ea typeface="Calibri"/>
                          <a:cs typeface="Calibri"/>
                          <a:sym typeface="Calibri"/>
                        </a:rPr>
                        <a:t>1.2</a:t>
                      </a:r>
                      <a:endParaRPr b="0" i="0" sz="1000" u="none" cap="none" strike="noStrike">
                        <a:solidFill>
                          <a:schemeClr val="dk1"/>
                        </a:solidFill>
                        <a:latin typeface="Calibri"/>
                        <a:ea typeface="Calibri"/>
                        <a:cs typeface="Calibri"/>
                        <a:sym typeface="Calibri"/>
                      </a:endParaRPr>
                    </a:p>
                  </a:txBody>
                  <a:tcPr marT="31850" marB="31850" marR="63675" marL="636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rowSpan="2">
                  <a:txBody>
                    <a:bodyPr>
                      <a:noAutofit/>
                    </a:bodyPr>
                    <a:lstStyle/>
                    <a:p>
                      <a:pPr indent="0" lvl="0" marL="0" marR="0" rtl="0" algn="ctr">
                        <a:lnSpc>
                          <a:spcPct val="100000"/>
                        </a:lnSpc>
                        <a:spcBef>
                          <a:spcPts val="0"/>
                        </a:spcBef>
                        <a:spcAft>
                          <a:spcPts val="0"/>
                        </a:spcAft>
                        <a:buClr>
                          <a:schemeClr val="dk1"/>
                        </a:buClr>
                        <a:buSzPts val="1000"/>
                        <a:buFont typeface="Calibri"/>
                        <a:buNone/>
                      </a:pPr>
                      <a:r>
                        <a:rPr b="1" i="0" lang="en-US" sz="1000" u="none" cap="none" strike="noStrike">
                          <a:solidFill>
                            <a:schemeClr val="dk1"/>
                          </a:solidFill>
                          <a:latin typeface="Calibri"/>
                          <a:ea typeface="Calibri"/>
                          <a:cs typeface="Calibri"/>
                          <a:sym typeface="Calibri"/>
                        </a:rPr>
                        <a:t>Date</a:t>
                      </a:r>
                      <a:r>
                        <a:rPr b="0" i="0" lang="en-US" sz="1000" u="none" cap="none" strike="noStrike">
                          <a:solidFill>
                            <a:schemeClr val="dk1"/>
                          </a:solidFill>
                          <a:latin typeface="Calibri"/>
                          <a:ea typeface="Calibri"/>
                          <a:cs typeface="Calibri"/>
                          <a:sym typeface="Calibri"/>
                        </a:rPr>
                        <a:t> </a:t>
                      </a:r>
                      <a:endParaRPr/>
                    </a:p>
                    <a:p>
                      <a:pPr indent="0" lvl="0" marL="0" marR="0" rtl="0" algn="ctr">
                        <a:lnSpc>
                          <a:spcPct val="100000"/>
                        </a:lnSpc>
                        <a:spcBef>
                          <a:spcPts val="200"/>
                        </a:spcBef>
                        <a:spcAft>
                          <a:spcPts val="0"/>
                        </a:spcAft>
                        <a:buClr>
                          <a:schemeClr val="dk1"/>
                        </a:buClr>
                        <a:buSzPts val="1000"/>
                        <a:buFont typeface="Arial"/>
                        <a:buNone/>
                      </a:pPr>
                      <a:r>
                        <a:rPr b="0" i="0" lang="en-US" sz="1000" u="none" cap="none" strike="noStrike">
                          <a:solidFill>
                            <a:schemeClr val="dk1"/>
                          </a:solidFill>
                          <a:latin typeface="Arial"/>
                          <a:ea typeface="Arial"/>
                          <a:cs typeface="Arial"/>
                          <a:sym typeface="Arial"/>
                        </a:rPr>
                        <a:t>修改日期</a:t>
                      </a:r>
                      <a:endParaRPr b="0" i="0" sz="1000" u="none" cap="none" strike="noStrike">
                        <a:solidFill>
                          <a:schemeClr val="dk1"/>
                        </a:solidFill>
                        <a:latin typeface="Arial"/>
                        <a:ea typeface="Arial"/>
                        <a:cs typeface="Arial"/>
                        <a:sym typeface="Arial"/>
                      </a:endParaRPr>
                    </a:p>
                  </a:txBody>
                  <a:tcPr marT="31850" marB="31850" marR="63675" marL="636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DDDDD"/>
                    </a:solidFill>
                  </a:tcPr>
                </a:tc>
                <a:tc rowSpan="2">
                  <a:txBody>
                    <a:bodyPr>
                      <a:noAutofit/>
                    </a:bodyPr>
                    <a:lstStyle/>
                    <a:p>
                      <a:pPr indent="0" lvl="0" marL="0" marR="0" rtl="0" algn="ctr">
                        <a:lnSpc>
                          <a:spcPct val="100000"/>
                        </a:lnSpc>
                        <a:spcBef>
                          <a:spcPts val="0"/>
                        </a:spcBef>
                        <a:spcAft>
                          <a:spcPts val="0"/>
                        </a:spcAft>
                        <a:buClr>
                          <a:schemeClr val="dk1"/>
                        </a:buClr>
                        <a:buSzPts val="1000"/>
                        <a:buFont typeface="Calibri"/>
                        <a:buNone/>
                      </a:pPr>
                      <a:r>
                        <a:rPr b="0" i="0" lang="en-US" sz="1000" u="none" cap="none" strike="noStrike">
                          <a:solidFill>
                            <a:schemeClr val="dk1"/>
                          </a:solidFill>
                          <a:latin typeface="Calibri"/>
                          <a:ea typeface="Calibri"/>
                          <a:cs typeface="Calibri"/>
                          <a:sym typeface="Calibri"/>
                        </a:rPr>
                        <a:t>03/14/18</a:t>
                      </a:r>
                      <a:endParaRPr b="0" i="0" sz="1000" u="none" cap="none" strike="noStrike">
                        <a:solidFill>
                          <a:schemeClr val="dk1"/>
                        </a:solidFill>
                        <a:latin typeface="Calibri"/>
                        <a:ea typeface="Calibri"/>
                        <a:cs typeface="Calibri"/>
                        <a:sym typeface="Calibri"/>
                      </a:endParaRPr>
                    </a:p>
                  </a:txBody>
                  <a:tcPr marT="27425" marB="27425" marR="64000" marL="640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rowSpan="2">
                  <a:txBody>
                    <a:bodyPr>
                      <a:noAutofit/>
                    </a:bodyPr>
                    <a:lstStyle/>
                    <a:p>
                      <a:pPr indent="0" lvl="0" marL="0" marR="0" rtl="0" algn="ctr">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Page:</a:t>
                      </a:r>
                      <a:endParaRPr/>
                    </a:p>
                    <a:p>
                      <a:pPr indent="0" lvl="0" marL="0" marR="0" rtl="0" algn="l">
                        <a:lnSpc>
                          <a:spcPct val="100000"/>
                        </a:lnSpc>
                        <a:spcBef>
                          <a:spcPts val="220"/>
                        </a:spcBef>
                        <a:spcAft>
                          <a:spcPts val="0"/>
                        </a:spcAft>
                        <a:buClr>
                          <a:schemeClr val="dk1"/>
                        </a:buClr>
                        <a:buSzPts val="1100"/>
                        <a:buFont typeface="Calibri"/>
                        <a:buNone/>
                      </a:pPr>
                      <a:r>
                        <a:rPr b="0" i="0" lang="en-US" sz="1100" u="none" cap="none" strike="noStrike">
                          <a:solidFill>
                            <a:schemeClr val="dk1"/>
                          </a:solidFill>
                          <a:latin typeface="Calibri"/>
                          <a:ea typeface="Calibri"/>
                          <a:cs typeface="Calibri"/>
                          <a:sym typeface="Calibri"/>
                        </a:rPr>
                        <a:t>        of 26</a:t>
                      </a:r>
                      <a:endParaRPr/>
                    </a:p>
                  </a:txBody>
                  <a:tcPr marT="31850" marB="31850" marR="63675" marL="636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215900">
                <a:tc vMerge="1"/>
                <a:tc vMerge="1"/>
                <a:tc vMerge="1"/>
                <a:tc>
                  <a:txBody>
                    <a:bodyPr>
                      <a:noAutofit/>
                    </a:bodyPr>
                    <a:lstStyle/>
                    <a:p>
                      <a:pPr indent="0" lvl="0" marL="0" marR="0" rtl="0" algn="ctr">
                        <a:lnSpc>
                          <a:spcPct val="100000"/>
                        </a:lnSpc>
                        <a:spcBef>
                          <a:spcPts val="0"/>
                        </a:spcBef>
                        <a:spcAft>
                          <a:spcPts val="0"/>
                        </a:spcAft>
                        <a:buClr>
                          <a:schemeClr val="dk1"/>
                        </a:buClr>
                        <a:buSzPts val="1000"/>
                        <a:buFont typeface="Calibri"/>
                        <a:buNone/>
                      </a:pPr>
                      <a:r>
                        <a:rPr b="1" i="0" lang="en-US" sz="1000" u="none" cap="none" strike="noStrike">
                          <a:solidFill>
                            <a:schemeClr val="dk1"/>
                          </a:solidFill>
                          <a:latin typeface="Calibri"/>
                          <a:ea typeface="Calibri"/>
                          <a:cs typeface="Calibri"/>
                          <a:sym typeface="Calibri"/>
                        </a:rPr>
                        <a:t>Regional Doc #</a:t>
                      </a:r>
                      <a:endParaRPr/>
                    </a:p>
                  </a:txBody>
                  <a:tcPr marT="31850" marB="31850" marR="63675" marL="636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DDDDDD"/>
                    </a:solidFill>
                  </a:tcPr>
                </a:tc>
                <a:tc>
                  <a:txBody>
                    <a:bodyPr>
                      <a:noAutofit/>
                    </a:bodyPr>
                    <a:lstStyle/>
                    <a:p>
                      <a:pPr indent="0" lvl="0" marL="0" marR="0" rtl="0" algn="ctr">
                        <a:lnSpc>
                          <a:spcPct val="100000"/>
                        </a:lnSpc>
                        <a:spcBef>
                          <a:spcPts val="0"/>
                        </a:spcBef>
                        <a:spcAft>
                          <a:spcPts val="0"/>
                        </a:spcAft>
                        <a:buClr>
                          <a:schemeClr val="dk1"/>
                        </a:buClr>
                        <a:buSzPts val="1000"/>
                        <a:buFont typeface="Calibri"/>
                        <a:buNone/>
                      </a:pPr>
                      <a:r>
                        <a:rPr b="0" i="0" lang="en-US" sz="1000" u="none" cap="none" strike="noStrike">
                          <a:solidFill>
                            <a:schemeClr val="dk1"/>
                          </a:solidFill>
                          <a:latin typeface="Calibri"/>
                          <a:ea typeface="Calibri"/>
                          <a:cs typeface="Calibri"/>
                          <a:sym typeface="Calibri"/>
                        </a:rPr>
                        <a:t>004.301.XXX.001</a:t>
                      </a:r>
                      <a:endParaRPr/>
                    </a:p>
                  </a:txBody>
                  <a:tcPr marT="31850" marB="31850" marR="63675" marL="6367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vMerge="1"/>
                <a:tc vMerge="1"/>
                <a:tc vMerge="1"/>
                <a:tc vMerge="1"/>
                <a:tc vMerge="1"/>
              </a:tr>
            </a:tbl>
          </a:graphicData>
        </a:graphic>
      </p:graphicFrame>
      <p:sp>
        <p:nvSpPr>
          <p:cNvPr id="14" name="Google Shape;14;p1"/>
          <p:cNvSpPr/>
          <p:nvPr/>
        </p:nvSpPr>
        <p:spPr>
          <a:xfrm>
            <a:off x="0" y="0"/>
            <a:ext cx="10058400" cy="7772400"/>
          </a:xfrm>
          <a:prstGeom prst="rect">
            <a:avLst/>
          </a:prstGeom>
          <a:noFill/>
          <a:ln cap="flat" cmpd="sng" w="1905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15" name="Google Shape;15;p1"/>
          <p:cNvSpPr txBox="1"/>
          <p:nvPr/>
        </p:nvSpPr>
        <p:spPr>
          <a:xfrm>
            <a:off x="8853488" y="7343775"/>
            <a:ext cx="1176337" cy="398463"/>
          </a:xfrm>
          <a:prstGeom prst="rect">
            <a:avLst/>
          </a:prstGeom>
          <a:noFill/>
          <a:ln>
            <a:noFill/>
          </a:ln>
        </p:spPr>
        <p:txBody>
          <a:bodyPr anchorCtr="0" anchor="b" bIns="45700" lIns="91425" spcFirstLastPara="1" rIns="91425" wrap="square" tIns="45700">
            <a:noAutofit/>
          </a:bodyPr>
          <a:lstStyle/>
          <a:p>
            <a:pPr indent="0" lvl="0" marL="0" marR="0" rtl="0" algn="ctr">
              <a:spcBef>
                <a:spcPts val="0"/>
              </a:spcBef>
              <a:spcAft>
                <a:spcPts val="0"/>
              </a:spcAft>
              <a:buNone/>
            </a:pPr>
            <a:r>
              <a:rPr b="0" lang="en-US" sz="800" u="none">
                <a:solidFill>
                  <a:schemeClr val="dk1"/>
                </a:solidFill>
                <a:latin typeface="Calibri"/>
                <a:ea typeface="Calibri"/>
                <a:cs typeface="Calibri"/>
                <a:sym typeface="Calibri"/>
              </a:rPr>
              <a:t>Template Rev C</a:t>
            </a:r>
            <a:endParaRPr/>
          </a:p>
        </p:txBody>
      </p:sp>
      <p:sp>
        <p:nvSpPr>
          <p:cNvPr id="16" name="Google Shape;16;p1"/>
          <p:cNvSpPr txBox="1"/>
          <p:nvPr/>
        </p:nvSpPr>
        <p:spPr>
          <a:xfrm>
            <a:off x="3455988" y="7308850"/>
            <a:ext cx="3652837" cy="446088"/>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900">
                <a:solidFill>
                  <a:schemeClr val="dk1"/>
                </a:solidFill>
                <a:latin typeface="Calibri"/>
                <a:ea typeface="Calibri"/>
                <a:cs typeface="Calibri"/>
                <a:sym typeface="Calibri"/>
              </a:rPr>
              <a:t>Motorola Mobility Confidential Restricted</a:t>
            </a:r>
            <a:endParaRPr/>
          </a:p>
          <a:p>
            <a:pPr indent="0" lvl="0" marL="0" marR="0" rtl="0" algn="ctr">
              <a:spcBef>
                <a:spcPts val="0"/>
              </a:spcBef>
              <a:spcAft>
                <a:spcPts val="0"/>
              </a:spcAft>
              <a:buNone/>
            </a:pPr>
            <a:r>
              <a:rPr lang="en-US" sz="700">
                <a:solidFill>
                  <a:schemeClr val="dk1"/>
                </a:solidFill>
                <a:latin typeface="Calibri"/>
                <a:ea typeface="Calibri"/>
                <a:cs typeface="Calibri"/>
                <a:sym typeface="Calibri"/>
              </a:rPr>
              <a:t>This document is controlled electronically.  All paper copies of this document are uncontrolled </a:t>
            </a:r>
            <a:endParaRPr/>
          </a:p>
          <a:p>
            <a:pPr indent="0" lvl="0" marL="0" marR="0" rtl="0" algn="ctr">
              <a:spcBef>
                <a:spcPts val="0"/>
              </a:spcBef>
              <a:spcAft>
                <a:spcPts val="0"/>
              </a:spcAft>
              <a:buNone/>
            </a:pPr>
            <a:r>
              <a:rPr lang="en-US" sz="700">
                <a:solidFill>
                  <a:schemeClr val="dk1"/>
                </a:solidFill>
                <a:latin typeface="Calibri"/>
                <a:ea typeface="Calibri"/>
                <a:cs typeface="Calibri"/>
                <a:sym typeface="Calibri"/>
              </a:rPr>
              <a:t>unless stamped controlled and issued by Product Configuration Management.</a:t>
            </a:r>
            <a:endParaRPr sz="200">
              <a:solidFill>
                <a:schemeClr val="dk1"/>
              </a:solidFill>
              <a:latin typeface="Calibri"/>
              <a:ea typeface="Calibri"/>
              <a:cs typeface="Calibri"/>
              <a:sym typeface="Calibri"/>
            </a:endParaRPr>
          </a:p>
        </p:txBody>
      </p:sp>
      <p:pic>
        <p:nvPicPr>
          <p:cNvPr descr="https://lh4.googleusercontent.com/B2ADHe_8YV7q8HPVu5kDki-ABHiCh7pwDO7h0kdt4W9P_3lliCW21U15MIG2vQlX4bIiOi55F9qOfSziB3aN9EAbKhrCTaY1mHTLPUsRnRGDP9BDjeF9QMpkikGvH9RuXO2T" id="17" name="Google Shape;17;p1"/>
          <p:cNvPicPr preferRelativeResize="0"/>
          <p:nvPr/>
        </p:nvPicPr>
        <p:blipFill rotWithShape="1">
          <a:blip r:embed="rId1">
            <a:alphaModFix/>
          </a:blip>
          <a:srcRect b="0" l="0" r="0" t="0"/>
          <a:stretch/>
        </p:blipFill>
        <p:spPr>
          <a:xfrm>
            <a:off x="0" y="0"/>
            <a:ext cx="661988" cy="539750"/>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7.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6.png"/><Relationship Id="rId4" Type="http://schemas.openxmlformats.org/officeDocument/2006/relationships/image" Target="../media/image3.png"/><Relationship Id="rId5" Type="http://schemas.openxmlformats.org/officeDocument/2006/relationships/image" Target="../media/image20.png"/><Relationship Id="rId6" Type="http://schemas.openxmlformats.org/officeDocument/2006/relationships/image" Target="../media/image19.png"/><Relationship Id="rId7"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6.png"/><Relationship Id="rId4" Type="http://schemas.openxmlformats.org/officeDocument/2006/relationships/image" Target="../media/image4.png"/><Relationship Id="rId5" Type="http://schemas.openxmlformats.org/officeDocument/2006/relationships/image" Target="../media/image7.png"/><Relationship Id="rId6" Type="http://schemas.openxmlformats.org/officeDocument/2006/relationships/image" Target="../media/image14.png"/><Relationship Id="rId7" Type="http://schemas.openxmlformats.org/officeDocument/2006/relationships/image" Target="../media/image1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png"/><Relationship Id="rId4" Type="http://schemas.openxmlformats.org/officeDocument/2006/relationships/image" Target="../media/image12.png"/><Relationship Id="rId5" Type="http://schemas.openxmlformats.org/officeDocument/2006/relationships/image" Target="../media/image21.png"/><Relationship Id="rId6"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8.png"/><Relationship Id="rId4" Type="http://schemas.openxmlformats.org/officeDocument/2006/relationships/image" Target="../media/image11.png"/><Relationship Id="rId5" Type="http://schemas.openxmlformats.org/officeDocument/2006/relationships/image" Target="../media/image18.png"/><Relationship Id="rId6" Type="http://schemas.openxmlformats.org/officeDocument/2006/relationships/image" Target="../media/image3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2.png"/><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3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44.png"/><Relationship Id="rId4" Type="http://schemas.openxmlformats.org/officeDocument/2006/relationships/image" Target="../media/image23.png"/><Relationship Id="rId5" Type="http://schemas.openxmlformats.org/officeDocument/2006/relationships/image" Target="../media/image28.png"/><Relationship Id="rId6" Type="http://schemas.openxmlformats.org/officeDocument/2006/relationships/image" Target="../media/image2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9.png"/><Relationship Id="rId4" Type="http://schemas.openxmlformats.org/officeDocument/2006/relationships/image" Target="../media/image25.png"/><Relationship Id="rId5" Type="http://schemas.openxmlformats.org/officeDocument/2006/relationships/image" Target="../media/image3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5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34.png"/><Relationship Id="rId4" Type="http://schemas.openxmlformats.org/officeDocument/2006/relationships/image" Target="../media/image39.png"/><Relationship Id="rId5" Type="http://schemas.openxmlformats.org/officeDocument/2006/relationships/image" Target="../media/image35.png"/><Relationship Id="rId6" Type="http://schemas.openxmlformats.org/officeDocument/2006/relationships/image" Target="../media/image38.png"/><Relationship Id="rId7" Type="http://schemas.openxmlformats.org/officeDocument/2006/relationships/image" Target="../media/image3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52.png"/><Relationship Id="rId4" Type="http://schemas.openxmlformats.org/officeDocument/2006/relationships/image" Target="../media/image4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40.png"/><Relationship Id="rId4" Type="http://schemas.openxmlformats.org/officeDocument/2006/relationships/image" Target="../media/image33.png"/><Relationship Id="rId5" Type="http://schemas.openxmlformats.org/officeDocument/2006/relationships/image" Target="../media/image41.png"/><Relationship Id="rId6" Type="http://schemas.openxmlformats.org/officeDocument/2006/relationships/image" Target="../media/image3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4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4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4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4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5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48.png"/><Relationship Id="rId4" Type="http://schemas.openxmlformats.org/officeDocument/2006/relationships/image" Target="../media/image5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54.png"/><Relationship Id="rId4" Type="http://schemas.openxmlformats.org/officeDocument/2006/relationships/image" Target="../media/image4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1" name="Shape 61"/>
        <p:cNvGrpSpPr/>
        <p:nvPr/>
      </p:nvGrpSpPr>
      <p:grpSpPr>
        <a:xfrm>
          <a:off x="0" y="0"/>
          <a:ext cx="0" cy="0"/>
          <a:chOff x="0" y="0"/>
          <a:chExt cx="0" cy="0"/>
        </a:xfrm>
      </p:grpSpPr>
      <p:sp>
        <p:nvSpPr>
          <p:cNvPr id="62" name="Google Shape;62;p13"/>
          <p:cNvSpPr/>
          <p:nvPr/>
        </p:nvSpPr>
        <p:spPr>
          <a:xfrm>
            <a:off x="992188" y="1308100"/>
            <a:ext cx="7772400" cy="1219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4000">
                <a:solidFill>
                  <a:schemeClr val="accent2"/>
                </a:solidFill>
                <a:latin typeface="Arial"/>
                <a:ea typeface="Arial"/>
                <a:cs typeface="Arial"/>
                <a:sym typeface="Arial"/>
              </a:rPr>
              <a:t>Assembly Checklist</a:t>
            </a:r>
            <a:endParaRPr/>
          </a:p>
          <a:p>
            <a:pPr indent="0" lvl="0" marL="0" marR="0" rtl="0" algn="ctr">
              <a:spcBef>
                <a:spcPts val="0"/>
              </a:spcBef>
              <a:spcAft>
                <a:spcPts val="0"/>
              </a:spcAft>
              <a:buNone/>
            </a:pPr>
            <a:r>
              <a:rPr b="1" lang="en-US" sz="4000">
                <a:solidFill>
                  <a:schemeClr val="accent2"/>
                </a:solidFill>
                <a:latin typeface="Arial"/>
                <a:ea typeface="Arial"/>
                <a:cs typeface="Arial"/>
                <a:sym typeface="Arial"/>
              </a:rPr>
              <a:t>Golf</a:t>
            </a:r>
            <a:endParaRPr b="1" sz="4000">
              <a:solidFill>
                <a:schemeClr val="accent2"/>
              </a:solidFill>
              <a:latin typeface="Arial"/>
              <a:ea typeface="Arial"/>
              <a:cs typeface="Arial"/>
              <a:sym typeface="Arial"/>
            </a:endParaRPr>
          </a:p>
        </p:txBody>
      </p:sp>
      <p:sp>
        <p:nvSpPr>
          <p:cNvPr id="63" name="Google Shape;63;p13"/>
          <p:cNvSpPr/>
          <p:nvPr/>
        </p:nvSpPr>
        <p:spPr>
          <a:xfrm>
            <a:off x="1019175" y="2876550"/>
            <a:ext cx="8153400" cy="3276600"/>
          </a:xfrm>
          <a:prstGeom prst="rect">
            <a:avLst/>
          </a:prstGeom>
          <a:noFill/>
          <a:ln>
            <a:noFill/>
          </a:ln>
        </p:spPr>
        <p:txBody>
          <a:bodyPr anchorCtr="0" anchor="t" bIns="45700" lIns="91425" spcFirstLastPara="1" rIns="91425" wrap="square" tIns="45700">
            <a:noAutofit/>
          </a:bodyPr>
          <a:lstStyle/>
          <a:p>
            <a:pPr indent="-238125" lvl="0" marL="238125" marR="0" rtl="0" algn="l">
              <a:spcBef>
                <a:spcPts val="0"/>
              </a:spcBef>
              <a:spcAft>
                <a:spcPts val="0"/>
              </a:spcAft>
              <a:buNone/>
            </a:pPr>
            <a:r>
              <a:rPr b="1" lang="en-US" sz="2400" u="sng">
                <a:solidFill>
                  <a:schemeClr val="dk1"/>
                </a:solidFill>
                <a:latin typeface="Arial"/>
                <a:ea typeface="Arial"/>
                <a:cs typeface="Arial"/>
                <a:sym typeface="Arial"/>
              </a:rPr>
              <a:t>Parent DOI #:</a:t>
            </a:r>
            <a:r>
              <a:rPr lang="en-US" sz="2400">
                <a:solidFill>
                  <a:schemeClr val="dk1"/>
                </a:solidFill>
                <a:latin typeface="Arial"/>
                <a:ea typeface="Arial"/>
                <a:cs typeface="Arial"/>
                <a:sym typeface="Arial"/>
              </a:rPr>
              <a:t> 	004.301.XXX</a:t>
            </a:r>
            <a:endParaRPr sz="2400">
              <a:solidFill>
                <a:schemeClr val="dk1"/>
              </a:solidFill>
              <a:latin typeface="Arial"/>
              <a:ea typeface="Arial"/>
              <a:cs typeface="Arial"/>
              <a:sym typeface="Arial"/>
            </a:endParaRPr>
          </a:p>
          <a:p>
            <a:pPr indent="-238125" lvl="0" marL="238125" marR="0" rtl="0" algn="l">
              <a:spcBef>
                <a:spcPts val="480"/>
              </a:spcBef>
              <a:spcAft>
                <a:spcPts val="0"/>
              </a:spcAft>
              <a:buNone/>
            </a:pPr>
            <a:r>
              <a:rPr b="1" lang="en-US" sz="2400" u="sng">
                <a:solidFill>
                  <a:schemeClr val="dk1"/>
                </a:solidFill>
                <a:latin typeface="Arial"/>
                <a:ea typeface="Arial"/>
                <a:cs typeface="Arial"/>
                <a:sym typeface="Arial"/>
              </a:rPr>
              <a:t>Document #:</a:t>
            </a:r>
            <a:r>
              <a:rPr lang="en-US" sz="2400">
                <a:solidFill>
                  <a:schemeClr val="dk1"/>
                </a:solidFill>
                <a:latin typeface="Arial"/>
                <a:ea typeface="Arial"/>
                <a:cs typeface="Arial"/>
                <a:sym typeface="Arial"/>
              </a:rPr>
              <a:t> 	004.301.XXX.001</a:t>
            </a:r>
            <a:endParaRPr sz="2400">
              <a:solidFill>
                <a:schemeClr val="dk1"/>
              </a:solidFill>
              <a:latin typeface="Arial"/>
              <a:ea typeface="Arial"/>
              <a:cs typeface="Arial"/>
              <a:sym typeface="Arial"/>
            </a:endParaRPr>
          </a:p>
          <a:p>
            <a:pPr indent="-238125" lvl="0" marL="238125" marR="0" rtl="0" algn="l">
              <a:spcBef>
                <a:spcPts val="480"/>
              </a:spcBef>
              <a:spcAft>
                <a:spcPts val="0"/>
              </a:spcAft>
              <a:buNone/>
            </a:pPr>
            <a:r>
              <a:rPr b="1" lang="en-US" sz="2400" u="sng">
                <a:solidFill>
                  <a:schemeClr val="dk1"/>
                </a:solidFill>
                <a:latin typeface="Arial"/>
                <a:ea typeface="Arial"/>
                <a:cs typeface="Arial"/>
                <a:sym typeface="Arial"/>
              </a:rPr>
              <a:t>Revision:</a:t>
            </a:r>
            <a:r>
              <a:rPr lang="en-US" sz="2400">
                <a:solidFill>
                  <a:schemeClr val="dk1"/>
                </a:solidFill>
                <a:latin typeface="Arial"/>
                <a:ea typeface="Arial"/>
                <a:cs typeface="Arial"/>
                <a:sym typeface="Arial"/>
              </a:rPr>
              <a:t> 		1.2</a:t>
            </a:r>
            <a:endParaRPr i="1" sz="2400">
              <a:solidFill>
                <a:srgbClr val="FF0000"/>
              </a:solidFill>
              <a:latin typeface="Arial"/>
              <a:ea typeface="Arial"/>
              <a:cs typeface="Arial"/>
              <a:sym typeface="Arial"/>
            </a:endParaRPr>
          </a:p>
          <a:p>
            <a:pPr indent="-238125" lvl="0" marL="238125" marR="0" rtl="0" algn="l">
              <a:spcBef>
                <a:spcPts val="480"/>
              </a:spcBef>
              <a:spcAft>
                <a:spcPts val="0"/>
              </a:spcAft>
              <a:buNone/>
            </a:pPr>
            <a:r>
              <a:rPr b="1" lang="en-US" sz="2400" u="sng">
                <a:solidFill>
                  <a:schemeClr val="dk1"/>
                </a:solidFill>
                <a:latin typeface="Arial"/>
                <a:ea typeface="Arial"/>
                <a:cs typeface="Arial"/>
                <a:sym typeface="Arial"/>
              </a:rPr>
              <a:t>Revision Date</a:t>
            </a:r>
            <a:r>
              <a:rPr lang="en-US" sz="2400">
                <a:solidFill>
                  <a:schemeClr val="dk1"/>
                </a:solidFill>
                <a:latin typeface="Arial"/>
                <a:ea typeface="Arial"/>
                <a:cs typeface="Arial"/>
                <a:sym typeface="Arial"/>
              </a:rPr>
              <a:t>:	03/14/2018</a:t>
            </a:r>
            <a:endParaRPr sz="2400">
              <a:solidFill>
                <a:schemeClr val="dk1"/>
              </a:solidFill>
              <a:latin typeface="Arial"/>
              <a:ea typeface="Arial"/>
              <a:cs typeface="Arial"/>
              <a:sym typeface="Arial"/>
            </a:endParaRPr>
          </a:p>
          <a:p>
            <a:pPr indent="-238125" lvl="0" marL="238125" marR="0" rtl="0" algn="l">
              <a:spcBef>
                <a:spcPts val="480"/>
              </a:spcBef>
              <a:spcAft>
                <a:spcPts val="0"/>
              </a:spcAft>
              <a:buNone/>
            </a:pPr>
            <a:r>
              <a:rPr b="1" lang="en-US" sz="2400" u="sng">
                <a:solidFill>
                  <a:schemeClr val="dk1"/>
                </a:solidFill>
                <a:latin typeface="Arial"/>
                <a:ea typeface="Arial"/>
                <a:cs typeface="Arial"/>
                <a:sym typeface="Arial"/>
              </a:rPr>
              <a:t>NPI Engineer:</a:t>
            </a:r>
            <a:r>
              <a:rPr lang="en-US" sz="2400">
                <a:solidFill>
                  <a:schemeClr val="dk1"/>
                </a:solidFill>
                <a:latin typeface="Arial"/>
                <a:ea typeface="Arial"/>
                <a:cs typeface="Arial"/>
                <a:sym typeface="Arial"/>
              </a:rPr>
              <a:t> 	Kang Guoqing</a:t>
            </a:r>
            <a:endParaRPr sz="2400">
              <a:solidFill>
                <a:schemeClr val="dk1"/>
              </a:solidFill>
              <a:latin typeface="Arial"/>
              <a:ea typeface="Arial"/>
              <a:cs typeface="Arial"/>
              <a:sym typeface="Arial"/>
            </a:endParaRPr>
          </a:p>
          <a:p>
            <a:pPr indent="-238125" lvl="0" marL="238125" marR="0" rtl="0" algn="l">
              <a:spcBef>
                <a:spcPts val="480"/>
              </a:spcBef>
              <a:spcAft>
                <a:spcPts val="0"/>
              </a:spcAft>
              <a:buNone/>
            </a:pPr>
            <a:r>
              <a:t/>
            </a:r>
            <a:endParaRPr sz="2400">
              <a:solidFill>
                <a:schemeClr val="dk1"/>
              </a:solidFill>
              <a:latin typeface="Arial"/>
              <a:ea typeface="Arial"/>
              <a:cs typeface="Arial"/>
              <a:sym typeface="Arial"/>
            </a:endParaRPr>
          </a:p>
          <a:p>
            <a:pPr indent="-238125" lvl="0" marL="238125" marR="0" rtl="0" algn="ctr">
              <a:spcBef>
                <a:spcPts val="400"/>
              </a:spcBef>
              <a:spcAft>
                <a:spcPts val="0"/>
              </a:spcAft>
              <a:buNone/>
            </a:pPr>
            <a:r>
              <a:rPr lang="en-US" sz="2000">
                <a:solidFill>
                  <a:schemeClr val="dk1"/>
                </a:solidFill>
                <a:latin typeface="Arial"/>
                <a:ea typeface="Arial"/>
                <a:cs typeface="Arial"/>
                <a:sym typeface="Arial"/>
              </a:rPr>
              <a:t>Review the following checklist steps and complete online acknowledgement before the start of each build.</a:t>
            </a:r>
            <a:endParaRPr/>
          </a:p>
        </p:txBody>
      </p:sp>
      <p:sp>
        <p:nvSpPr>
          <p:cNvPr id="64" name="Google Shape;64;p13"/>
          <p:cNvSpPr txBox="1"/>
          <p:nvPr/>
        </p:nvSpPr>
        <p:spPr>
          <a:xfrm>
            <a:off x="769938" y="6583363"/>
            <a:ext cx="8702675" cy="522287"/>
          </a:xfrm>
          <a:prstGeom prst="rect">
            <a:avLst/>
          </a:prstGeom>
          <a:solidFill>
            <a:srgbClr val="FFFF00"/>
          </a:solidFill>
          <a:ln cap="flat" cmpd="sng" w="9525">
            <a:solidFill>
              <a:schemeClr val="dk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ctr">
              <a:spcBef>
                <a:spcPts val="0"/>
              </a:spcBef>
              <a:spcAft>
                <a:spcPts val="0"/>
              </a:spcAft>
              <a:buNone/>
            </a:pPr>
            <a:r>
              <a:rPr b="1" lang="en-US" sz="1400" u="sng">
                <a:solidFill>
                  <a:srgbClr val="FF0000"/>
                </a:solidFill>
                <a:latin typeface="Arial"/>
                <a:ea typeface="Arial"/>
                <a:cs typeface="Arial"/>
                <a:sym typeface="Arial"/>
              </a:rPr>
              <a:t>NOTE</a:t>
            </a:r>
            <a:r>
              <a:rPr b="1" lang="en-US" sz="1400">
                <a:solidFill>
                  <a:srgbClr val="FF0000"/>
                </a:solidFill>
                <a:latin typeface="Arial"/>
                <a:ea typeface="Arial"/>
                <a:cs typeface="Arial"/>
                <a:sym typeface="Arial"/>
              </a:rPr>
              <a:t>:  P/Ns SHOWN IN THIS DOCUMENT ARE FOR REFERENCE ONLY.  FOR PART ORDERING ,      TRACKING, OR CONFIRMATION OF P/Ns, REFER DIRECTLY TO THE ENGINEERING BOM.</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9" name="Shape 69"/>
        <p:cNvGrpSpPr/>
        <p:nvPr/>
      </p:nvGrpSpPr>
      <p:grpSpPr>
        <a:xfrm>
          <a:off x="0" y="0"/>
          <a:ext cx="0" cy="0"/>
          <a:chOff x="0" y="0"/>
          <a:chExt cx="0" cy="0"/>
        </a:xfrm>
      </p:grpSpPr>
      <p:sp>
        <p:nvSpPr>
          <p:cNvPr id="70" name="Google Shape;70;p14"/>
          <p:cNvSpPr/>
          <p:nvPr/>
        </p:nvSpPr>
        <p:spPr>
          <a:xfrm>
            <a:off x="3494088" y="31913"/>
            <a:ext cx="2816225" cy="457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1200">
                <a:solidFill>
                  <a:schemeClr val="dk1"/>
                </a:solidFill>
                <a:latin typeface="Arial"/>
                <a:ea typeface="Arial"/>
                <a:cs typeface="Arial"/>
                <a:sym typeface="Arial"/>
              </a:rPr>
              <a:t>DOCUMENT AMENDMENT HISTORY</a:t>
            </a:r>
            <a:endParaRPr sz="900">
              <a:solidFill>
                <a:schemeClr val="dk1"/>
              </a:solidFill>
              <a:latin typeface="Arial"/>
              <a:ea typeface="Arial"/>
              <a:cs typeface="Arial"/>
              <a:sym typeface="Arial"/>
            </a:endParaRPr>
          </a:p>
          <a:p>
            <a:pPr indent="0" lvl="0" marL="0" marR="0" rtl="0" algn="ctr">
              <a:spcBef>
                <a:spcPts val="0"/>
              </a:spcBef>
              <a:spcAft>
                <a:spcPts val="0"/>
              </a:spcAft>
              <a:buNone/>
            </a:pPr>
            <a:r>
              <a:rPr lang="en-US" sz="1200">
                <a:solidFill>
                  <a:schemeClr val="dk1"/>
                </a:solidFill>
                <a:latin typeface="Arial"/>
                <a:ea typeface="Arial"/>
                <a:cs typeface="Arial"/>
                <a:sym typeface="Arial"/>
              </a:rPr>
              <a:t>文件修改记录</a:t>
            </a:r>
            <a:endParaRPr sz="1800">
              <a:solidFill>
                <a:schemeClr val="dk1"/>
              </a:solidFill>
              <a:latin typeface="Arial"/>
              <a:ea typeface="Arial"/>
              <a:cs typeface="Arial"/>
              <a:sym typeface="Arial"/>
            </a:endParaRPr>
          </a:p>
        </p:txBody>
      </p:sp>
      <p:graphicFrame>
        <p:nvGraphicFramePr>
          <p:cNvPr id="71" name="Google Shape;71;p14"/>
          <p:cNvGraphicFramePr/>
          <p:nvPr/>
        </p:nvGraphicFramePr>
        <p:xfrm>
          <a:off x="459180" y="778823"/>
          <a:ext cx="3000000" cy="3000000"/>
        </p:xfrm>
        <a:graphic>
          <a:graphicData uri="http://schemas.openxmlformats.org/drawingml/2006/table">
            <a:tbl>
              <a:tblPr>
                <a:noFill/>
                <a:tableStyleId>{47D3ABDA-69E1-40BC-A2FD-3171827BBA8E}</a:tableStyleId>
              </a:tblPr>
              <a:tblGrid>
                <a:gridCol w="604850"/>
                <a:gridCol w="1241425"/>
                <a:gridCol w="4075100"/>
                <a:gridCol w="1538300"/>
                <a:gridCol w="1516050"/>
              </a:tblGrid>
              <a:tr h="396875">
                <a:tc>
                  <a:txBody>
                    <a:bodyPr>
                      <a:noAutofit/>
                    </a:bodyPr>
                    <a:lstStyle/>
                    <a:p>
                      <a:pPr indent="0" lvl="0" marL="0" marR="0" rtl="0" algn="l">
                        <a:lnSpc>
                          <a:spcPct val="100000"/>
                        </a:lnSpc>
                        <a:spcBef>
                          <a:spcPts val="0"/>
                        </a:spcBef>
                        <a:spcAft>
                          <a:spcPts val="0"/>
                        </a:spcAft>
                        <a:buClr>
                          <a:srgbClr val="800000"/>
                        </a:buClr>
                        <a:buSzPts val="1200"/>
                        <a:buFont typeface="Arial"/>
                        <a:buNone/>
                      </a:pPr>
                      <a:r>
                        <a:rPr b="1" i="0" lang="en-US" sz="1200" u="none" cap="none" strike="noStrike">
                          <a:solidFill>
                            <a:srgbClr val="800000"/>
                          </a:solidFill>
                          <a:latin typeface="Arial"/>
                          <a:ea typeface="Arial"/>
                          <a:cs typeface="Arial"/>
                          <a:sym typeface="Arial"/>
                        </a:rPr>
                        <a:t>Rev</a:t>
                      </a:r>
                      <a:endParaRPr/>
                    </a:p>
                    <a:p>
                      <a:pPr indent="0" lvl="0" marL="0" marR="0" rtl="0" algn="l">
                        <a:lnSpc>
                          <a:spcPct val="100000"/>
                        </a:lnSpc>
                        <a:spcBef>
                          <a:spcPts val="0"/>
                        </a:spcBef>
                        <a:spcAft>
                          <a:spcPts val="0"/>
                        </a:spcAft>
                        <a:buClr>
                          <a:srgbClr val="800000"/>
                        </a:buClr>
                        <a:buSzPts val="1200"/>
                        <a:buFont typeface="Arial"/>
                        <a:buNone/>
                      </a:pPr>
                      <a:r>
                        <a:rPr b="0" i="0" lang="en-US" sz="1200" u="none" cap="none" strike="noStrike">
                          <a:solidFill>
                            <a:srgbClr val="800000"/>
                          </a:solidFill>
                          <a:latin typeface="Arial"/>
                          <a:ea typeface="Arial"/>
                          <a:cs typeface="Arial"/>
                          <a:sym typeface="Arial"/>
                        </a:rPr>
                        <a:t>版本</a:t>
                      </a:r>
                      <a:endParaRPr b="0" i="0" sz="1200" u="none" cap="none" strike="noStrike">
                        <a:solidFill>
                          <a:schemeClr val="dk1"/>
                        </a:solidFill>
                        <a:latin typeface="Arial"/>
                        <a:ea typeface="Arial"/>
                        <a:cs typeface="Arial"/>
                        <a:sym typeface="Arial"/>
                      </a:endParaRPr>
                    </a:p>
                  </a:txBody>
                  <a:tcPr marT="45725" marB="45725" marR="91450" marL="91450">
                    <a:lnL cap="flat" cmpd="sng" w="12700">
                      <a:solidFill>
                        <a:srgbClr val="008080"/>
                      </a:solidFill>
                      <a:prstDash val="solid"/>
                      <a:round/>
                      <a:headEnd len="sm" w="sm" type="none"/>
                      <a:tailEnd len="sm" w="sm" type="none"/>
                    </a:lnL>
                    <a:lnR cap="flat" cmpd="sng" w="9525">
                      <a:solidFill>
                        <a:srgbClr val="000000"/>
                      </a:solidFill>
                      <a:prstDash val="solid"/>
                      <a:round/>
                      <a:headEnd len="sm" w="sm" type="none"/>
                      <a:tailEnd len="sm" w="sm" type="none"/>
                    </a:lnR>
                    <a:lnT cap="flat" cmpd="sng" w="25400">
                      <a:solidFill>
                        <a:srgbClr val="008080"/>
                      </a:solidFill>
                      <a:prstDash val="solid"/>
                      <a:round/>
                      <a:headEnd len="sm" w="sm" type="none"/>
                      <a:tailEnd len="sm" w="sm" type="none"/>
                    </a:lnT>
                    <a:lnB cap="flat" cmpd="sng" w="12700">
                      <a:solidFill>
                        <a:srgbClr val="000000"/>
                      </a:solidFill>
                      <a:prstDash val="solid"/>
                      <a:round/>
                      <a:headEnd len="sm" w="sm" type="none"/>
                      <a:tailEnd len="sm" w="sm" type="none"/>
                    </a:lnB>
                    <a:solidFill>
                      <a:srgbClr val="C0C0C0"/>
                    </a:solidFill>
                  </a:tcPr>
                </a:tc>
                <a:tc>
                  <a:txBody>
                    <a:bodyPr>
                      <a:noAutofit/>
                    </a:bodyPr>
                    <a:lstStyle/>
                    <a:p>
                      <a:pPr indent="0" lvl="0" marL="0" marR="0" rtl="0" algn="l">
                        <a:lnSpc>
                          <a:spcPct val="100000"/>
                        </a:lnSpc>
                        <a:spcBef>
                          <a:spcPts val="0"/>
                        </a:spcBef>
                        <a:spcAft>
                          <a:spcPts val="0"/>
                        </a:spcAft>
                        <a:buClr>
                          <a:srgbClr val="800000"/>
                        </a:buClr>
                        <a:buSzPts val="1200"/>
                        <a:buFont typeface="Arial"/>
                        <a:buNone/>
                      </a:pPr>
                      <a:r>
                        <a:rPr b="1" i="0" lang="en-US" sz="1200" u="none" cap="none" strike="noStrike">
                          <a:solidFill>
                            <a:srgbClr val="800000"/>
                          </a:solidFill>
                          <a:latin typeface="Arial"/>
                          <a:ea typeface="Arial"/>
                          <a:cs typeface="Arial"/>
                          <a:sym typeface="Arial"/>
                        </a:rPr>
                        <a:t>Date</a:t>
                      </a:r>
                      <a:endParaRPr/>
                    </a:p>
                    <a:p>
                      <a:pPr indent="0" lvl="0" marL="0" marR="0" rtl="0" algn="l">
                        <a:lnSpc>
                          <a:spcPct val="100000"/>
                        </a:lnSpc>
                        <a:spcBef>
                          <a:spcPts val="0"/>
                        </a:spcBef>
                        <a:spcAft>
                          <a:spcPts val="0"/>
                        </a:spcAft>
                        <a:buClr>
                          <a:srgbClr val="800000"/>
                        </a:buClr>
                        <a:buSzPts val="1200"/>
                        <a:buFont typeface="Arial"/>
                        <a:buNone/>
                      </a:pPr>
                      <a:r>
                        <a:rPr b="0" i="0" lang="en-US" sz="1200" u="none" cap="none" strike="noStrike">
                          <a:solidFill>
                            <a:srgbClr val="800000"/>
                          </a:solidFill>
                          <a:latin typeface="Arial"/>
                          <a:ea typeface="Arial"/>
                          <a:cs typeface="Arial"/>
                          <a:sym typeface="Arial"/>
                        </a:rPr>
                        <a:t>修改日期</a:t>
                      </a:r>
                      <a:endParaRPr b="0" i="0" sz="1200" u="none" cap="none" strike="noStrike">
                        <a:solidFill>
                          <a:schemeClr val="dk1"/>
                        </a:solidFill>
                        <a:latin typeface="Arial"/>
                        <a:ea typeface="Arial"/>
                        <a:cs typeface="Arial"/>
                        <a:sym typeface="Arial"/>
                      </a:endParaRPr>
                    </a:p>
                  </a:txBody>
                  <a:tcPr marT="45725" marB="45725" marR="91450" marL="9145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25400">
                      <a:solidFill>
                        <a:srgbClr val="008080"/>
                      </a:solidFill>
                      <a:prstDash val="solid"/>
                      <a:round/>
                      <a:headEnd len="sm" w="sm" type="none"/>
                      <a:tailEnd len="sm" w="sm" type="none"/>
                    </a:lnT>
                    <a:lnB cap="flat" cmpd="sng" w="12700">
                      <a:solidFill>
                        <a:srgbClr val="000000"/>
                      </a:solidFill>
                      <a:prstDash val="solid"/>
                      <a:round/>
                      <a:headEnd len="sm" w="sm" type="none"/>
                      <a:tailEnd len="sm" w="sm" type="none"/>
                    </a:lnB>
                    <a:solidFill>
                      <a:srgbClr val="C0C0C0"/>
                    </a:solidFill>
                  </a:tcPr>
                </a:tc>
                <a:tc>
                  <a:txBody>
                    <a:bodyPr>
                      <a:noAutofit/>
                    </a:bodyPr>
                    <a:lstStyle/>
                    <a:p>
                      <a:pPr indent="0" lvl="0" marL="0" marR="0" rtl="0" algn="l">
                        <a:lnSpc>
                          <a:spcPct val="100000"/>
                        </a:lnSpc>
                        <a:spcBef>
                          <a:spcPts val="0"/>
                        </a:spcBef>
                        <a:spcAft>
                          <a:spcPts val="0"/>
                        </a:spcAft>
                        <a:buClr>
                          <a:srgbClr val="800000"/>
                        </a:buClr>
                        <a:buSzPts val="1200"/>
                        <a:buFont typeface="Arial"/>
                        <a:buNone/>
                      </a:pPr>
                      <a:r>
                        <a:rPr b="1" i="0" lang="en-US" sz="1200" u="none" cap="none" strike="noStrike">
                          <a:solidFill>
                            <a:srgbClr val="800000"/>
                          </a:solidFill>
                          <a:latin typeface="Arial"/>
                          <a:ea typeface="Arial"/>
                          <a:cs typeface="Arial"/>
                          <a:sym typeface="Arial"/>
                        </a:rPr>
                        <a:t>Details</a:t>
                      </a:r>
                      <a:endParaRPr/>
                    </a:p>
                    <a:p>
                      <a:pPr indent="0" lvl="0" marL="0" marR="0" rtl="0" algn="l">
                        <a:lnSpc>
                          <a:spcPct val="100000"/>
                        </a:lnSpc>
                        <a:spcBef>
                          <a:spcPts val="0"/>
                        </a:spcBef>
                        <a:spcAft>
                          <a:spcPts val="0"/>
                        </a:spcAft>
                        <a:buClr>
                          <a:srgbClr val="800000"/>
                        </a:buClr>
                        <a:buSzPts val="1200"/>
                        <a:buFont typeface="Arial"/>
                        <a:buNone/>
                      </a:pPr>
                      <a:r>
                        <a:rPr b="0" i="0" lang="en-US" sz="1200" u="none" cap="none" strike="noStrike">
                          <a:solidFill>
                            <a:srgbClr val="800000"/>
                          </a:solidFill>
                          <a:latin typeface="Arial"/>
                          <a:ea typeface="Arial"/>
                          <a:cs typeface="Arial"/>
                          <a:sym typeface="Arial"/>
                        </a:rPr>
                        <a:t>修改原因及内容</a:t>
                      </a:r>
                      <a:endParaRPr b="0" i="0" sz="1200" u="none" cap="none" strike="noStrike">
                        <a:solidFill>
                          <a:schemeClr val="dk1"/>
                        </a:solidFill>
                        <a:latin typeface="Arial"/>
                        <a:ea typeface="Arial"/>
                        <a:cs typeface="Arial"/>
                        <a:sym typeface="Arial"/>
                      </a:endParaRPr>
                    </a:p>
                  </a:txBody>
                  <a:tcPr marT="45725" marB="45725" marR="91450" marL="9145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25400">
                      <a:solidFill>
                        <a:srgbClr val="008080"/>
                      </a:solidFill>
                      <a:prstDash val="solid"/>
                      <a:round/>
                      <a:headEnd len="sm" w="sm" type="none"/>
                      <a:tailEnd len="sm" w="sm" type="none"/>
                    </a:lnT>
                    <a:lnB cap="flat" cmpd="sng" w="12700">
                      <a:solidFill>
                        <a:srgbClr val="000000"/>
                      </a:solidFill>
                      <a:prstDash val="solid"/>
                      <a:round/>
                      <a:headEnd len="sm" w="sm" type="none"/>
                      <a:tailEnd len="sm" w="sm" type="none"/>
                    </a:lnB>
                    <a:solidFill>
                      <a:srgbClr val="C0C0C0"/>
                    </a:solidFill>
                  </a:tcPr>
                </a:tc>
                <a:tc>
                  <a:txBody>
                    <a:bodyPr>
                      <a:noAutofit/>
                    </a:bodyPr>
                    <a:lstStyle/>
                    <a:p>
                      <a:pPr indent="0" lvl="0" marL="0" marR="0" rtl="0" algn="l">
                        <a:lnSpc>
                          <a:spcPct val="100000"/>
                        </a:lnSpc>
                        <a:spcBef>
                          <a:spcPts val="0"/>
                        </a:spcBef>
                        <a:spcAft>
                          <a:spcPts val="0"/>
                        </a:spcAft>
                        <a:buClr>
                          <a:srgbClr val="800000"/>
                        </a:buClr>
                        <a:buSzPts val="1200"/>
                        <a:buFont typeface="Arial"/>
                        <a:buNone/>
                      </a:pPr>
                      <a:r>
                        <a:rPr b="1" i="0" lang="en-US" sz="1200" u="none" cap="none" strike="noStrike">
                          <a:solidFill>
                            <a:srgbClr val="800000"/>
                          </a:solidFill>
                          <a:latin typeface="Arial"/>
                          <a:ea typeface="Arial"/>
                          <a:cs typeface="Arial"/>
                          <a:sym typeface="Arial"/>
                        </a:rPr>
                        <a:t>Owner</a:t>
                      </a:r>
                      <a:endParaRPr/>
                    </a:p>
                    <a:p>
                      <a:pPr indent="0" lvl="0" marL="0" marR="0" rtl="0" algn="l">
                        <a:lnSpc>
                          <a:spcPct val="100000"/>
                        </a:lnSpc>
                        <a:spcBef>
                          <a:spcPts val="0"/>
                        </a:spcBef>
                        <a:spcAft>
                          <a:spcPts val="0"/>
                        </a:spcAft>
                        <a:buClr>
                          <a:srgbClr val="800000"/>
                        </a:buClr>
                        <a:buSzPts val="1200"/>
                        <a:buFont typeface="Arial"/>
                        <a:buNone/>
                      </a:pPr>
                      <a:r>
                        <a:rPr b="0" i="0" lang="en-US" sz="1200" u="none" cap="none" strike="noStrike">
                          <a:solidFill>
                            <a:srgbClr val="800000"/>
                          </a:solidFill>
                          <a:latin typeface="Arial"/>
                          <a:ea typeface="Arial"/>
                          <a:cs typeface="Arial"/>
                          <a:sym typeface="Arial"/>
                        </a:rPr>
                        <a:t>作者（名字 和职位）</a:t>
                      </a:r>
                      <a:endParaRPr b="0" i="0" sz="1200" u="none" cap="none" strike="noStrike">
                        <a:solidFill>
                          <a:schemeClr val="dk1"/>
                        </a:solidFill>
                        <a:latin typeface="Arial"/>
                        <a:ea typeface="Arial"/>
                        <a:cs typeface="Arial"/>
                        <a:sym typeface="Arial"/>
                      </a:endParaRPr>
                    </a:p>
                  </a:txBody>
                  <a:tcPr marT="45725" marB="45725" marR="91450" marL="9145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25400">
                      <a:solidFill>
                        <a:srgbClr val="008080"/>
                      </a:solidFill>
                      <a:prstDash val="solid"/>
                      <a:round/>
                      <a:headEnd len="sm" w="sm" type="none"/>
                      <a:tailEnd len="sm" w="sm" type="none"/>
                    </a:lnT>
                    <a:lnB cap="flat" cmpd="sng" w="12700">
                      <a:solidFill>
                        <a:srgbClr val="000000"/>
                      </a:solidFill>
                      <a:prstDash val="solid"/>
                      <a:round/>
                      <a:headEnd len="sm" w="sm" type="none"/>
                      <a:tailEnd len="sm" w="sm" type="none"/>
                    </a:lnB>
                    <a:solidFill>
                      <a:srgbClr val="C0C0C0"/>
                    </a:solidFill>
                  </a:tcPr>
                </a:tc>
                <a:tc>
                  <a:txBody>
                    <a:bodyPr>
                      <a:noAutofit/>
                    </a:bodyPr>
                    <a:lstStyle/>
                    <a:p>
                      <a:pPr indent="0" lvl="0" marL="0" marR="0" rtl="0" algn="l">
                        <a:lnSpc>
                          <a:spcPct val="100000"/>
                        </a:lnSpc>
                        <a:spcBef>
                          <a:spcPts val="0"/>
                        </a:spcBef>
                        <a:spcAft>
                          <a:spcPts val="0"/>
                        </a:spcAft>
                        <a:buClr>
                          <a:srgbClr val="800000"/>
                        </a:buClr>
                        <a:buSzPts val="1200"/>
                        <a:buFont typeface="Arial"/>
                        <a:buNone/>
                      </a:pPr>
                      <a:r>
                        <a:rPr b="1" i="0" lang="en-US" sz="1200" u="none" cap="none" strike="noStrike">
                          <a:solidFill>
                            <a:srgbClr val="800000"/>
                          </a:solidFill>
                          <a:latin typeface="Arial"/>
                          <a:ea typeface="Arial"/>
                          <a:cs typeface="Arial"/>
                          <a:sym typeface="Arial"/>
                        </a:rPr>
                        <a:t>Approver</a:t>
                      </a:r>
                      <a:endParaRPr/>
                    </a:p>
                    <a:p>
                      <a:pPr indent="0" lvl="0" marL="0" marR="0" rtl="0" algn="l">
                        <a:lnSpc>
                          <a:spcPct val="100000"/>
                        </a:lnSpc>
                        <a:spcBef>
                          <a:spcPts val="0"/>
                        </a:spcBef>
                        <a:spcAft>
                          <a:spcPts val="0"/>
                        </a:spcAft>
                        <a:buClr>
                          <a:srgbClr val="800000"/>
                        </a:buClr>
                        <a:buSzPts val="1200"/>
                        <a:buFont typeface="Arial"/>
                        <a:buNone/>
                      </a:pPr>
                      <a:r>
                        <a:rPr b="0" i="0" lang="en-US" sz="1200" u="none" cap="none" strike="noStrike">
                          <a:solidFill>
                            <a:srgbClr val="800000"/>
                          </a:solidFill>
                          <a:latin typeface="Arial"/>
                          <a:ea typeface="Arial"/>
                          <a:cs typeface="Arial"/>
                          <a:sym typeface="Arial"/>
                        </a:rPr>
                        <a:t>审批（名字 和职位）</a:t>
                      </a:r>
                      <a:endParaRPr b="0" i="0" sz="1200" u="none" cap="none" strike="noStrike">
                        <a:solidFill>
                          <a:schemeClr val="dk1"/>
                        </a:solidFill>
                        <a:latin typeface="Arial"/>
                        <a:ea typeface="Arial"/>
                        <a:cs typeface="Arial"/>
                        <a:sym typeface="Arial"/>
                      </a:endParaRPr>
                    </a:p>
                  </a:txBody>
                  <a:tcPr marT="45725" marB="45725" marR="91450" marL="91450">
                    <a:lnL cap="flat" cmpd="sng" w="9525">
                      <a:solidFill>
                        <a:srgbClr val="000000"/>
                      </a:solidFill>
                      <a:prstDash val="solid"/>
                      <a:round/>
                      <a:headEnd len="sm" w="sm" type="none"/>
                      <a:tailEnd len="sm" w="sm" type="none"/>
                    </a:lnL>
                    <a:lnR cap="flat" cmpd="sng" w="12700">
                      <a:solidFill>
                        <a:srgbClr val="008080"/>
                      </a:solidFill>
                      <a:prstDash val="solid"/>
                      <a:round/>
                      <a:headEnd len="sm" w="sm" type="none"/>
                      <a:tailEnd len="sm" w="sm" type="none"/>
                    </a:lnR>
                    <a:lnT cap="flat" cmpd="sng" w="25400">
                      <a:solidFill>
                        <a:srgbClr val="008080"/>
                      </a:solidFill>
                      <a:prstDash val="solid"/>
                      <a:round/>
                      <a:headEnd len="sm" w="sm" type="none"/>
                      <a:tailEnd len="sm" w="sm" type="none"/>
                    </a:lnT>
                    <a:lnB cap="flat" cmpd="sng" w="12700">
                      <a:solidFill>
                        <a:srgbClr val="000000"/>
                      </a:solidFill>
                      <a:prstDash val="solid"/>
                      <a:round/>
                      <a:headEnd len="sm" w="sm" type="none"/>
                      <a:tailEnd len="sm" w="sm" type="none"/>
                    </a:lnB>
                    <a:solidFill>
                      <a:srgbClr val="C0C0C0"/>
                    </a:solidFill>
                  </a:tcPr>
                </a:tc>
              </a:tr>
              <a:tr h="349250">
                <a:tc>
                  <a:txBody>
                    <a:bodyPr>
                      <a:noAutofit/>
                    </a:bodyPr>
                    <a:lstStyle/>
                    <a:p>
                      <a:pPr indent="0" lvl="0" marL="0" marR="0" rtl="0" algn="l">
                        <a:lnSpc>
                          <a:spcPct val="100000"/>
                        </a:lnSpc>
                        <a:spcBef>
                          <a:spcPts val="0"/>
                        </a:spcBef>
                        <a:spcAft>
                          <a:spcPts val="0"/>
                        </a:spcAft>
                        <a:buClr>
                          <a:schemeClr val="dk1"/>
                        </a:buClr>
                        <a:buSzPts val="1000"/>
                        <a:buFont typeface="Arial"/>
                        <a:buNone/>
                      </a:pPr>
                      <a:r>
                        <a:rPr b="0" i="0" lang="en-US" sz="1000" u="none" cap="none" strike="noStrike">
                          <a:solidFill>
                            <a:schemeClr val="dk1"/>
                          </a:solidFill>
                          <a:latin typeface="Arial"/>
                          <a:ea typeface="Arial"/>
                          <a:cs typeface="Arial"/>
                          <a:sym typeface="Arial"/>
                        </a:rPr>
                        <a:t>1.0</a:t>
                      </a:r>
                      <a:endParaRPr/>
                    </a:p>
                  </a:txBody>
                  <a:tcPr marT="45725" marB="45725" marR="91450" marL="91450" anchor="ctr">
                    <a:lnL cap="flat" cmpd="sng" w="12700">
                      <a:solidFill>
                        <a:srgbClr val="008080"/>
                      </a:solidFill>
                      <a:prstDash val="solid"/>
                      <a:round/>
                      <a:headEnd len="sm" w="sm" type="none"/>
                      <a:tailEnd len="sm" w="sm" type="none"/>
                    </a:lnL>
                    <a:lnR cap="flat" cmpd="sng" w="952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rPr b="0" i="0" lang="en-US" sz="1000" u="none" cap="none" strike="noStrike">
                          <a:solidFill>
                            <a:schemeClr val="dk1"/>
                          </a:solidFill>
                          <a:latin typeface="Arial"/>
                          <a:ea typeface="Arial"/>
                          <a:cs typeface="Arial"/>
                          <a:sym typeface="Arial"/>
                        </a:rPr>
                        <a:t>01/29/2018</a:t>
                      </a:r>
                      <a:endParaRPr/>
                    </a:p>
                  </a:txBody>
                  <a:tcPr marT="45725" marB="45725"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rPr b="0" i="0" lang="en-US" sz="1000" u="none" cap="none" strike="noStrike">
                          <a:solidFill>
                            <a:schemeClr val="dk1"/>
                          </a:solidFill>
                          <a:latin typeface="Arial"/>
                          <a:ea typeface="Arial"/>
                          <a:cs typeface="Arial"/>
                          <a:sym typeface="Arial"/>
                        </a:rPr>
                        <a:t>Initiate version </a:t>
                      </a:r>
                      <a:endParaRPr b="0" i="0" sz="1000" u="none" cap="none" strike="noStrike">
                        <a:solidFill>
                          <a:schemeClr val="dk1"/>
                        </a:solidFill>
                        <a:latin typeface="Arial"/>
                        <a:ea typeface="Arial"/>
                        <a:cs typeface="Arial"/>
                        <a:sym typeface="Arial"/>
                      </a:endParaRPr>
                    </a:p>
                  </a:txBody>
                  <a:tcPr marT="45725" marB="45725"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rPr b="0" i="0" lang="en-US" sz="1000" u="none" cap="none" strike="noStrike">
                          <a:solidFill>
                            <a:schemeClr val="dk1"/>
                          </a:solidFill>
                          <a:latin typeface="Arial"/>
                          <a:ea typeface="Arial"/>
                          <a:cs typeface="Arial"/>
                          <a:sym typeface="Arial"/>
                        </a:rPr>
                        <a:t>Kang Guoqing</a:t>
                      </a:r>
                      <a:endParaRPr b="0" i="0" sz="1000" u="none" cap="none" strike="noStrike">
                        <a:solidFill>
                          <a:schemeClr val="dk1"/>
                        </a:solidFill>
                        <a:latin typeface="Arial"/>
                        <a:ea typeface="Arial"/>
                        <a:cs typeface="Arial"/>
                        <a:sym typeface="Arial"/>
                      </a:endParaRPr>
                    </a:p>
                  </a:txBody>
                  <a:tcPr marT="45725" marB="45725"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rPr b="0" i="0" lang="en-US" sz="1000" u="none" cap="none" strike="noStrike">
                          <a:solidFill>
                            <a:schemeClr val="dk1"/>
                          </a:solidFill>
                          <a:latin typeface="Arial"/>
                          <a:ea typeface="Arial"/>
                          <a:cs typeface="Arial"/>
                          <a:sym typeface="Arial"/>
                        </a:rPr>
                        <a:t>Jiao Gang</a:t>
                      </a:r>
                      <a:endParaRPr/>
                    </a:p>
                  </a:txBody>
                  <a:tcPr marT="45725" marB="45725" marR="91450" marL="91450" anchor="ctr">
                    <a:lnL cap="flat" cmpd="sng" w="9525">
                      <a:solidFill>
                        <a:srgbClr val="000000"/>
                      </a:solidFill>
                      <a:prstDash val="solid"/>
                      <a:round/>
                      <a:headEnd len="sm" w="sm" type="none"/>
                      <a:tailEnd len="sm" w="sm" type="none"/>
                    </a:lnL>
                    <a:lnR cap="flat" cmpd="sng" w="12700">
                      <a:solidFill>
                        <a:srgbClr val="00808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r>
              <a:tr h="428625">
                <a:tc>
                  <a:txBody>
                    <a:bodyPr>
                      <a:noAutofit/>
                    </a:bodyPr>
                    <a:lstStyle/>
                    <a:p>
                      <a:pPr indent="0" lvl="0" marL="0" marR="0" rtl="0" algn="l">
                        <a:lnSpc>
                          <a:spcPct val="100000"/>
                        </a:lnSpc>
                        <a:spcBef>
                          <a:spcPts val="0"/>
                        </a:spcBef>
                        <a:spcAft>
                          <a:spcPts val="0"/>
                        </a:spcAft>
                        <a:buClr>
                          <a:schemeClr val="dk1"/>
                        </a:buClr>
                        <a:buSzPts val="1000"/>
                        <a:buFont typeface="Arial"/>
                        <a:buNone/>
                      </a:pPr>
                      <a:r>
                        <a:rPr b="0" i="0" lang="en-US" sz="1000" u="none" cap="none" strike="noStrike">
                          <a:solidFill>
                            <a:schemeClr val="dk1"/>
                          </a:solidFill>
                          <a:latin typeface="Arial"/>
                          <a:ea typeface="Arial"/>
                          <a:cs typeface="Arial"/>
                          <a:sym typeface="Arial"/>
                        </a:rPr>
                        <a:t>1.1</a:t>
                      </a:r>
                      <a:endParaRPr/>
                    </a:p>
                  </a:txBody>
                  <a:tcPr marT="45725" marB="45725" marR="91450" marL="91450" anchor="ctr">
                    <a:lnL cap="flat" cmpd="sng" w="12700">
                      <a:solidFill>
                        <a:srgbClr val="008080"/>
                      </a:solidFill>
                      <a:prstDash val="solid"/>
                      <a:round/>
                      <a:headEnd len="sm" w="sm" type="none"/>
                      <a:tailEnd len="sm" w="sm" type="none"/>
                    </a:lnL>
                    <a:lnR cap="flat" cmpd="sng" w="952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rPr b="0" i="0" lang="en-US" sz="1000" u="none" cap="none" strike="noStrike">
                          <a:solidFill>
                            <a:schemeClr val="dk1"/>
                          </a:solidFill>
                          <a:latin typeface="Arial"/>
                          <a:ea typeface="Arial"/>
                          <a:cs typeface="Arial"/>
                          <a:sym typeface="Arial"/>
                        </a:rPr>
                        <a:t>03/05/2018</a:t>
                      </a:r>
                      <a:endParaRPr/>
                    </a:p>
                  </a:txBody>
                  <a:tcPr marT="45725" marB="45725"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rPr b="0" i="0" lang="en-US" sz="1000" u="none" cap="none" strike="noStrike">
                          <a:solidFill>
                            <a:schemeClr val="dk1"/>
                          </a:solidFill>
                          <a:latin typeface="Arial"/>
                          <a:ea typeface="Arial"/>
                          <a:cs typeface="Arial"/>
                          <a:sym typeface="Arial"/>
                        </a:rPr>
                        <a:t>Update the fixture code</a:t>
                      </a:r>
                      <a:endParaRPr/>
                    </a:p>
                  </a:txBody>
                  <a:tcPr marT="45725" marB="45725"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rPr b="0" i="0" lang="en-US" sz="1000" u="none" cap="none" strike="noStrike">
                          <a:solidFill>
                            <a:schemeClr val="dk1"/>
                          </a:solidFill>
                          <a:latin typeface="Arial"/>
                          <a:ea typeface="Arial"/>
                          <a:cs typeface="Arial"/>
                          <a:sym typeface="Arial"/>
                        </a:rPr>
                        <a:t>Kang Guoqing</a:t>
                      </a:r>
                      <a:endParaRPr b="0" i="0" sz="1000" u="none" cap="none" strike="noStrike">
                        <a:solidFill>
                          <a:schemeClr val="dk1"/>
                        </a:solidFill>
                        <a:latin typeface="Arial"/>
                        <a:ea typeface="Arial"/>
                        <a:cs typeface="Arial"/>
                        <a:sym typeface="Arial"/>
                      </a:endParaRPr>
                    </a:p>
                  </a:txBody>
                  <a:tcPr marT="45725" marB="45725"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rPr b="0" i="0" lang="en-US" sz="1000" u="none" cap="none" strike="noStrike">
                          <a:solidFill>
                            <a:schemeClr val="dk1"/>
                          </a:solidFill>
                          <a:latin typeface="Arial"/>
                          <a:ea typeface="Arial"/>
                          <a:cs typeface="Arial"/>
                          <a:sym typeface="Arial"/>
                        </a:rPr>
                        <a:t>Jiao Gang</a:t>
                      </a:r>
                      <a:endParaRPr/>
                    </a:p>
                  </a:txBody>
                  <a:tcPr marT="45725" marB="45725" marR="91450" marL="91450" anchor="ctr">
                    <a:lnL cap="flat" cmpd="sng" w="9525">
                      <a:solidFill>
                        <a:srgbClr val="000000"/>
                      </a:solidFill>
                      <a:prstDash val="solid"/>
                      <a:round/>
                      <a:headEnd len="sm" w="sm" type="none"/>
                      <a:tailEnd len="sm" w="sm" type="none"/>
                    </a:lnL>
                    <a:lnR cap="flat" cmpd="sng" w="12700">
                      <a:solidFill>
                        <a:srgbClr val="00808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r>
              <a:tr h="450850">
                <a:tc>
                  <a:txBody>
                    <a:bodyPr>
                      <a:noAutofit/>
                    </a:bodyPr>
                    <a:lstStyle/>
                    <a:p>
                      <a:pPr indent="0" lvl="0" marL="0" marR="0" rtl="0" algn="l">
                        <a:lnSpc>
                          <a:spcPct val="100000"/>
                        </a:lnSpc>
                        <a:spcBef>
                          <a:spcPts val="0"/>
                        </a:spcBef>
                        <a:spcAft>
                          <a:spcPts val="0"/>
                        </a:spcAft>
                        <a:buClr>
                          <a:schemeClr val="dk1"/>
                        </a:buClr>
                        <a:buSzPts val="1000"/>
                        <a:buFont typeface="Arial"/>
                        <a:buNone/>
                      </a:pPr>
                      <a:r>
                        <a:rPr b="0" i="0" lang="en-US" sz="1000" u="none" cap="none" strike="noStrike">
                          <a:solidFill>
                            <a:schemeClr val="dk1"/>
                          </a:solidFill>
                          <a:latin typeface="Arial"/>
                          <a:ea typeface="Arial"/>
                          <a:cs typeface="Arial"/>
                          <a:sym typeface="Arial"/>
                        </a:rPr>
                        <a:t>1.2</a:t>
                      </a:r>
                      <a:endParaRPr/>
                    </a:p>
                  </a:txBody>
                  <a:tcPr marT="45725" marB="45725" marR="91450" marL="91450" anchor="ctr">
                    <a:lnL cap="flat" cmpd="sng" w="12700">
                      <a:solidFill>
                        <a:srgbClr val="008080"/>
                      </a:solidFill>
                      <a:prstDash val="solid"/>
                      <a:round/>
                      <a:headEnd len="sm" w="sm" type="none"/>
                      <a:tailEnd len="sm" w="sm" type="none"/>
                    </a:lnL>
                    <a:lnR cap="flat" cmpd="sng" w="952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rPr b="0" i="0" lang="en-US" sz="1000" u="none" cap="none" strike="noStrike">
                          <a:solidFill>
                            <a:schemeClr val="dk1"/>
                          </a:solidFill>
                          <a:latin typeface="Arial"/>
                          <a:ea typeface="Arial"/>
                          <a:cs typeface="Arial"/>
                          <a:sym typeface="Arial"/>
                        </a:rPr>
                        <a:t>03/14/2018</a:t>
                      </a:r>
                      <a:endParaRPr b="0" i="0" sz="1000" u="none" cap="none" strike="noStrike">
                        <a:solidFill>
                          <a:schemeClr val="dk1"/>
                        </a:solidFill>
                        <a:latin typeface="Arial"/>
                        <a:ea typeface="Arial"/>
                        <a:cs typeface="Arial"/>
                        <a:sym typeface="Arial"/>
                      </a:endParaRPr>
                    </a:p>
                  </a:txBody>
                  <a:tcPr marT="45725" marB="45725"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rPr b="0" i="0" lang="en-US" sz="1000" u="none" cap="none" strike="noStrike">
                          <a:solidFill>
                            <a:schemeClr val="dk1"/>
                          </a:solidFill>
                          <a:latin typeface="Arial"/>
                          <a:ea typeface="Arial"/>
                          <a:cs typeface="Arial"/>
                          <a:sym typeface="Arial"/>
                        </a:rPr>
                        <a:t>Remove PCBA fixture (pg.4); Add the screwing order;</a:t>
                      </a:r>
                      <a:endParaRPr b="0" i="0" sz="1000" u="none" cap="none" strike="noStrike">
                        <a:solidFill>
                          <a:schemeClr val="dk1"/>
                        </a:solidFill>
                        <a:latin typeface="Arial"/>
                        <a:ea typeface="Arial"/>
                        <a:cs typeface="Arial"/>
                        <a:sym typeface="Arial"/>
                      </a:endParaRPr>
                    </a:p>
                  </a:txBody>
                  <a:tcPr marT="45725" marB="45725"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rPr b="0" i="0" lang="en-US" sz="1000" u="none" cap="none" strike="noStrike">
                          <a:solidFill>
                            <a:schemeClr val="dk1"/>
                          </a:solidFill>
                          <a:latin typeface="Arial"/>
                          <a:ea typeface="Arial"/>
                          <a:cs typeface="Arial"/>
                          <a:sym typeface="Arial"/>
                        </a:rPr>
                        <a:t>Kang Guoqing</a:t>
                      </a:r>
                      <a:endParaRPr b="0" i="0" sz="1000" u="none" cap="none" strike="noStrike">
                        <a:solidFill>
                          <a:schemeClr val="dk1"/>
                        </a:solidFill>
                        <a:latin typeface="Arial"/>
                        <a:ea typeface="Arial"/>
                        <a:cs typeface="Arial"/>
                        <a:sym typeface="Arial"/>
                      </a:endParaRPr>
                    </a:p>
                  </a:txBody>
                  <a:tcPr marT="45725" marB="45725"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rPr b="0" i="0" lang="en-US" sz="1000" u="none" cap="none" strike="noStrike">
                          <a:solidFill>
                            <a:schemeClr val="dk1"/>
                          </a:solidFill>
                          <a:latin typeface="Arial"/>
                          <a:ea typeface="Arial"/>
                          <a:cs typeface="Arial"/>
                          <a:sym typeface="Arial"/>
                        </a:rPr>
                        <a:t>Jiao Gang</a:t>
                      </a:r>
                      <a:endParaRPr/>
                    </a:p>
                  </a:txBody>
                  <a:tcPr marT="45725" marB="45725" marR="91450" marL="91450" anchor="ctr">
                    <a:lnL cap="flat" cmpd="sng" w="9525">
                      <a:solidFill>
                        <a:srgbClr val="000000"/>
                      </a:solidFill>
                      <a:prstDash val="solid"/>
                      <a:round/>
                      <a:headEnd len="sm" w="sm" type="none"/>
                      <a:tailEnd len="sm" w="sm" type="none"/>
                    </a:lnL>
                    <a:lnR cap="flat" cmpd="sng" w="12700">
                      <a:solidFill>
                        <a:srgbClr val="00808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r>
              <a:tr h="450850">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Arial"/>
                        <a:ea typeface="Arial"/>
                        <a:cs typeface="Arial"/>
                        <a:sym typeface="Arial"/>
                      </a:endParaRPr>
                    </a:p>
                  </a:txBody>
                  <a:tcPr marT="45725" marB="45725" marR="91450" marL="91450" anchor="ctr">
                    <a:lnL cap="flat" cmpd="sng" w="12700">
                      <a:solidFill>
                        <a:srgbClr val="008080"/>
                      </a:solidFill>
                      <a:prstDash val="solid"/>
                      <a:round/>
                      <a:headEnd len="sm" w="sm" type="none"/>
                      <a:tailEnd len="sm" w="sm" type="none"/>
                    </a:lnL>
                    <a:lnR cap="flat" cmpd="sng" w="952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Arial"/>
                        <a:ea typeface="Arial"/>
                        <a:cs typeface="Arial"/>
                        <a:sym typeface="Arial"/>
                      </a:endParaRPr>
                    </a:p>
                  </a:txBody>
                  <a:tcPr marT="45725" marB="45725"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Arial"/>
                        <a:ea typeface="Arial"/>
                        <a:cs typeface="Arial"/>
                        <a:sym typeface="Arial"/>
                      </a:endParaRPr>
                    </a:p>
                  </a:txBody>
                  <a:tcPr marT="45725" marB="45725"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Arial"/>
                        <a:ea typeface="Arial"/>
                        <a:cs typeface="Arial"/>
                        <a:sym typeface="Arial"/>
                      </a:endParaRPr>
                    </a:p>
                  </a:txBody>
                  <a:tcPr marT="45725" marB="45725"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Arial"/>
                        <a:ea typeface="Arial"/>
                        <a:cs typeface="Arial"/>
                        <a:sym typeface="Arial"/>
                      </a:endParaRPr>
                    </a:p>
                  </a:txBody>
                  <a:tcPr marT="45725" marB="45725" marR="91450" marL="91450" anchor="ctr">
                    <a:lnL cap="flat" cmpd="sng" w="9525">
                      <a:solidFill>
                        <a:srgbClr val="000000"/>
                      </a:solidFill>
                      <a:prstDash val="solid"/>
                      <a:round/>
                      <a:headEnd len="sm" w="sm" type="none"/>
                      <a:tailEnd len="sm" w="sm" type="none"/>
                    </a:lnL>
                    <a:lnR cap="flat" cmpd="sng" w="12700">
                      <a:solidFill>
                        <a:srgbClr val="00808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r>
              <a:tr h="450850">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Arial"/>
                        <a:ea typeface="Arial"/>
                        <a:cs typeface="Arial"/>
                        <a:sym typeface="Arial"/>
                      </a:endParaRPr>
                    </a:p>
                  </a:txBody>
                  <a:tcPr marT="45725" marB="45725" marR="91450" marL="91450" anchor="ctr">
                    <a:lnL cap="flat" cmpd="sng" w="12700">
                      <a:solidFill>
                        <a:srgbClr val="008080"/>
                      </a:solidFill>
                      <a:prstDash val="solid"/>
                      <a:round/>
                      <a:headEnd len="sm" w="sm" type="none"/>
                      <a:tailEnd len="sm" w="sm" type="none"/>
                    </a:lnL>
                    <a:lnR cap="flat" cmpd="sng" w="952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Arial"/>
                        <a:ea typeface="Arial"/>
                        <a:cs typeface="Arial"/>
                        <a:sym typeface="Arial"/>
                      </a:endParaRPr>
                    </a:p>
                  </a:txBody>
                  <a:tcPr marT="45725" marB="45725"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Arial"/>
                        <a:ea typeface="Arial"/>
                        <a:cs typeface="Arial"/>
                        <a:sym typeface="Arial"/>
                      </a:endParaRPr>
                    </a:p>
                  </a:txBody>
                  <a:tcPr marT="45725" marB="45725"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Arial"/>
                        <a:ea typeface="Arial"/>
                        <a:cs typeface="Arial"/>
                        <a:sym typeface="Arial"/>
                      </a:endParaRPr>
                    </a:p>
                  </a:txBody>
                  <a:tcPr marT="45725" marB="45725"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Arial"/>
                        <a:ea typeface="Arial"/>
                        <a:cs typeface="Arial"/>
                        <a:sym typeface="Arial"/>
                      </a:endParaRPr>
                    </a:p>
                  </a:txBody>
                  <a:tcPr marT="45725" marB="45725" marR="91450" marL="91450" anchor="ctr">
                    <a:lnL cap="flat" cmpd="sng" w="9525">
                      <a:solidFill>
                        <a:srgbClr val="000000"/>
                      </a:solidFill>
                      <a:prstDash val="solid"/>
                      <a:round/>
                      <a:headEnd len="sm" w="sm" type="none"/>
                      <a:tailEnd len="sm" w="sm" type="none"/>
                    </a:lnL>
                    <a:lnR cap="flat" cmpd="sng" w="12700">
                      <a:solidFill>
                        <a:srgbClr val="00808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r>
              <a:tr h="450850">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Arial"/>
                        <a:ea typeface="Arial"/>
                        <a:cs typeface="Arial"/>
                        <a:sym typeface="Arial"/>
                      </a:endParaRPr>
                    </a:p>
                  </a:txBody>
                  <a:tcPr marT="45725" marB="45725" marR="91450" marL="91450" anchor="ctr">
                    <a:lnL cap="flat" cmpd="sng" w="12700">
                      <a:solidFill>
                        <a:srgbClr val="008080"/>
                      </a:solidFill>
                      <a:prstDash val="solid"/>
                      <a:round/>
                      <a:headEnd len="sm" w="sm" type="none"/>
                      <a:tailEnd len="sm" w="sm" type="none"/>
                    </a:lnL>
                    <a:lnR cap="flat" cmpd="sng" w="952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Arial"/>
                        <a:ea typeface="Arial"/>
                        <a:cs typeface="Arial"/>
                        <a:sym typeface="Arial"/>
                      </a:endParaRPr>
                    </a:p>
                  </a:txBody>
                  <a:tcPr marT="45725" marB="45725"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Arial"/>
                        <a:ea typeface="Arial"/>
                        <a:cs typeface="Arial"/>
                        <a:sym typeface="Arial"/>
                      </a:endParaRPr>
                    </a:p>
                  </a:txBody>
                  <a:tcPr marT="45725" marB="45725"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Arial"/>
                        <a:ea typeface="Arial"/>
                        <a:cs typeface="Arial"/>
                        <a:sym typeface="Arial"/>
                      </a:endParaRPr>
                    </a:p>
                  </a:txBody>
                  <a:tcPr marT="45725" marB="45725"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Arial"/>
                        <a:ea typeface="Arial"/>
                        <a:cs typeface="Arial"/>
                        <a:sym typeface="Arial"/>
                      </a:endParaRPr>
                    </a:p>
                  </a:txBody>
                  <a:tcPr marT="45725" marB="45725" marR="91450" marL="91450" anchor="ctr">
                    <a:lnL cap="flat" cmpd="sng" w="9525">
                      <a:solidFill>
                        <a:srgbClr val="000000"/>
                      </a:solidFill>
                      <a:prstDash val="solid"/>
                      <a:round/>
                      <a:headEnd len="sm" w="sm" type="none"/>
                      <a:tailEnd len="sm" w="sm" type="none"/>
                    </a:lnL>
                    <a:lnR cap="flat" cmpd="sng" w="12700">
                      <a:solidFill>
                        <a:srgbClr val="00808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r>
              <a:tr h="450850">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Arial"/>
                        <a:ea typeface="Arial"/>
                        <a:cs typeface="Arial"/>
                        <a:sym typeface="Arial"/>
                      </a:endParaRPr>
                    </a:p>
                  </a:txBody>
                  <a:tcPr marT="45725" marB="45725" marR="91450" marL="91450" anchor="ctr">
                    <a:lnL cap="flat" cmpd="sng" w="12700">
                      <a:solidFill>
                        <a:srgbClr val="008080"/>
                      </a:solidFill>
                      <a:prstDash val="solid"/>
                      <a:round/>
                      <a:headEnd len="sm" w="sm" type="none"/>
                      <a:tailEnd len="sm" w="sm" type="none"/>
                    </a:lnL>
                    <a:lnR cap="flat" cmpd="sng" w="952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noAutofit/>
                    </a:bodyPr>
                    <a:lstStyle/>
                    <a:p>
                      <a:pPr indent="0" lvl="0" marL="0" marR="0" rtl="0" algn="l">
                        <a:spcBef>
                          <a:spcPts val="0"/>
                        </a:spcBef>
                        <a:spcAft>
                          <a:spcPts val="0"/>
                        </a:spcAft>
                        <a:buNone/>
                      </a:pPr>
                      <a:r>
                        <a:t/>
                      </a:r>
                      <a:endParaRPr sz="1800"/>
                    </a:p>
                  </a:txBody>
                  <a:tcPr marT="45725" marB="45725"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Arial"/>
                        <a:ea typeface="Arial"/>
                        <a:cs typeface="Arial"/>
                        <a:sym typeface="Arial"/>
                      </a:endParaRPr>
                    </a:p>
                  </a:txBody>
                  <a:tcPr marT="45725" marB="45725"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Arial"/>
                        <a:ea typeface="Arial"/>
                        <a:cs typeface="Arial"/>
                        <a:sym typeface="Arial"/>
                      </a:endParaRPr>
                    </a:p>
                  </a:txBody>
                  <a:tcPr marT="45725" marB="45725"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Arial"/>
                        <a:ea typeface="Arial"/>
                        <a:cs typeface="Arial"/>
                        <a:sym typeface="Arial"/>
                      </a:endParaRPr>
                    </a:p>
                  </a:txBody>
                  <a:tcPr marT="45725" marB="45725" marR="91450" marL="91450" anchor="ctr">
                    <a:lnL cap="flat" cmpd="sng" w="9525">
                      <a:solidFill>
                        <a:srgbClr val="000000"/>
                      </a:solidFill>
                      <a:prstDash val="solid"/>
                      <a:round/>
                      <a:headEnd len="sm" w="sm" type="none"/>
                      <a:tailEnd len="sm" w="sm" type="none"/>
                    </a:lnL>
                    <a:lnR cap="flat" cmpd="sng" w="12700">
                      <a:solidFill>
                        <a:srgbClr val="00808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r>
              <a:tr h="450850">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Arial"/>
                        <a:ea typeface="Arial"/>
                        <a:cs typeface="Arial"/>
                        <a:sym typeface="Arial"/>
                      </a:endParaRPr>
                    </a:p>
                  </a:txBody>
                  <a:tcPr marT="45725" marB="45725" marR="91450" marL="91450" anchor="ctr">
                    <a:lnL cap="flat" cmpd="sng" w="12700">
                      <a:solidFill>
                        <a:srgbClr val="008080"/>
                      </a:solidFill>
                      <a:prstDash val="solid"/>
                      <a:round/>
                      <a:headEnd len="sm" w="sm" type="none"/>
                      <a:tailEnd len="sm" w="sm" type="none"/>
                    </a:lnL>
                    <a:lnR cap="flat" cmpd="sng" w="952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noAutofit/>
                    </a:bodyPr>
                    <a:lstStyle/>
                    <a:p>
                      <a:pPr indent="0" lvl="0" marL="0" marR="0" rtl="0" algn="l">
                        <a:spcBef>
                          <a:spcPts val="0"/>
                        </a:spcBef>
                        <a:spcAft>
                          <a:spcPts val="0"/>
                        </a:spcAft>
                        <a:buNone/>
                      </a:pPr>
                      <a:r>
                        <a:t/>
                      </a:r>
                      <a:endParaRPr sz="1800"/>
                    </a:p>
                  </a:txBody>
                  <a:tcPr marT="45725" marB="45725"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noAutofit/>
                    </a:bodyPr>
                    <a:lstStyle/>
                    <a:p>
                      <a:pPr indent="0" lvl="0" marL="0" marR="0" rtl="0" algn="l">
                        <a:spcBef>
                          <a:spcPts val="0"/>
                        </a:spcBef>
                        <a:spcAft>
                          <a:spcPts val="0"/>
                        </a:spcAft>
                        <a:buNone/>
                      </a:pPr>
                      <a:r>
                        <a:t/>
                      </a:r>
                      <a:endParaRPr b="0" i="0" sz="1000" u="none" cap="none" strike="noStrike">
                        <a:solidFill>
                          <a:schemeClr val="dk1"/>
                        </a:solidFill>
                        <a:latin typeface="Arial"/>
                        <a:ea typeface="Arial"/>
                        <a:cs typeface="Arial"/>
                        <a:sym typeface="Arial"/>
                      </a:endParaRPr>
                    </a:p>
                  </a:txBody>
                  <a:tcPr marT="45725" marB="45725"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Arial"/>
                        <a:ea typeface="Arial"/>
                        <a:cs typeface="Arial"/>
                        <a:sym typeface="Arial"/>
                      </a:endParaRPr>
                    </a:p>
                  </a:txBody>
                  <a:tcPr marT="45725" marB="45725"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Arial"/>
                        <a:ea typeface="Arial"/>
                        <a:cs typeface="Arial"/>
                        <a:sym typeface="Arial"/>
                      </a:endParaRPr>
                    </a:p>
                  </a:txBody>
                  <a:tcPr marT="45725" marB="45725" marR="91450" marL="91450" anchor="ctr">
                    <a:lnL cap="flat" cmpd="sng" w="9525">
                      <a:solidFill>
                        <a:srgbClr val="000000"/>
                      </a:solidFill>
                      <a:prstDash val="solid"/>
                      <a:round/>
                      <a:headEnd len="sm" w="sm" type="none"/>
                      <a:tailEnd len="sm" w="sm" type="none"/>
                    </a:lnL>
                    <a:lnR cap="flat" cmpd="sng" w="12700">
                      <a:solidFill>
                        <a:srgbClr val="00808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r>
              <a:tr h="450850">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Arial"/>
                        <a:ea typeface="Arial"/>
                        <a:cs typeface="Arial"/>
                        <a:sym typeface="Arial"/>
                      </a:endParaRPr>
                    </a:p>
                  </a:txBody>
                  <a:tcPr marT="45725" marB="45725" marR="91450" marL="91450" anchor="ctr">
                    <a:lnL cap="flat" cmpd="sng" w="12700">
                      <a:solidFill>
                        <a:srgbClr val="008080"/>
                      </a:solidFill>
                      <a:prstDash val="solid"/>
                      <a:round/>
                      <a:headEnd len="sm" w="sm" type="none"/>
                      <a:tailEnd len="sm" w="sm" type="none"/>
                    </a:lnL>
                    <a:lnR cap="flat" cmpd="sng" w="952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noAutofit/>
                    </a:bodyPr>
                    <a:lstStyle/>
                    <a:p>
                      <a:pPr indent="0" lvl="0" marL="0" marR="0" rtl="0" algn="l">
                        <a:spcBef>
                          <a:spcPts val="0"/>
                        </a:spcBef>
                        <a:spcAft>
                          <a:spcPts val="0"/>
                        </a:spcAft>
                        <a:buNone/>
                      </a:pPr>
                      <a:r>
                        <a:t/>
                      </a:r>
                      <a:endParaRPr sz="1800"/>
                    </a:p>
                  </a:txBody>
                  <a:tcPr marT="45725" marB="45725"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sz="1000">
                        <a:solidFill>
                          <a:schemeClr val="dk1"/>
                        </a:solidFill>
                        <a:latin typeface="Arial"/>
                        <a:ea typeface="Arial"/>
                        <a:cs typeface="Arial"/>
                        <a:sym typeface="Arial"/>
                      </a:endParaRPr>
                    </a:p>
                  </a:txBody>
                  <a:tcPr marT="45725" marB="45725"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Arial"/>
                        <a:ea typeface="Arial"/>
                        <a:cs typeface="Arial"/>
                        <a:sym typeface="Arial"/>
                      </a:endParaRPr>
                    </a:p>
                  </a:txBody>
                  <a:tcPr marT="45725" marB="45725"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Arial"/>
                        <a:ea typeface="Arial"/>
                        <a:cs typeface="Arial"/>
                        <a:sym typeface="Arial"/>
                      </a:endParaRPr>
                    </a:p>
                  </a:txBody>
                  <a:tcPr marT="45725" marB="45725" marR="91450" marL="91450" anchor="ctr">
                    <a:lnL cap="flat" cmpd="sng" w="9525">
                      <a:solidFill>
                        <a:srgbClr val="000000"/>
                      </a:solidFill>
                      <a:prstDash val="solid"/>
                      <a:round/>
                      <a:headEnd len="sm" w="sm" type="none"/>
                      <a:tailEnd len="sm" w="sm" type="none"/>
                    </a:lnL>
                    <a:lnR cap="flat" cmpd="sng" w="12700">
                      <a:solidFill>
                        <a:srgbClr val="00808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r>
              <a:tr h="450850">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Arial"/>
                        <a:ea typeface="Arial"/>
                        <a:cs typeface="Arial"/>
                        <a:sym typeface="Arial"/>
                      </a:endParaRPr>
                    </a:p>
                  </a:txBody>
                  <a:tcPr marT="45725" marB="45725" marR="91450" marL="91450" anchor="ctr">
                    <a:lnL cap="flat" cmpd="sng" w="12700">
                      <a:solidFill>
                        <a:srgbClr val="008080"/>
                      </a:solidFill>
                      <a:prstDash val="solid"/>
                      <a:round/>
                      <a:headEnd len="sm" w="sm" type="none"/>
                      <a:tailEnd len="sm" w="sm" type="none"/>
                    </a:lnL>
                    <a:lnR cap="flat" cmpd="sng" w="952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Arial"/>
                        <a:ea typeface="Arial"/>
                        <a:cs typeface="Arial"/>
                        <a:sym typeface="Arial"/>
                      </a:endParaRPr>
                    </a:p>
                  </a:txBody>
                  <a:tcPr marT="45725" marB="45725"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Arial"/>
                        <a:ea typeface="Arial"/>
                        <a:cs typeface="Arial"/>
                        <a:sym typeface="Arial"/>
                      </a:endParaRPr>
                    </a:p>
                  </a:txBody>
                  <a:tcPr marT="45725" marB="45725"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Arial"/>
                        <a:ea typeface="Arial"/>
                        <a:cs typeface="Arial"/>
                        <a:sym typeface="Arial"/>
                      </a:endParaRPr>
                    </a:p>
                  </a:txBody>
                  <a:tcPr marT="45725" marB="45725"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Arial"/>
                        <a:ea typeface="Arial"/>
                        <a:cs typeface="Arial"/>
                        <a:sym typeface="Arial"/>
                      </a:endParaRPr>
                    </a:p>
                  </a:txBody>
                  <a:tcPr marT="45725" marB="45725" marR="91450" marL="91450" anchor="ctr">
                    <a:lnL cap="flat" cmpd="sng" w="9525">
                      <a:solidFill>
                        <a:srgbClr val="000000"/>
                      </a:solidFill>
                      <a:prstDash val="solid"/>
                      <a:round/>
                      <a:headEnd len="sm" w="sm" type="none"/>
                      <a:tailEnd len="sm" w="sm" type="none"/>
                    </a:lnL>
                    <a:lnR cap="flat" cmpd="sng" w="12700">
                      <a:solidFill>
                        <a:srgbClr val="00808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r>
              <a:tr h="450850">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Arial"/>
                        <a:ea typeface="Arial"/>
                        <a:cs typeface="Arial"/>
                        <a:sym typeface="Arial"/>
                      </a:endParaRPr>
                    </a:p>
                  </a:txBody>
                  <a:tcPr marT="45725" marB="45725" marR="91450" marL="91450" anchor="ctr">
                    <a:lnL cap="flat" cmpd="sng" w="12700">
                      <a:solidFill>
                        <a:srgbClr val="008080"/>
                      </a:solidFill>
                      <a:prstDash val="solid"/>
                      <a:round/>
                      <a:headEnd len="sm" w="sm" type="none"/>
                      <a:tailEnd len="sm" w="sm" type="none"/>
                    </a:lnL>
                    <a:lnR cap="flat" cmpd="sng" w="952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Arial"/>
                        <a:ea typeface="Arial"/>
                        <a:cs typeface="Arial"/>
                        <a:sym typeface="Arial"/>
                      </a:endParaRPr>
                    </a:p>
                  </a:txBody>
                  <a:tcPr marT="45725" marB="45725"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Arial"/>
                        <a:ea typeface="Arial"/>
                        <a:cs typeface="Arial"/>
                        <a:sym typeface="Arial"/>
                      </a:endParaRPr>
                    </a:p>
                  </a:txBody>
                  <a:tcPr marT="45725" marB="45725"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Arial"/>
                        <a:ea typeface="Arial"/>
                        <a:cs typeface="Arial"/>
                        <a:sym typeface="Arial"/>
                      </a:endParaRPr>
                    </a:p>
                  </a:txBody>
                  <a:tcPr marT="45725" marB="45725" marR="91450" marL="9145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Arial"/>
                        <a:ea typeface="Arial"/>
                        <a:cs typeface="Arial"/>
                        <a:sym typeface="Arial"/>
                      </a:endParaRPr>
                    </a:p>
                  </a:txBody>
                  <a:tcPr marT="45725" marB="45725" marR="91450" marL="91450" anchor="ctr">
                    <a:lnL cap="flat" cmpd="sng" w="9525">
                      <a:solidFill>
                        <a:srgbClr val="000000"/>
                      </a:solidFill>
                      <a:prstDash val="solid"/>
                      <a:round/>
                      <a:headEnd len="sm" w="sm" type="none"/>
                      <a:tailEnd len="sm" w="sm" type="none"/>
                    </a:lnL>
                    <a:lnR cap="flat" cmpd="sng" w="12700">
                      <a:solidFill>
                        <a:srgbClr val="00808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solidFill>
                      <a:srgbClr val="FFFFFF"/>
                    </a:solidFill>
                  </a:tcPr>
                </a:tc>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6" name="Shape 76"/>
        <p:cNvGrpSpPr/>
        <p:nvPr/>
      </p:nvGrpSpPr>
      <p:grpSpPr>
        <a:xfrm>
          <a:off x="0" y="0"/>
          <a:ext cx="0" cy="0"/>
          <a:chOff x="0" y="0"/>
          <a:chExt cx="0" cy="0"/>
        </a:xfrm>
      </p:grpSpPr>
      <p:graphicFrame>
        <p:nvGraphicFramePr>
          <p:cNvPr id="77" name="Google Shape;77;p15"/>
          <p:cNvGraphicFramePr/>
          <p:nvPr/>
        </p:nvGraphicFramePr>
        <p:xfrm>
          <a:off x="0" y="473075"/>
          <a:ext cx="3000000" cy="3000000"/>
        </p:xfrm>
        <a:graphic>
          <a:graphicData uri="http://schemas.openxmlformats.org/drawingml/2006/table">
            <a:tbl>
              <a:tblPr>
                <a:noFill/>
                <a:tableStyleId>{47D3ABDA-69E1-40BC-A2FD-3171827BBA8E}</a:tableStyleId>
              </a:tblPr>
              <a:tblGrid>
                <a:gridCol w="1571625"/>
                <a:gridCol w="695325"/>
                <a:gridCol w="1924050"/>
                <a:gridCol w="936625"/>
                <a:gridCol w="1531950"/>
                <a:gridCol w="703250"/>
                <a:gridCol w="469900"/>
                <a:gridCol w="682625"/>
                <a:gridCol w="779475"/>
                <a:gridCol w="757225"/>
              </a:tblGrid>
              <a:tr h="441325">
                <a:tc>
                  <a:txBody>
                    <a:bodyPr>
                      <a:noAutofit/>
                    </a:bodyPr>
                    <a:lstStyle/>
                    <a:p>
                      <a:pPr indent="0" lvl="0" marL="0" marR="0" rtl="0" algn="ctr">
                        <a:lnSpc>
                          <a:spcPct val="100000"/>
                        </a:lnSpc>
                        <a:spcBef>
                          <a:spcPts val="0"/>
                        </a:spcBef>
                        <a:spcAft>
                          <a:spcPts val="0"/>
                        </a:spcAft>
                        <a:buClr>
                          <a:schemeClr val="dk1"/>
                        </a:buClr>
                        <a:buSzPts val="1600"/>
                        <a:buFont typeface="Arial"/>
                        <a:buNone/>
                      </a:pPr>
                      <a:r>
                        <a:t/>
                      </a:r>
                      <a:endParaRPr b="1" i="0" sz="16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ctr">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ctr">
                        <a:lnSpc>
                          <a:spcPct val="100000"/>
                        </a:lnSpc>
                        <a:spcBef>
                          <a:spcPts val="0"/>
                        </a:spcBef>
                        <a:spcAft>
                          <a:spcPts val="0"/>
                        </a:spcAft>
                        <a:buClr>
                          <a:schemeClr val="dk1"/>
                        </a:buClr>
                        <a:buSzPts val="1300"/>
                        <a:buFont typeface="Calibri"/>
                        <a:buNone/>
                      </a:pPr>
                      <a:r>
                        <a:rPr b="1" i="0" lang="en-US" sz="1300" u="none" cap="none" strike="noStrike">
                          <a:solidFill>
                            <a:schemeClr val="dk1"/>
                          </a:solidFill>
                          <a:latin typeface="Calibri"/>
                          <a:ea typeface="Calibri"/>
                          <a:cs typeface="Calibri"/>
                          <a:sym typeface="Calibri"/>
                        </a:rPr>
                        <a:t>Phone  Assy</a:t>
                      </a:r>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27425" marB="27425" marR="64000" marL="640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ctr">
                        <a:lnSpc>
                          <a:spcPct val="100000"/>
                        </a:lnSpc>
                        <a:spcBef>
                          <a:spcPts val="0"/>
                        </a:spcBef>
                        <a:spcAft>
                          <a:spcPts val="0"/>
                        </a:spcAft>
                        <a:buClr>
                          <a:schemeClr val="dk1"/>
                        </a:buClr>
                        <a:buSzPts val="1100"/>
                        <a:buFont typeface="Arial"/>
                        <a:buNone/>
                      </a:pPr>
                      <a:r>
                        <a:t/>
                      </a:r>
                      <a:endParaRPr b="0" i="0" sz="1100" u="none" cap="none" strike="noStrike">
                        <a:solidFill>
                          <a:schemeClr val="dk1"/>
                        </a:solidFill>
                        <a:latin typeface="Calibri"/>
                        <a:ea typeface="Calibri"/>
                        <a:cs typeface="Calibri"/>
                        <a:sym typeface="Calibri"/>
                      </a:endParaRPr>
                    </a:p>
                    <a:p>
                      <a:pPr indent="0" lvl="0" marL="0" marR="0" rtl="0" algn="l">
                        <a:lnSpc>
                          <a:spcPct val="100000"/>
                        </a:lnSpc>
                        <a:spcBef>
                          <a:spcPts val="220"/>
                        </a:spcBef>
                        <a:spcAft>
                          <a:spcPts val="0"/>
                        </a:spcAft>
                        <a:buClr>
                          <a:schemeClr val="dk1"/>
                        </a:buClr>
                        <a:buSzPts val="1100"/>
                        <a:buFont typeface="Calibri"/>
                        <a:buNone/>
                      </a:pPr>
                      <a:r>
                        <a:rPr b="0" i="0" lang="en-US" sz="1100" u="none" cap="none" strike="noStrike">
                          <a:solidFill>
                            <a:schemeClr val="dk1"/>
                          </a:solidFill>
                          <a:latin typeface="Calibri"/>
                          <a:ea typeface="Calibri"/>
                          <a:cs typeface="Calibri"/>
                          <a:sym typeface="Calibri"/>
                        </a:rPr>
                        <a:t>  </a:t>
                      </a:r>
                      <a:fld id="{00000000-1234-1234-1234-123412341234}" type="slidenum">
                        <a:rPr b="0" i="0" lang="en-US" sz="1100" u="none" cap="none" strike="noStrike">
                          <a:solidFill>
                            <a:schemeClr val="dk1"/>
                          </a:solidFill>
                          <a:latin typeface="Calibri"/>
                          <a:ea typeface="Calibri"/>
                          <a:cs typeface="Calibri"/>
                          <a:sym typeface="Calibri"/>
                        </a:rPr>
                        <a:t>‹#›</a:t>
                      </a:fld>
                      <a:r>
                        <a:rPr b="0" i="0" lang="en-US" sz="1100" u="none" cap="none" strike="noStrike">
                          <a:solidFill>
                            <a:schemeClr val="dk1"/>
                          </a:solidFill>
                          <a:latin typeface="Calibri"/>
                          <a:ea typeface="Calibri"/>
                          <a:cs typeface="Calibri"/>
                          <a:sym typeface="Calibri"/>
                        </a:rPr>
                        <a:t>  </a:t>
                      </a:r>
                      <a:endParaRPr b="0" i="0" sz="1100" u="none" cap="none" strike="noStrike">
                        <a:solidFill>
                          <a:schemeClr val="lt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sp>
        <p:nvSpPr>
          <p:cNvPr id="78" name="Google Shape;78;p15"/>
          <p:cNvSpPr/>
          <p:nvPr/>
        </p:nvSpPr>
        <p:spPr>
          <a:xfrm>
            <a:off x="0" y="893763"/>
            <a:ext cx="10058400" cy="6411912"/>
          </a:xfrm>
          <a:prstGeom prst="rect">
            <a:avLst/>
          </a:prstGeom>
          <a:solidFill>
            <a:srgbClr val="0099CC">
              <a:alpha val="25490"/>
            </a:srgbClr>
          </a:solidFill>
          <a:ln cap="flat" cmpd="sng" w="19050">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79" name="Google Shape;79;p15"/>
          <p:cNvSpPr txBox="1"/>
          <p:nvPr/>
        </p:nvSpPr>
        <p:spPr>
          <a:xfrm>
            <a:off x="554038" y="2517775"/>
            <a:ext cx="9051925" cy="1631216"/>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6000">
                <a:solidFill>
                  <a:schemeClr val="dk1"/>
                </a:solidFill>
                <a:latin typeface="Arial"/>
                <a:ea typeface="Arial"/>
                <a:cs typeface="Arial"/>
                <a:sym typeface="Arial"/>
              </a:rPr>
              <a:t>Phone Assembly</a:t>
            </a:r>
            <a:endParaRPr/>
          </a:p>
          <a:p>
            <a:pPr indent="0" lvl="0" marL="0" marR="0" rtl="0" algn="ctr">
              <a:spcBef>
                <a:spcPts val="0"/>
              </a:spcBef>
              <a:spcAft>
                <a:spcPts val="0"/>
              </a:spcAft>
              <a:buNone/>
            </a:pPr>
            <a:r>
              <a:rPr lang="en-US" sz="4000">
                <a:solidFill>
                  <a:schemeClr val="dk1"/>
                </a:solidFill>
                <a:latin typeface="Arial"/>
                <a:ea typeface="Arial"/>
                <a:cs typeface="Arial"/>
                <a:sym typeface="Arial"/>
              </a:rPr>
              <a:t>(EMS China, India, Brazil &amp; Argentina)</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3" name="Shape 83"/>
        <p:cNvGrpSpPr/>
        <p:nvPr/>
      </p:nvGrpSpPr>
      <p:grpSpPr>
        <a:xfrm>
          <a:off x="0" y="0"/>
          <a:ext cx="0" cy="0"/>
          <a:chOff x="0" y="0"/>
          <a:chExt cx="0" cy="0"/>
        </a:xfrm>
      </p:grpSpPr>
      <p:graphicFrame>
        <p:nvGraphicFramePr>
          <p:cNvPr id="84" name="Google Shape;84;p16"/>
          <p:cNvGraphicFramePr/>
          <p:nvPr/>
        </p:nvGraphicFramePr>
        <p:xfrm>
          <a:off x="8108950" y="1008063"/>
          <a:ext cx="3000000" cy="3000000"/>
        </p:xfrm>
        <a:graphic>
          <a:graphicData uri="http://schemas.openxmlformats.org/drawingml/2006/table">
            <a:tbl>
              <a:tblPr>
                <a:noFill/>
                <a:tableStyleId>{47D3ABDA-69E1-40BC-A2FD-3171827BBA8E}</a:tableStyleId>
              </a:tblPr>
              <a:tblGrid>
                <a:gridCol w="1219875"/>
                <a:gridCol w="154900"/>
                <a:gridCol w="511175"/>
              </a:tblGrid>
              <a:tr h="346075">
                <a:tc gridSpan="3">
                  <a:txBody>
                    <a:bodyPr>
                      <a:noAutofit/>
                    </a:bodyPr>
                    <a:lstStyle/>
                    <a:p>
                      <a:pPr indent="0" lvl="0" marL="0" marR="0" rtl="0" algn="ctr">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Symbols</a:t>
                      </a:r>
                      <a:endParaRPr/>
                    </a:p>
                  </a:txBody>
                  <a:tcPr marT="28100" marB="28100" marR="57900" marL="5790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hMerge="1"/>
              </a:tr>
              <a:tr h="574675">
                <a:tc gridSpan="3">
                  <a:txBody>
                    <a:bodyPr>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a:txBody>
                  <a:tcPr marT="28100" marB="28100" marR="57900" marL="5790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hMerge="1"/>
              </a:tr>
              <a:tr h="355600">
                <a:tc gridSpan="3">
                  <a:txBody>
                    <a:bodyPr>
                      <a:noAutofit/>
                    </a:bodyPr>
                    <a:lstStyle/>
                    <a:p>
                      <a:pPr indent="0" lvl="0" marL="0" marR="0" rtl="0" algn="ctr">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Material List</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hMerge="1"/>
              </a:tr>
              <a:tr h="239725">
                <a:tc gridSpan="2">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Description / Part #</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Qty</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r>
              <a:tr h="290525">
                <a:tc gridSpan="2">
                  <a:txBody>
                    <a:bodyPr>
                      <a:noAutofit/>
                    </a:bodyPr>
                    <a:lstStyle/>
                    <a:p>
                      <a:pPr indent="0" lvl="0" marL="0" marR="0" rtl="0" algn="l">
                        <a:lnSpc>
                          <a:spcPct val="100000"/>
                        </a:lnSpc>
                        <a:spcBef>
                          <a:spcPts val="0"/>
                        </a:spcBef>
                        <a:spcAft>
                          <a:spcPts val="0"/>
                        </a:spcAft>
                        <a:buClr>
                          <a:schemeClr val="dk1"/>
                        </a:buClr>
                        <a:buSzPts val="900"/>
                        <a:buFont typeface="Arial"/>
                        <a:buNone/>
                      </a:pPr>
                      <a:r>
                        <a:rPr b="0" lang="en-US" sz="900">
                          <a:solidFill>
                            <a:schemeClr val="dk1"/>
                          </a:solidFill>
                          <a:latin typeface="Arial"/>
                          <a:ea typeface="Arial"/>
                          <a:cs typeface="Arial"/>
                          <a:sym typeface="Arial"/>
                        </a:rPr>
                        <a:t>PCBA</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a:txBody>
                    <a:bodyPr>
                      <a:noAutofit/>
                    </a:bodyPr>
                    <a:lstStyle/>
                    <a:p>
                      <a:pPr indent="0" lvl="0" marL="0" marR="0" rtl="0" algn="ctr">
                        <a:lnSpc>
                          <a:spcPct val="100000"/>
                        </a:lnSpc>
                        <a:spcBef>
                          <a:spcPts val="0"/>
                        </a:spcBef>
                        <a:spcAft>
                          <a:spcPts val="0"/>
                        </a:spcAft>
                        <a:buClr>
                          <a:schemeClr val="dk1"/>
                        </a:buClr>
                        <a:buSzPts val="900"/>
                        <a:buFont typeface="Arial"/>
                        <a:buNone/>
                      </a:pPr>
                      <a:r>
                        <a:t/>
                      </a:r>
                      <a:endParaRPr b="0" sz="900">
                        <a:solidFill>
                          <a:schemeClr val="dk1"/>
                        </a:solidFill>
                        <a:latin typeface="Arial"/>
                        <a:ea typeface="Arial"/>
                        <a:cs typeface="Arial"/>
                        <a:sym typeface="Arial"/>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87350">
                <a:tc gridSpan="2">
                  <a:txBody>
                    <a:bodyPr>
                      <a:noAutofit/>
                    </a:bodyPr>
                    <a:lstStyle/>
                    <a:p>
                      <a:pPr indent="0" lvl="0" marL="0" marR="0" rtl="0" algn="l">
                        <a:lnSpc>
                          <a:spcPct val="100000"/>
                        </a:lnSpc>
                        <a:spcBef>
                          <a:spcPts val="0"/>
                        </a:spcBef>
                        <a:spcAft>
                          <a:spcPts val="0"/>
                        </a:spcAft>
                        <a:buClr>
                          <a:schemeClr val="dk1"/>
                        </a:buClr>
                        <a:buSzPts val="900"/>
                        <a:buFont typeface="Arial"/>
                        <a:buNone/>
                      </a:pPr>
                      <a:r>
                        <a:rPr b="0" lang="en-US" sz="900">
                          <a:solidFill>
                            <a:schemeClr val="dk1"/>
                          </a:solidFill>
                          <a:latin typeface="Arial"/>
                          <a:ea typeface="Arial"/>
                          <a:cs typeface="Arial"/>
                          <a:sym typeface="Arial"/>
                        </a:rPr>
                        <a:t>LDS</a:t>
                      </a:r>
                      <a:endParaRPr/>
                    </a:p>
                    <a:p>
                      <a:pPr indent="0" lvl="0" marL="0" marR="0" rtl="0" algn="l">
                        <a:lnSpc>
                          <a:spcPct val="100000"/>
                        </a:lnSpc>
                        <a:spcBef>
                          <a:spcPts val="180"/>
                        </a:spcBef>
                        <a:spcAft>
                          <a:spcPts val="0"/>
                        </a:spcAft>
                        <a:buClr>
                          <a:schemeClr val="dk1"/>
                        </a:buClr>
                        <a:buSzPts val="900"/>
                        <a:buFont typeface="Arial"/>
                        <a:buNone/>
                      </a:pPr>
                      <a:r>
                        <a:rPr b="0" lang="en-US" sz="900">
                          <a:solidFill>
                            <a:schemeClr val="dk1"/>
                          </a:solidFill>
                          <a:latin typeface="Arial"/>
                          <a:ea typeface="Arial"/>
                          <a:cs typeface="Arial"/>
                          <a:sym typeface="Arial"/>
                        </a:rPr>
                        <a:t>SL19A6N-E7U</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hMerge="1"/>
                <a:tc>
                  <a:txBody>
                    <a:bodyPr>
                      <a:noAutofit/>
                    </a:bodyPr>
                    <a:lstStyle/>
                    <a:p>
                      <a:pPr indent="0" lvl="0" marL="0" marR="0" rtl="0" algn="ctr">
                        <a:lnSpc>
                          <a:spcPct val="100000"/>
                        </a:lnSpc>
                        <a:spcBef>
                          <a:spcPts val="0"/>
                        </a:spcBef>
                        <a:spcAft>
                          <a:spcPts val="0"/>
                        </a:spcAft>
                        <a:buClr>
                          <a:schemeClr val="dk1"/>
                        </a:buClr>
                        <a:buSzPts val="900"/>
                        <a:buFont typeface="Arial"/>
                        <a:buNone/>
                      </a:pPr>
                      <a:r>
                        <a:t/>
                      </a:r>
                      <a:endParaRPr b="0" sz="900">
                        <a:solidFill>
                          <a:schemeClr val="dk1"/>
                        </a:solidFill>
                        <a:latin typeface="Arial"/>
                        <a:ea typeface="Arial"/>
                        <a:cs typeface="Arial"/>
                        <a:sym typeface="Arial"/>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288925">
                <a:tc gridSpan="3">
                  <a:txBody>
                    <a:bodyPr>
                      <a:noAutofit/>
                    </a:bodyPr>
                    <a:lstStyle/>
                    <a:p>
                      <a:pPr indent="0" lvl="0" marL="0" marR="0" rtl="0" algn="ctr">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Tools/ Equipment</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hMerge="1"/>
              </a:tr>
              <a:tr h="282575">
                <a:tc>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Description</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gridSpan="2">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Parameters</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r>
              <a:tr h="404825">
                <a:tc>
                  <a:txBody>
                    <a:bodyPr>
                      <a:noAutofit/>
                    </a:bodyPr>
                    <a:lstStyle/>
                    <a:p>
                      <a:pPr indent="0" lvl="0" marL="0" marR="0" rtl="0" algn="l">
                        <a:lnSpc>
                          <a:spcPct val="100000"/>
                        </a:lnSpc>
                        <a:spcBef>
                          <a:spcPts val="0"/>
                        </a:spcBef>
                        <a:spcAft>
                          <a:spcPts val="0"/>
                        </a:spcAft>
                        <a:buClr>
                          <a:schemeClr val="dk1"/>
                        </a:buClr>
                        <a:buSzPts val="900"/>
                        <a:buFont typeface="Arial"/>
                        <a:buNone/>
                      </a:pPr>
                      <a:r>
                        <a:rPr b="0" lang="en-US" sz="900">
                          <a:solidFill>
                            <a:schemeClr val="dk1"/>
                          </a:solidFill>
                          <a:latin typeface="Arial"/>
                          <a:ea typeface="Arial"/>
                          <a:cs typeface="Arial"/>
                          <a:sym typeface="Arial"/>
                        </a:rPr>
                        <a:t>ESD wrist strap</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gridSpan="2">
                  <a:txBody>
                    <a:bodyPr>
                      <a:noAutofit/>
                    </a:bodyPr>
                    <a:lstStyle/>
                    <a:p>
                      <a:pPr indent="0" lvl="0" marL="0" marR="0" rtl="0" algn="l">
                        <a:lnSpc>
                          <a:spcPct val="100000"/>
                        </a:lnSpc>
                        <a:spcBef>
                          <a:spcPts val="0"/>
                        </a:spcBef>
                        <a:spcAft>
                          <a:spcPts val="0"/>
                        </a:spcAft>
                        <a:buClr>
                          <a:schemeClr val="dk1"/>
                        </a:buClr>
                        <a:buSzPts val="900"/>
                        <a:buFont typeface="Arial"/>
                        <a:buNone/>
                      </a:pPr>
                      <a:r>
                        <a:t/>
                      </a:r>
                      <a:endParaRPr b="0" sz="900">
                        <a:solidFill>
                          <a:schemeClr val="dk1"/>
                        </a:solidFill>
                        <a:latin typeface="Arial"/>
                        <a:ea typeface="Arial"/>
                        <a:cs typeface="Arial"/>
                        <a:sym typeface="Arial"/>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404825">
                <a:tc>
                  <a:txBody>
                    <a:bodyPr>
                      <a:noAutofit/>
                    </a:bodyPr>
                    <a:lstStyle/>
                    <a:p>
                      <a:pPr indent="0" lvl="0" marL="0" marR="0" rtl="0" algn="l">
                        <a:lnSpc>
                          <a:spcPct val="100000"/>
                        </a:lnSpc>
                        <a:spcBef>
                          <a:spcPts val="0"/>
                        </a:spcBef>
                        <a:spcAft>
                          <a:spcPts val="0"/>
                        </a:spcAft>
                        <a:buClr>
                          <a:schemeClr val="dk1"/>
                        </a:buClr>
                        <a:buSzPts val="900"/>
                        <a:buFont typeface="Arial"/>
                        <a:buNone/>
                      </a:pPr>
                      <a:r>
                        <a:rPr b="0" lang="en-US" sz="900">
                          <a:solidFill>
                            <a:schemeClr val="dk1"/>
                          </a:solidFill>
                          <a:latin typeface="Arial"/>
                          <a:ea typeface="Arial"/>
                          <a:cs typeface="Arial"/>
                          <a:sym typeface="Arial"/>
                        </a:rPr>
                        <a:t>PC + scan gun</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gridSpan="2">
                  <a:txBody>
                    <a:bodyPr>
                      <a:noAutofit/>
                    </a:bodyPr>
                    <a:lstStyle/>
                    <a:p>
                      <a:pPr indent="0" lvl="0" marL="0" marR="0" rtl="0" algn="l">
                        <a:lnSpc>
                          <a:spcPct val="100000"/>
                        </a:lnSpc>
                        <a:spcBef>
                          <a:spcPts val="0"/>
                        </a:spcBef>
                        <a:spcAft>
                          <a:spcPts val="0"/>
                        </a:spcAft>
                        <a:buClr>
                          <a:schemeClr val="dk1"/>
                        </a:buClr>
                        <a:buSzPts val="900"/>
                        <a:buFont typeface="Arial"/>
                        <a:buNone/>
                      </a:pPr>
                      <a:r>
                        <a:t/>
                      </a:r>
                      <a:endParaRPr b="0" sz="900">
                        <a:solidFill>
                          <a:schemeClr val="dk1"/>
                        </a:solidFill>
                        <a:latin typeface="Arial"/>
                        <a:ea typeface="Arial"/>
                        <a:cs typeface="Arial"/>
                        <a:sym typeface="Arial"/>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404825">
                <a:tc>
                  <a:txBody>
                    <a:bodyPr>
                      <a:noAutofit/>
                    </a:bodyPr>
                    <a:lstStyle/>
                    <a:p>
                      <a:pPr indent="0" lvl="0" marL="0" marR="0" rtl="0" algn="l">
                        <a:lnSpc>
                          <a:spcPct val="100000"/>
                        </a:lnSpc>
                        <a:spcBef>
                          <a:spcPts val="0"/>
                        </a:spcBef>
                        <a:spcAft>
                          <a:spcPts val="0"/>
                        </a:spcAft>
                        <a:buClr>
                          <a:schemeClr val="dk1"/>
                        </a:buClr>
                        <a:buSzPts val="900"/>
                        <a:buFont typeface="Arial"/>
                        <a:buNone/>
                      </a:pPr>
                      <a:r>
                        <a:rPr b="0" lang="en-US" sz="900">
                          <a:solidFill>
                            <a:schemeClr val="dk1"/>
                          </a:solidFill>
                          <a:latin typeface="Arial"/>
                          <a:ea typeface="Arial"/>
                          <a:cs typeface="Arial"/>
                          <a:sym typeface="Arial"/>
                        </a:rPr>
                        <a:t>tweezers</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gridSpan="2">
                  <a:txBody>
                    <a:bodyPr>
                      <a:noAutofit/>
                    </a:bodyPr>
                    <a:lstStyle/>
                    <a:p>
                      <a:pPr indent="0" lvl="0" marL="0" marR="0" rtl="0" algn="l">
                        <a:lnSpc>
                          <a:spcPct val="100000"/>
                        </a:lnSpc>
                        <a:spcBef>
                          <a:spcPts val="0"/>
                        </a:spcBef>
                        <a:spcAft>
                          <a:spcPts val="0"/>
                        </a:spcAft>
                        <a:buClr>
                          <a:schemeClr val="dk1"/>
                        </a:buClr>
                        <a:buSzPts val="900"/>
                        <a:buFont typeface="Arial"/>
                        <a:buNone/>
                      </a:pPr>
                      <a:r>
                        <a:t/>
                      </a:r>
                      <a:endParaRPr b="0" sz="900">
                        <a:solidFill>
                          <a:schemeClr val="dk1"/>
                        </a:solidFill>
                        <a:latin typeface="Arial"/>
                        <a:ea typeface="Arial"/>
                        <a:cs typeface="Arial"/>
                        <a:sym typeface="Arial"/>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404825">
                <a:tc>
                  <a:txBody>
                    <a:bodyPr>
                      <a:noAutofit/>
                    </a:bodyPr>
                    <a:lstStyle/>
                    <a:p>
                      <a:pPr indent="0" lvl="0" marL="0" marR="0" rtl="0" algn="l">
                        <a:lnSpc>
                          <a:spcPct val="100000"/>
                        </a:lnSpc>
                        <a:spcBef>
                          <a:spcPts val="0"/>
                        </a:spcBef>
                        <a:spcAft>
                          <a:spcPts val="0"/>
                        </a:spcAft>
                        <a:buClr>
                          <a:schemeClr val="dk1"/>
                        </a:buClr>
                        <a:buSzPts val="900"/>
                        <a:buFont typeface="Arial"/>
                        <a:buNone/>
                      </a:pPr>
                      <a:r>
                        <a:t/>
                      </a:r>
                      <a:endParaRPr b="0" sz="900">
                        <a:solidFill>
                          <a:schemeClr val="dk1"/>
                        </a:solidFill>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gridSpan="2">
                  <a:txBody>
                    <a:bodyPr>
                      <a:noAutofit/>
                    </a:bodyPr>
                    <a:lstStyle/>
                    <a:p>
                      <a:pPr indent="0" lvl="0" marL="0" marR="0" rtl="0" algn="l">
                        <a:lnSpc>
                          <a:spcPct val="100000"/>
                        </a:lnSpc>
                        <a:spcBef>
                          <a:spcPts val="0"/>
                        </a:spcBef>
                        <a:spcAft>
                          <a:spcPts val="0"/>
                        </a:spcAft>
                        <a:buClr>
                          <a:schemeClr val="dk1"/>
                        </a:buClr>
                        <a:buSzPts val="900"/>
                        <a:buFont typeface="Arial"/>
                        <a:buNone/>
                      </a:pPr>
                      <a:r>
                        <a:t/>
                      </a:r>
                      <a:endParaRPr b="0" sz="900">
                        <a:solidFill>
                          <a:schemeClr val="dk1"/>
                        </a:solidFill>
                        <a:latin typeface="Arial"/>
                        <a:ea typeface="Arial"/>
                        <a:cs typeface="Arial"/>
                        <a:sym typeface="Arial"/>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bl>
          </a:graphicData>
        </a:graphic>
      </p:graphicFrame>
      <p:grpSp>
        <p:nvGrpSpPr>
          <p:cNvPr id="85" name="Google Shape;85;p16"/>
          <p:cNvGrpSpPr/>
          <p:nvPr/>
        </p:nvGrpSpPr>
        <p:grpSpPr>
          <a:xfrm>
            <a:off x="8139113" y="1470025"/>
            <a:ext cx="1785937" cy="409575"/>
            <a:chOff x="3372" y="891"/>
            <a:chExt cx="1125" cy="258"/>
          </a:xfrm>
        </p:grpSpPr>
        <p:sp>
          <p:nvSpPr>
            <p:cNvPr id="86" name="Google Shape;86;p16"/>
            <p:cNvSpPr/>
            <p:nvPr/>
          </p:nvSpPr>
          <p:spPr>
            <a:xfrm>
              <a:off x="3372" y="1045"/>
              <a:ext cx="388" cy="86"/>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900">
                  <a:solidFill>
                    <a:srgbClr val="000000"/>
                  </a:solidFill>
                  <a:latin typeface="Times New Roman"/>
                  <a:ea typeface="Times New Roman"/>
                  <a:cs typeface="Times New Roman"/>
                  <a:sym typeface="Times New Roman"/>
                </a:rPr>
                <a:t>  </a:t>
              </a:r>
              <a:r>
                <a:rPr b="1" lang="en-US" sz="900">
                  <a:solidFill>
                    <a:srgbClr val="000000"/>
                  </a:solidFill>
                  <a:latin typeface="Calibri"/>
                  <a:ea typeface="Calibri"/>
                  <a:cs typeface="Calibri"/>
                  <a:sym typeface="Calibri"/>
                </a:rPr>
                <a:t>Attention</a:t>
              </a:r>
              <a:endParaRPr b="1" sz="900">
                <a:solidFill>
                  <a:schemeClr val="dk1"/>
                </a:solidFill>
                <a:latin typeface="Calibri"/>
                <a:ea typeface="Calibri"/>
                <a:cs typeface="Calibri"/>
                <a:sym typeface="Calibri"/>
              </a:endParaRPr>
            </a:p>
          </p:txBody>
        </p:sp>
        <p:sp>
          <p:nvSpPr>
            <p:cNvPr id="87" name="Google Shape;87;p16"/>
            <p:cNvSpPr/>
            <p:nvPr/>
          </p:nvSpPr>
          <p:spPr>
            <a:xfrm>
              <a:off x="3507" y="893"/>
              <a:ext cx="133" cy="122"/>
            </a:xfrm>
            <a:custGeom>
              <a:pathLst>
                <a:path extrusionOk="0" h="22" w="26">
                  <a:moveTo>
                    <a:pt x="26" y="22"/>
                  </a:moveTo>
                  <a:lnTo>
                    <a:pt x="13" y="0"/>
                  </a:lnTo>
                  <a:lnTo>
                    <a:pt x="0" y="22"/>
                  </a:lnTo>
                  <a:lnTo>
                    <a:pt x="26" y="22"/>
                  </a:lnTo>
                  <a:close/>
                </a:path>
              </a:pathLst>
            </a:custGeom>
            <a:solidFill>
              <a:srgbClr val="FF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88" name="Google Shape;88;p16"/>
            <p:cNvSpPr/>
            <p:nvPr/>
          </p:nvSpPr>
          <p:spPr>
            <a:xfrm>
              <a:off x="3865" y="895"/>
              <a:ext cx="110" cy="120"/>
            </a:xfrm>
            <a:prstGeom prst="rect">
              <a:avLst/>
            </a:prstGeom>
            <a:solidFill>
              <a:srgbClr val="0000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89" name="Google Shape;89;p16"/>
            <p:cNvSpPr txBox="1"/>
            <p:nvPr/>
          </p:nvSpPr>
          <p:spPr>
            <a:xfrm>
              <a:off x="3730" y="1026"/>
              <a:ext cx="429" cy="123"/>
            </a:xfrm>
            <a:prstGeom prst="rect">
              <a:avLst/>
            </a:prstGeom>
            <a:noFill/>
            <a:ln>
              <a:noFill/>
            </a:ln>
          </p:spPr>
          <p:txBody>
            <a:bodyPr anchorCtr="0" anchor="t" bIns="31825" lIns="63675" spcFirstLastPara="1" rIns="63675" wrap="square" tIns="31825">
              <a:noAutofit/>
            </a:bodyPr>
            <a:lstStyle/>
            <a:p>
              <a:pPr indent="0" lvl="0" marL="0" marR="0" rtl="0" algn="l">
                <a:spcBef>
                  <a:spcPts val="0"/>
                </a:spcBef>
                <a:spcAft>
                  <a:spcPts val="0"/>
                </a:spcAft>
                <a:buNone/>
              </a:pPr>
              <a:r>
                <a:rPr b="1" lang="en-US" sz="900">
                  <a:solidFill>
                    <a:schemeClr val="dk1"/>
                  </a:solidFill>
                  <a:latin typeface="Calibri"/>
                  <a:ea typeface="Calibri"/>
                  <a:cs typeface="Calibri"/>
                  <a:sym typeface="Calibri"/>
                </a:rPr>
                <a:t>Operation</a:t>
              </a:r>
              <a:endParaRPr b="1" sz="900">
                <a:solidFill>
                  <a:schemeClr val="dk1"/>
                </a:solidFill>
                <a:latin typeface="Calibri"/>
                <a:ea typeface="Calibri"/>
                <a:cs typeface="Calibri"/>
                <a:sym typeface="Calibri"/>
              </a:endParaRPr>
            </a:p>
          </p:txBody>
        </p:sp>
        <p:sp>
          <p:nvSpPr>
            <p:cNvPr id="90" name="Google Shape;90;p16"/>
            <p:cNvSpPr/>
            <p:nvPr/>
          </p:nvSpPr>
          <p:spPr>
            <a:xfrm>
              <a:off x="4087" y="1046"/>
              <a:ext cx="410" cy="86"/>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900">
                  <a:solidFill>
                    <a:srgbClr val="000000"/>
                  </a:solidFill>
                  <a:latin typeface="Calibri"/>
                  <a:ea typeface="Calibri"/>
                  <a:cs typeface="Calibri"/>
                  <a:sym typeface="Calibri"/>
                </a:rPr>
                <a:t>Verification</a:t>
              </a:r>
              <a:endParaRPr b="1" sz="900">
                <a:solidFill>
                  <a:schemeClr val="dk1"/>
                </a:solidFill>
                <a:latin typeface="Calibri"/>
                <a:ea typeface="Calibri"/>
                <a:cs typeface="Calibri"/>
                <a:sym typeface="Calibri"/>
              </a:endParaRPr>
            </a:p>
          </p:txBody>
        </p:sp>
        <p:sp>
          <p:nvSpPr>
            <p:cNvPr id="91" name="Google Shape;91;p16"/>
            <p:cNvSpPr/>
            <p:nvPr/>
          </p:nvSpPr>
          <p:spPr>
            <a:xfrm>
              <a:off x="4216" y="891"/>
              <a:ext cx="122" cy="126"/>
            </a:xfrm>
            <a:prstGeom prst="ellipse">
              <a:avLst/>
            </a:prstGeom>
            <a:solidFill>
              <a:srgbClr val="FFFF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grpSp>
      <p:sp>
        <p:nvSpPr>
          <p:cNvPr id="92" name="Google Shape;92;p16"/>
          <p:cNvSpPr txBox="1"/>
          <p:nvPr/>
        </p:nvSpPr>
        <p:spPr>
          <a:xfrm>
            <a:off x="339066" y="1264654"/>
            <a:ext cx="7267964" cy="2092881"/>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First you need to scan front/rear camera, receiver, vibrator, fingerprint module</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Take the PCBA, check the PCBA no damage pieces, missing parts, as well as the housing deformation.Check no off a light sensor chip.Scan the PCBA number plate assembly,</a:t>
            </a:r>
            <a:br>
              <a:rPr lang="en-US" sz="1300">
                <a:solidFill>
                  <a:schemeClr val="dk1"/>
                </a:solidFill>
                <a:latin typeface="Arial"/>
                <a:ea typeface="Arial"/>
                <a:cs typeface="Arial"/>
                <a:sym typeface="Arial"/>
              </a:rPr>
            </a:br>
            <a:r>
              <a:rPr lang="en-US" sz="1300">
                <a:solidFill>
                  <a:schemeClr val="dk1"/>
                </a:solidFill>
                <a:latin typeface="Arial"/>
                <a:ea typeface="Arial"/>
                <a:cs typeface="Arial"/>
                <a:sym typeface="Arial"/>
              </a:rPr>
              <a:t>print bar code, barcode pasted to the PCBA.Login advance MES system → Selection process route → "station Log" → Selection station bar "WH MN BE Input process" →</a:t>
            </a:r>
            <a:br>
              <a:rPr lang="en-US" sz="1300">
                <a:solidFill>
                  <a:schemeClr val="dk1"/>
                </a:solidFill>
                <a:latin typeface="Arial"/>
                <a:ea typeface="Arial"/>
                <a:cs typeface="Arial"/>
                <a:sym typeface="Arial"/>
              </a:rPr>
            </a:br>
            <a:r>
              <a:rPr lang="en-US" sz="1300">
                <a:solidFill>
                  <a:schemeClr val="dk1"/>
                </a:solidFill>
                <a:latin typeface="Arial"/>
                <a:ea typeface="Arial"/>
                <a:cs typeface="Arial"/>
                <a:sym typeface="Arial"/>
              </a:rPr>
              <a:t>Select the appropriate time → Start scheduling information → Click to log into the scanning interface. As shown in picture</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Pay attention to the PCBA check schedule MES information consistent.</a:t>
            </a:r>
            <a:endParaRPr sz="1300">
              <a:solidFill>
                <a:schemeClr val="dk1"/>
              </a:solidFill>
              <a:latin typeface="Arial"/>
              <a:ea typeface="Arial"/>
              <a:cs typeface="Arial"/>
              <a:sym typeface="Arial"/>
            </a:endParaRPr>
          </a:p>
        </p:txBody>
      </p:sp>
      <p:sp>
        <p:nvSpPr>
          <p:cNvPr id="93" name="Google Shape;93;p16"/>
          <p:cNvSpPr/>
          <p:nvPr/>
        </p:nvSpPr>
        <p:spPr>
          <a:xfrm>
            <a:off x="116732" y="1732265"/>
            <a:ext cx="179388" cy="190500"/>
          </a:xfrm>
          <a:prstGeom prst="rect">
            <a:avLst/>
          </a:prstGeom>
          <a:solidFill>
            <a:srgbClr val="0000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94" name="Google Shape;94;p16"/>
          <p:cNvSpPr/>
          <p:nvPr/>
        </p:nvSpPr>
        <p:spPr>
          <a:xfrm>
            <a:off x="123420" y="1330188"/>
            <a:ext cx="179388" cy="190500"/>
          </a:xfrm>
          <a:prstGeom prst="rect">
            <a:avLst/>
          </a:prstGeom>
          <a:solidFill>
            <a:srgbClr val="0000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95" name="Google Shape;95;p16"/>
          <p:cNvSpPr/>
          <p:nvPr/>
        </p:nvSpPr>
        <p:spPr>
          <a:xfrm>
            <a:off x="130715" y="3051631"/>
            <a:ext cx="211137" cy="193675"/>
          </a:xfrm>
          <a:custGeom>
            <a:pathLst>
              <a:path extrusionOk="0" h="22" w="26">
                <a:moveTo>
                  <a:pt x="26" y="22"/>
                </a:moveTo>
                <a:lnTo>
                  <a:pt x="13" y="0"/>
                </a:lnTo>
                <a:lnTo>
                  <a:pt x="0" y="22"/>
                </a:lnTo>
                <a:lnTo>
                  <a:pt x="26" y="22"/>
                </a:lnTo>
                <a:close/>
              </a:path>
            </a:pathLst>
          </a:custGeom>
          <a:solidFill>
            <a:srgbClr val="FF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graphicFrame>
        <p:nvGraphicFramePr>
          <p:cNvPr id="96" name="Google Shape;96;p16"/>
          <p:cNvGraphicFramePr/>
          <p:nvPr/>
        </p:nvGraphicFramePr>
        <p:xfrm>
          <a:off x="0" y="473075"/>
          <a:ext cx="3000000" cy="3000000"/>
        </p:xfrm>
        <a:graphic>
          <a:graphicData uri="http://schemas.openxmlformats.org/drawingml/2006/table">
            <a:tbl>
              <a:tblPr>
                <a:noFill/>
                <a:tableStyleId>{47D3ABDA-69E1-40BC-A2FD-3171827BBA8E}</a:tableStyleId>
              </a:tblPr>
              <a:tblGrid>
                <a:gridCol w="1571625"/>
                <a:gridCol w="695325"/>
                <a:gridCol w="1924050"/>
                <a:gridCol w="936625"/>
                <a:gridCol w="1531950"/>
                <a:gridCol w="703250"/>
                <a:gridCol w="469900"/>
                <a:gridCol w="682625"/>
                <a:gridCol w="779475"/>
                <a:gridCol w="757225"/>
              </a:tblGrid>
              <a:tr h="441325">
                <a:tc>
                  <a:txBody>
                    <a:bodyPr>
                      <a:noAutofit/>
                    </a:bodyPr>
                    <a:lstStyle/>
                    <a:p>
                      <a:pPr indent="0" lvl="0" marL="0" marR="0" rtl="0" algn="ctr">
                        <a:lnSpc>
                          <a:spcPct val="100000"/>
                        </a:lnSpc>
                        <a:spcBef>
                          <a:spcPts val="0"/>
                        </a:spcBef>
                        <a:spcAft>
                          <a:spcPts val="0"/>
                        </a:spcAft>
                        <a:buClr>
                          <a:schemeClr val="dk1"/>
                        </a:buClr>
                        <a:buSzPts val="1600"/>
                        <a:buFont typeface="Arial"/>
                        <a:buNone/>
                      </a:pPr>
                      <a:r>
                        <a:t/>
                      </a:r>
                      <a:endParaRPr b="1" i="0" sz="16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ctr">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ctr">
                        <a:lnSpc>
                          <a:spcPct val="100000"/>
                        </a:lnSpc>
                        <a:spcBef>
                          <a:spcPts val="0"/>
                        </a:spcBef>
                        <a:spcAft>
                          <a:spcPts val="0"/>
                        </a:spcAft>
                        <a:buClr>
                          <a:schemeClr val="dk1"/>
                        </a:buClr>
                        <a:buSzPts val="1400"/>
                        <a:buFont typeface="Calibri"/>
                        <a:buNone/>
                      </a:pPr>
                      <a:r>
                        <a:rPr b="1" lang="en-US" sz="1400">
                          <a:latin typeface="Calibri"/>
                          <a:ea typeface="Calibri"/>
                          <a:cs typeface="Calibri"/>
                          <a:sym typeface="Calibri"/>
                        </a:rPr>
                        <a:t>PCBA </a:t>
                      </a:r>
                      <a:r>
                        <a:rPr lang="en-US" sz="1400">
                          <a:latin typeface="Calibri"/>
                          <a:ea typeface="Calibri"/>
                          <a:cs typeface="Calibri"/>
                          <a:sym typeface="Calibri"/>
                        </a:rPr>
                        <a:t> </a:t>
                      </a:r>
                      <a:r>
                        <a:rPr b="1" lang="en-US" sz="1400">
                          <a:latin typeface="Calibri"/>
                          <a:ea typeface="Calibri"/>
                          <a:cs typeface="Calibri"/>
                          <a:sym typeface="Calibri"/>
                        </a:rPr>
                        <a:t>entry system </a:t>
                      </a:r>
                      <a:endParaRPr b="1" i="0" sz="14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27425" marB="27425" marR="64000" marL="640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ctr">
                        <a:lnSpc>
                          <a:spcPct val="100000"/>
                        </a:lnSpc>
                        <a:spcBef>
                          <a:spcPts val="0"/>
                        </a:spcBef>
                        <a:spcAft>
                          <a:spcPts val="0"/>
                        </a:spcAft>
                        <a:buClr>
                          <a:schemeClr val="dk1"/>
                        </a:buClr>
                        <a:buSzPts val="1100"/>
                        <a:buFont typeface="Arial"/>
                        <a:buNone/>
                      </a:pPr>
                      <a:r>
                        <a:t/>
                      </a:r>
                      <a:endParaRPr b="0" i="0" sz="1100" u="none" cap="none" strike="noStrike">
                        <a:solidFill>
                          <a:schemeClr val="dk1"/>
                        </a:solidFill>
                        <a:latin typeface="Calibri"/>
                        <a:ea typeface="Calibri"/>
                        <a:cs typeface="Calibri"/>
                        <a:sym typeface="Calibri"/>
                      </a:endParaRPr>
                    </a:p>
                    <a:p>
                      <a:pPr indent="0" lvl="0" marL="0" marR="0" rtl="0" algn="l">
                        <a:lnSpc>
                          <a:spcPct val="100000"/>
                        </a:lnSpc>
                        <a:spcBef>
                          <a:spcPts val="220"/>
                        </a:spcBef>
                        <a:spcAft>
                          <a:spcPts val="0"/>
                        </a:spcAft>
                        <a:buClr>
                          <a:schemeClr val="dk1"/>
                        </a:buClr>
                        <a:buSzPts val="1100"/>
                        <a:buFont typeface="Calibri"/>
                        <a:buNone/>
                      </a:pPr>
                      <a:r>
                        <a:rPr b="0" i="0" lang="en-US" sz="1100" u="none" cap="none" strike="noStrike">
                          <a:solidFill>
                            <a:schemeClr val="dk1"/>
                          </a:solidFill>
                          <a:latin typeface="Calibri"/>
                          <a:ea typeface="Calibri"/>
                          <a:cs typeface="Calibri"/>
                          <a:sym typeface="Calibri"/>
                        </a:rPr>
                        <a:t>  </a:t>
                      </a:r>
                      <a:fld id="{00000000-1234-1234-1234-123412341234}" type="slidenum">
                        <a:rPr b="0" i="0" lang="en-US" sz="1100" u="none" cap="none" strike="noStrike">
                          <a:solidFill>
                            <a:schemeClr val="dk1"/>
                          </a:solidFill>
                          <a:latin typeface="Calibri"/>
                          <a:ea typeface="Calibri"/>
                          <a:cs typeface="Calibri"/>
                          <a:sym typeface="Calibri"/>
                        </a:rPr>
                        <a:t>‹#›</a:t>
                      </a:fld>
                      <a:endParaRPr b="0" i="0" sz="1100" u="none" cap="none" strike="noStrike">
                        <a:solidFill>
                          <a:schemeClr val="lt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pic>
        <p:nvPicPr>
          <p:cNvPr id="97" name="Google Shape;97;p16"/>
          <p:cNvPicPr preferRelativeResize="0"/>
          <p:nvPr/>
        </p:nvPicPr>
        <p:blipFill rotWithShape="1">
          <a:blip r:embed="rId3">
            <a:alphaModFix/>
          </a:blip>
          <a:srcRect b="0" l="0" r="0" t="0"/>
          <a:stretch/>
        </p:blipFill>
        <p:spPr>
          <a:xfrm>
            <a:off x="852488" y="4043363"/>
            <a:ext cx="3228975" cy="3152775"/>
          </a:xfrm>
          <a:prstGeom prst="rect">
            <a:avLst/>
          </a:prstGeom>
          <a:noFill/>
          <a:ln>
            <a:noFill/>
          </a:ln>
        </p:spPr>
      </p:pic>
      <p:pic>
        <p:nvPicPr>
          <p:cNvPr id="98" name="Google Shape;98;p16"/>
          <p:cNvPicPr preferRelativeResize="0"/>
          <p:nvPr/>
        </p:nvPicPr>
        <p:blipFill rotWithShape="1">
          <a:blip r:embed="rId4">
            <a:alphaModFix/>
          </a:blip>
          <a:srcRect b="0" l="0" r="0" t="0"/>
          <a:stretch/>
        </p:blipFill>
        <p:spPr>
          <a:xfrm>
            <a:off x="4276725" y="4048125"/>
            <a:ext cx="3314700" cy="31432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3" name="Shape 103"/>
        <p:cNvGrpSpPr/>
        <p:nvPr/>
      </p:nvGrpSpPr>
      <p:grpSpPr>
        <a:xfrm>
          <a:off x="0" y="0"/>
          <a:ext cx="0" cy="0"/>
          <a:chOff x="0" y="0"/>
          <a:chExt cx="0" cy="0"/>
        </a:xfrm>
      </p:grpSpPr>
      <p:pic>
        <p:nvPicPr>
          <p:cNvPr id="104" name="Google Shape;104;p17"/>
          <p:cNvPicPr preferRelativeResize="0"/>
          <p:nvPr/>
        </p:nvPicPr>
        <p:blipFill rotWithShape="1">
          <a:blip r:embed="rId3">
            <a:alphaModFix/>
          </a:blip>
          <a:srcRect b="0" l="0" r="0" t="0"/>
          <a:stretch/>
        </p:blipFill>
        <p:spPr>
          <a:xfrm>
            <a:off x="766763" y="3333750"/>
            <a:ext cx="2943225" cy="2152650"/>
          </a:xfrm>
          <a:prstGeom prst="rect">
            <a:avLst/>
          </a:prstGeom>
          <a:noFill/>
          <a:ln>
            <a:noFill/>
          </a:ln>
        </p:spPr>
      </p:pic>
      <p:pic>
        <p:nvPicPr>
          <p:cNvPr id="105" name="Google Shape;105;p17"/>
          <p:cNvPicPr preferRelativeResize="0"/>
          <p:nvPr/>
        </p:nvPicPr>
        <p:blipFill rotWithShape="1">
          <a:blip r:embed="rId4">
            <a:alphaModFix/>
          </a:blip>
          <a:srcRect b="0" l="0" r="0" t="0"/>
          <a:stretch/>
        </p:blipFill>
        <p:spPr>
          <a:xfrm>
            <a:off x="4752975" y="3305175"/>
            <a:ext cx="3009900" cy="2133600"/>
          </a:xfrm>
          <a:prstGeom prst="rect">
            <a:avLst/>
          </a:prstGeom>
          <a:noFill/>
          <a:ln>
            <a:noFill/>
          </a:ln>
        </p:spPr>
      </p:pic>
      <p:pic>
        <p:nvPicPr>
          <p:cNvPr id="106" name="Google Shape;106;p17"/>
          <p:cNvPicPr preferRelativeResize="0"/>
          <p:nvPr/>
        </p:nvPicPr>
        <p:blipFill rotWithShape="1">
          <a:blip r:embed="rId5">
            <a:alphaModFix/>
          </a:blip>
          <a:srcRect b="0" l="0" r="0" t="0"/>
          <a:stretch/>
        </p:blipFill>
        <p:spPr>
          <a:xfrm>
            <a:off x="4781550" y="5581650"/>
            <a:ext cx="2990850" cy="1695450"/>
          </a:xfrm>
          <a:prstGeom prst="rect">
            <a:avLst/>
          </a:prstGeom>
          <a:noFill/>
          <a:ln>
            <a:noFill/>
          </a:ln>
        </p:spPr>
      </p:pic>
      <p:graphicFrame>
        <p:nvGraphicFramePr>
          <p:cNvPr id="107" name="Google Shape;107;p17"/>
          <p:cNvGraphicFramePr/>
          <p:nvPr/>
        </p:nvGraphicFramePr>
        <p:xfrm>
          <a:off x="0" y="473075"/>
          <a:ext cx="3000000" cy="3000000"/>
        </p:xfrm>
        <a:graphic>
          <a:graphicData uri="http://schemas.openxmlformats.org/drawingml/2006/table">
            <a:tbl>
              <a:tblPr>
                <a:noFill/>
                <a:tableStyleId>{47D3ABDA-69E1-40BC-A2FD-3171827BBA8E}</a:tableStyleId>
              </a:tblPr>
              <a:tblGrid>
                <a:gridCol w="1571625"/>
                <a:gridCol w="695325"/>
                <a:gridCol w="1924050"/>
                <a:gridCol w="936625"/>
                <a:gridCol w="1531950"/>
                <a:gridCol w="703250"/>
                <a:gridCol w="469900"/>
                <a:gridCol w="682625"/>
                <a:gridCol w="779475"/>
                <a:gridCol w="757225"/>
              </a:tblGrid>
              <a:tr h="441325">
                <a:tc>
                  <a:txBody>
                    <a:bodyPr>
                      <a:noAutofit/>
                    </a:bodyPr>
                    <a:lstStyle/>
                    <a:p>
                      <a:pPr indent="0" lvl="0" marL="0" marR="0" rtl="0" algn="ctr">
                        <a:lnSpc>
                          <a:spcPct val="100000"/>
                        </a:lnSpc>
                        <a:spcBef>
                          <a:spcPts val="0"/>
                        </a:spcBef>
                        <a:spcAft>
                          <a:spcPts val="0"/>
                        </a:spcAft>
                        <a:buClr>
                          <a:schemeClr val="dk1"/>
                        </a:buClr>
                        <a:buSzPts val="1600"/>
                        <a:buFont typeface="Arial"/>
                        <a:buNone/>
                      </a:pPr>
                      <a:r>
                        <a:t/>
                      </a:r>
                      <a:endParaRPr b="1" i="0" sz="16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ctr">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ctr">
                        <a:lnSpc>
                          <a:spcPct val="100000"/>
                        </a:lnSpc>
                        <a:spcBef>
                          <a:spcPts val="0"/>
                        </a:spcBef>
                        <a:spcAft>
                          <a:spcPts val="0"/>
                        </a:spcAft>
                        <a:buClr>
                          <a:schemeClr val="dk1"/>
                        </a:buClr>
                        <a:buSzPts val="1400"/>
                        <a:buFont typeface="Calibri"/>
                        <a:buNone/>
                      </a:pPr>
                      <a:r>
                        <a:rPr b="1" i="0" lang="en-US" sz="1400" u="none" cap="none" strike="noStrike">
                          <a:solidFill>
                            <a:schemeClr val="dk1"/>
                          </a:solidFill>
                          <a:latin typeface="Calibri"/>
                          <a:ea typeface="Calibri"/>
                          <a:cs typeface="Calibri"/>
                          <a:sym typeface="Calibri"/>
                        </a:rPr>
                        <a:t>Assemble L- sensor</a:t>
                      </a:r>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27425" marB="27425" marR="64000" marL="640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ctr">
                        <a:lnSpc>
                          <a:spcPct val="100000"/>
                        </a:lnSpc>
                        <a:spcBef>
                          <a:spcPts val="0"/>
                        </a:spcBef>
                        <a:spcAft>
                          <a:spcPts val="0"/>
                        </a:spcAft>
                        <a:buClr>
                          <a:schemeClr val="dk1"/>
                        </a:buClr>
                        <a:buSzPts val="1100"/>
                        <a:buFont typeface="Arial"/>
                        <a:buNone/>
                      </a:pPr>
                      <a:r>
                        <a:t/>
                      </a:r>
                      <a:endParaRPr b="0" i="0" sz="1100" u="none" cap="none" strike="noStrike">
                        <a:solidFill>
                          <a:schemeClr val="dk1"/>
                        </a:solidFill>
                        <a:latin typeface="Calibri"/>
                        <a:ea typeface="Calibri"/>
                        <a:cs typeface="Calibri"/>
                        <a:sym typeface="Calibri"/>
                      </a:endParaRPr>
                    </a:p>
                    <a:p>
                      <a:pPr indent="0" lvl="0" marL="0" marR="0" rtl="0" algn="l">
                        <a:lnSpc>
                          <a:spcPct val="100000"/>
                        </a:lnSpc>
                        <a:spcBef>
                          <a:spcPts val="220"/>
                        </a:spcBef>
                        <a:spcAft>
                          <a:spcPts val="0"/>
                        </a:spcAft>
                        <a:buClr>
                          <a:schemeClr val="dk1"/>
                        </a:buClr>
                        <a:buSzPts val="1100"/>
                        <a:buFont typeface="Calibri"/>
                        <a:buNone/>
                      </a:pPr>
                      <a:r>
                        <a:rPr b="0" i="0" lang="en-US" sz="1100" u="none" cap="none" strike="noStrike">
                          <a:solidFill>
                            <a:schemeClr val="dk1"/>
                          </a:solidFill>
                          <a:latin typeface="Calibri"/>
                          <a:ea typeface="Calibri"/>
                          <a:cs typeface="Calibri"/>
                          <a:sym typeface="Calibri"/>
                        </a:rPr>
                        <a:t>  </a:t>
                      </a:r>
                      <a:fld id="{00000000-1234-1234-1234-123412341234}" type="slidenum">
                        <a:rPr b="0" i="0" lang="en-US" sz="1100" u="none" cap="none" strike="noStrike">
                          <a:solidFill>
                            <a:schemeClr val="dk1"/>
                          </a:solidFill>
                          <a:latin typeface="Calibri"/>
                          <a:ea typeface="Calibri"/>
                          <a:cs typeface="Calibri"/>
                          <a:sym typeface="Calibri"/>
                        </a:rPr>
                        <a:t>‹#›</a:t>
                      </a:fld>
                      <a:r>
                        <a:rPr b="0" i="0" lang="en-US" sz="1100" u="none" cap="none" strike="noStrike">
                          <a:solidFill>
                            <a:schemeClr val="dk1"/>
                          </a:solidFill>
                          <a:latin typeface="Calibri"/>
                          <a:ea typeface="Calibri"/>
                          <a:cs typeface="Calibri"/>
                          <a:sym typeface="Calibri"/>
                        </a:rPr>
                        <a:t>  </a:t>
                      </a:r>
                      <a:endParaRPr b="0" i="0" sz="1100" u="none" cap="none" strike="noStrike">
                        <a:solidFill>
                          <a:schemeClr val="lt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grpSp>
        <p:nvGrpSpPr>
          <p:cNvPr id="108" name="Google Shape;108;p17"/>
          <p:cNvGrpSpPr/>
          <p:nvPr/>
        </p:nvGrpSpPr>
        <p:grpSpPr>
          <a:xfrm>
            <a:off x="8139113" y="1470025"/>
            <a:ext cx="1785937" cy="409575"/>
            <a:chOff x="3372" y="891"/>
            <a:chExt cx="1125" cy="258"/>
          </a:xfrm>
        </p:grpSpPr>
        <p:sp>
          <p:nvSpPr>
            <p:cNvPr id="109" name="Google Shape;109;p17"/>
            <p:cNvSpPr/>
            <p:nvPr/>
          </p:nvSpPr>
          <p:spPr>
            <a:xfrm>
              <a:off x="3372" y="1045"/>
              <a:ext cx="388" cy="86"/>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900">
                  <a:solidFill>
                    <a:srgbClr val="000000"/>
                  </a:solidFill>
                  <a:latin typeface="Times New Roman"/>
                  <a:ea typeface="Times New Roman"/>
                  <a:cs typeface="Times New Roman"/>
                  <a:sym typeface="Times New Roman"/>
                </a:rPr>
                <a:t>  </a:t>
              </a:r>
              <a:r>
                <a:rPr b="1" lang="en-US" sz="900">
                  <a:solidFill>
                    <a:srgbClr val="000000"/>
                  </a:solidFill>
                  <a:latin typeface="Calibri"/>
                  <a:ea typeface="Calibri"/>
                  <a:cs typeface="Calibri"/>
                  <a:sym typeface="Calibri"/>
                </a:rPr>
                <a:t>Attention</a:t>
              </a:r>
              <a:endParaRPr b="1" sz="900">
                <a:solidFill>
                  <a:schemeClr val="dk1"/>
                </a:solidFill>
                <a:latin typeface="Calibri"/>
                <a:ea typeface="Calibri"/>
                <a:cs typeface="Calibri"/>
                <a:sym typeface="Calibri"/>
              </a:endParaRPr>
            </a:p>
          </p:txBody>
        </p:sp>
        <p:sp>
          <p:nvSpPr>
            <p:cNvPr id="110" name="Google Shape;110;p17"/>
            <p:cNvSpPr/>
            <p:nvPr/>
          </p:nvSpPr>
          <p:spPr>
            <a:xfrm>
              <a:off x="3507" y="893"/>
              <a:ext cx="133" cy="122"/>
            </a:xfrm>
            <a:custGeom>
              <a:pathLst>
                <a:path extrusionOk="0" h="22" w="26">
                  <a:moveTo>
                    <a:pt x="26" y="22"/>
                  </a:moveTo>
                  <a:lnTo>
                    <a:pt x="13" y="0"/>
                  </a:lnTo>
                  <a:lnTo>
                    <a:pt x="0" y="22"/>
                  </a:lnTo>
                  <a:lnTo>
                    <a:pt x="26" y="22"/>
                  </a:lnTo>
                  <a:close/>
                </a:path>
              </a:pathLst>
            </a:custGeom>
            <a:solidFill>
              <a:srgbClr val="FF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111" name="Google Shape;111;p17"/>
            <p:cNvSpPr/>
            <p:nvPr/>
          </p:nvSpPr>
          <p:spPr>
            <a:xfrm>
              <a:off x="3865" y="895"/>
              <a:ext cx="110" cy="120"/>
            </a:xfrm>
            <a:prstGeom prst="rect">
              <a:avLst/>
            </a:prstGeom>
            <a:solidFill>
              <a:srgbClr val="0000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112" name="Google Shape;112;p17"/>
            <p:cNvSpPr txBox="1"/>
            <p:nvPr/>
          </p:nvSpPr>
          <p:spPr>
            <a:xfrm>
              <a:off x="3730" y="1026"/>
              <a:ext cx="429" cy="123"/>
            </a:xfrm>
            <a:prstGeom prst="rect">
              <a:avLst/>
            </a:prstGeom>
            <a:noFill/>
            <a:ln>
              <a:noFill/>
            </a:ln>
          </p:spPr>
          <p:txBody>
            <a:bodyPr anchorCtr="0" anchor="t" bIns="31825" lIns="63675" spcFirstLastPara="1" rIns="63675" wrap="square" tIns="31825">
              <a:noAutofit/>
            </a:bodyPr>
            <a:lstStyle/>
            <a:p>
              <a:pPr indent="0" lvl="0" marL="0" marR="0" rtl="0" algn="l">
                <a:spcBef>
                  <a:spcPts val="0"/>
                </a:spcBef>
                <a:spcAft>
                  <a:spcPts val="0"/>
                </a:spcAft>
                <a:buNone/>
              </a:pPr>
              <a:r>
                <a:rPr b="1" lang="en-US" sz="900">
                  <a:solidFill>
                    <a:schemeClr val="dk1"/>
                  </a:solidFill>
                  <a:latin typeface="Calibri"/>
                  <a:ea typeface="Calibri"/>
                  <a:cs typeface="Calibri"/>
                  <a:sym typeface="Calibri"/>
                </a:rPr>
                <a:t>Operation</a:t>
              </a:r>
              <a:endParaRPr b="1" sz="900">
                <a:solidFill>
                  <a:schemeClr val="dk1"/>
                </a:solidFill>
                <a:latin typeface="Calibri"/>
                <a:ea typeface="Calibri"/>
                <a:cs typeface="Calibri"/>
                <a:sym typeface="Calibri"/>
              </a:endParaRPr>
            </a:p>
          </p:txBody>
        </p:sp>
        <p:sp>
          <p:nvSpPr>
            <p:cNvPr id="113" name="Google Shape;113;p17"/>
            <p:cNvSpPr/>
            <p:nvPr/>
          </p:nvSpPr>
          <p:spPr>
            <a:xfrm>
              <a:off x="4087" y="1046"/>
              <a:ext cx="410" cy="86"/>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900">
                  <a:solidFill>
                    <a:srgbClr val="000000"/>
                  </a:solidFill>
                  <a:latin typeface="Calibri"/>
                  <a:ea typeface="Calibri"/>
                  <a:cs typeface="Calibri"/>
                  <a:sym typeface="Calibri"/>
                </a:rPr>
                <a:t>Verification</a:t>
              </a:r>
              <a:endParaRPr b="1" sz="900">
                <a:solidFill>
                  <a:schemeClr val="dk1"/>
                </a:solidFill>
                <a:latin typeface="Calibri"/>
                <a:ea typeface="Calibri"/>
                <a:cs typeface="Calibri"/>
                <a:sym typeface="Calibri"/>
              </a:endParaRPr>
            </a:p>
          </p:txBody>
        </p:sp>
        <p:sp>
          <p:nvSpPr>
            <p:cNvPr id="114" name="Google Shape;114;p17"/>
            <p:cNvSpPr/>
            <p:nvPr/>
          </p:nvSpPr>
          <p:spPr>
            <a:xfrm>
              <a:off x="4216" y="891"/>
              <a:ext cx="122" cy="126"/>
            </a:xfrm>
            <a:prstGeom prst="ellipse">
              <a:avLst/>
            </a:prstGeom>
            <a:solidFill>
              <a:srgbClr val="FFFF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grpSp>
      <p:graphicFrame>
        <p:nvGraphicFramePr>
          <p:cNvPr id="115" name="Google Shape;115;p17"/>
          <p:cNvGraphicFramePr/>
          <p:nvPr/>
        </p:nvGraphicFramePr>
        <p:xfrm>
          <a:off x="8108950" y="1008063"/>
          <a:ext cx="3000000" cy="3000000"/>
        </p:xfrm>
        <a:graphic>
          <a:graphicData uri="http://schemas.openxmlformats.org/drawingml/2006/table">
            <a:tbl>
              <a:tblPr>
                <a:noFill/>
                <a:tableStyleId>{47D3ABDA-69E1-40BC-A2FD-3171827BBA8E}</a:tableStyleId>
              </a:tblPr>
              <a:tblGrid>
                <a:gridCol w="1084275"/>
                <a:gridCol w="290500"/>
                <a:gridCol w="496850"/>
              </a:tblGrid>
              <a:tr h="346075">
                <a:tc gridSpan="3">
                  <a:txBody>
                    <a:bodyPr>
                      <a:noAutofit/>
                    </a:bodyPr>
                    <a:lstStyle/>
                    <a:p>
                      <a:pPr indent="0" lvl="0" marL="0" marR="0" rtl="0" algn="ctr">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Symbols</a:t>
                      </a:r>
                      <a:endParaRPr/>
                    </a:p>
                  </a:txBody>
                  <a:tcPr marT="28100" marB="28100" marR="57900" marL="5790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hMerge="1"/>
              </a:tr>
              <a:tr h="574675">
                <a:tc gridSpan="3">
                  <a:txBody>
                    <a:bodyPr>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a:txBody>
                  <a:tcPr marT="28100" marB="28100" marR="57900" marL="5790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hMerge="1"/>
              </a:tr>
              <a:tr h="355600">
                <a:tc gridSpan="3">
                  <a:txBody>
                    <a:bodyPr>
                      <a:noAutofit/>
                    </a:bodyPr>
                    <a:lstStyle/>
                    <a:p>
                      <a:pPr indent="0" lvl="0" marL="0" marR="0" rtl="0" algn="ctr">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Material List</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hMerge="1"/>
              </a:tr>
              <a:tr h="239725">
                <a:tc gridSpan="2">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Description / Part #</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Qty</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r>
              <a:tr h="290525">
                <a:tc gridSpan="2">
                  <a:txBody>
                    <a:bodyPr>
                      <a:noAutofit/>
                    </a:bodyPr>
                    <a:lstStyle/>
                    <a:p>
                      <a:pPr indent="0" lvl="0" marL="0" marR="0" rtl="0" algn="l">
                        <a:lnSpc>
                          <a:spcPct val="100000"/>
                        </a:lnSpc>
                        <a:spcBef>
                          <a:spcPts val="0"/>
                        </a:spcBef>
                        <a:spcAft>
                          <a:spcPts val="0"/>
                        </a:spcAft>
                        <a:buClr>
                          <a:schemeClr val="dk1"/>
                        </a:buClr>
                        <a:buSzPts val="900"/>
                        <a:buFont typeface="Arial"/>
                        <a:buNone/>
                      </a:pPr>
                      <a:r>
                        <a:rPr lang="en-US" sz="900">
                          <a:solidFill>
                            <a:schemeClr val="dk1"/>
                          </a:solidFill>
                          <a:latin typeface="Arial"/>
                          <a:ea typeface="Arial"/>
                          <a:cs typeface="Arial"/>
                          <a:sym typeface="Arial"/>
                        </a:rPr>
                        <a:t>Front</a:t>
                      </a:r>
                      <a:r>
                        <a:rPr lang="en-US" sz="900">
                          <a:solidFill>
                            <a:schemeClr val="dk1"/>
                          </a:solidFill>
                          <a:latin typeface="Arial"/>
                          <a:ea typeface="Arial"/>
                          <a:cs typeface="Arial"/>
                          <a:sym typeface="Arial"/>
                        </a:rPr>
                        <a:t> housing</a:t>
                      </a:r>
                      <a:endParaRPr sz="900">
                        <a:solidFill>
                          <a:schemeClr val="dk1"/>
                        </a:solidFill>
                        <a:latin typeface="Arial"/>
                        <a:ea typeface="Arial"/>
                        <a:cs typeface="Arial"/>
                        <a:sym typeface="Arial"/>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a:txBody>
                    <a:bodyPr>
                      <a:noAutofit/>
                    </a:bodyPr>
                    <a:lstStyle/>
                    <a:p>
                      <a:pPr indent="0" lvl="0" marL="0" marR="0" rtl="0" algn="ctr">
                        <a:lnSpc>
                          <a:spcPct val="100000"/>
                        </a:lnSpc>
                        <a:spcBef>
                          <a:spcPts val="0"/>
                        </a:spcBef>
                        <a:spcAft>
                          <a:spcPts val="0"/>
                        </a:spcAft>
                        <a:buClr>
                          <a:schemeClr val="dk1"/>
                        </a:buClr>
                        <a:buSzPts val="900"/>
                        <a:buFont typeface="Arial"/>
                        <a:buNone/>
                      </a:pPr>
                      <a:r>
                        <a:rPr lang="en-US" sz="900">
                          <a:solidFill>
                            <a:schemeClr val="dk1"/>
                          </a:solidFill>
                          <a:latin typeface="Arial"/>
                          <a:ea typeface="Arial"/>
                          <a:cs typeface="Arial"/>
                          <a:sym typeface="Arial"/>
                        </a:rPr>
                        <a:t>1</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tcPr>
                </a:tc>
              </a:tr>
              <a:tr h="288925">
                <a:tc gridSpan="2">
                  <a:txBody>
                    <a:bodyPr>
                      <a:noAutofit/>
                    </a:bodyPr>
                    <a:lstStyle/>
                    <a:p>
                      <a:pPr indent="0" lvl="0" marL="0" marR="0" rtl="0" algn="l">
                        <a:spcBef>
                          <a:spcPts val="0"/>
                        </a:spcBef>
                        <a:spcAft>
                          <a:spcPts val="0"/>
                        </a:spcAft>
                        <a:buNone/>
                      </a:pPr>
                      <a:r>
                        <a:rPr lang="en-US" sz="900">
                          <a:latin typeface="Arial"/>
                          <a:ea typeface="Arial"/>
                          <a:cs typeface="Arial"/>
                          <a:sym typeface="Arial"/>
                        </a:rPr>
                        <a:t>L-sensor</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hMerge="1"/>
                <a:tc>
                  <a:txBody>
                    <a:bodyPr>
                      <a:noAutofit/>
                    </a:bodyPr>
                    <a:lstStyle/>
                    <a:p>
                      <a:pPr indent="0" lvl="0" marL="0" marR="0" rtl="0" algn="ctr">
                        <a:lnSpc>
                          <a:spcPct val="100000"/>
                        </a:lnSpc>
                        <a:spcBef>
                          <a:spcPts val="0"/>
                        </a:spcBef>
                        <a:spcAft>
                          <a:spcPts val="0"/>
                        </a:spcAft>
                        <a:buClr>
                          <a:schemeClr val="dk1"/>
                        </a:buClr>
                        <a:buSzPts val="900"/>
                        <a:buFont typeface="Arial"/>
                        <a:buNone/>
                      </a:pPr>
                      <a:r>
                        <a:rPr lang="en-US" sz="900">
                          <a:solidFill>
                            <a:schemeClr val="dk1"/>
                          </a:solidFill>
                          <a:latin typeface="Arial"/>
                          <a:ea typeface="Arial"/>
                          <a:cs typeface="Arial"/>
                          <a:sym typeface="Arial"/>
                        </a:rPr>
                        <a:t>1</a:t>
                      </a:r>
                      <a:endParaRPr/>
                    </a:p>
                  </a:txBody>
                  <a:tcPr marT="28100" marB="28100" marR="57900" marL="57900" anchor="ctr">
                    <a:lnL cap="flat" cmpd="sng" w="12700">
                      <a:solidFill>
                        <a:schemeClr val="dk1"/>
                      </a:solidFill>
                      <a:prstDash val="solid"/>
                      <a:round/>
                      <a:headEnd len="sm" w="sm" type="none"/>
                      <a:tailEnd len="sm" w="sm" type="none"/>
                    </a:lnL>
                  </a:tcPr>
                </a:tc>
              </a:tr>
              <a:tr h="288925">
                <a:tc gridSpan="2">
                  <a:txBody>
                    <a:bodyPr>
                      <a:noAutofit/>
                    </a:bodyPr>
                    <a:lstStyle/>
                    <a:p>
                      <a:pPr indent="0" lvl="0" marL="0" marR="0" rtl="0" algn="l">
                        <a:spcBef>
                          <a:spcPts val="0"/>
                        </a:spcBef>
                        <a:spcAft>
                          <a:spcPts val="0"/>
                        </a:spcAft>
                        <a:buNone/>
                      </a:pPr>
                      <a:r>
                        <a:rPr lang="en-US" sz="900">
                          <a:latin typeface="Arial"/>
                          <a:ea typeface="Arial"/>
                          <a:cs typeface="Arial"/>
                          <a:sym typeface="Arial"/>
                        </a:rPr>
                        <a:t>L-sensor</a:t>
                      </a:r>
                      <a:r>
                        <a:rPr lang="en-US" sz="900">
                          <a:latin typeface="Arial"/>
                          <a:ea typeface="Arial"/>
                          <a:cs typeface="Arial"/>
                          <a:sym typeface="Arial"/>
                        </a:rPr>
                        <a:t> rubber</a:t>
                      </a:r>
                      <a:endParaRPr sz="900">
                        <a:latin typeface="Arial"/>
                        <a:ea typeface="Arial"/>
                        <a:cs typeface="Arial"/>
                        <a:sym typeface="Arial"/>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hMerge="1"/>
                <a:tc>
                  <a:txBody>
                    <a:bodyPr>
                      <a:noAutofit/>
                    </a:bodyPr>
                    <a:lstStyle/>
                    <a:p>
                      <a:pPr indent="0" lvl="0" marL="0" marR="0" rtl="0" algn="ctr">
                        <a:lnSpc>
                          <a:spcPct val="100000"/>
                        </a:lnSpc>
                        <a:spcBef>
                          <a:spcPts val="0"/>
                        </a:spcBef>
                        <a:spcAft>
                          <a:spcPts val="0"/>
                        </a:spcAft>
                        <a:buClr>
                          <a:schemeClr val="dk1"/>
                        </a:buClr>
                        <a:buSzPts val="900"/>
                        <a:buFont typeface="Arial"/>
                        <a:buNone/>
                      </a:pPr>
                      <a:r>
                        <a:rPr lang="en-US" sz="900">
                          <a:solidFill>
                            <a:schemeClr val="dk1"/>
                          </a:solidFill>
                          <a:latin typeface="Arial"/>
                          <a:ea typeface="Arial"/>
                          <a:cs typeface="Arial"/>
                          <a:sym typeface="Arial"/>
                        </a:rPr>
                        <a:t>1</a:t>
                      </a:r>
                      <a:endParaRPr/>
                    </a:p>
                  </a:txBody>
                  <a:tcPr marT="28100" marB="28100" marR="57900" marL="57900" anchor="ctr">
                    <a:lnL cap="flat" cmpd="sng" w="12700">
                      <a:solidFill>
                        <a:schemeClr val="dk1"/>
                      </a:solidFill>
                      <a:prstDash val="solid"/>
                      <a:round/>
                      <a:headEnd len="sm" w="sm" type="none"/>
                      <a:tailEnd len="sm" w="sm" type="none"/>
                    </a:lnL>
                    <a:lnB cap="flat" cmpd="sng" w="12700">
                      <a:solidFill>
                        <a:schemeClr val="dk1"/>
                      </a:solidFill>
                      <a:prstDash val="solid"/>
                      <a:round/>
                      <a:headEnd len="sm" w="sm" type="none"/>
                      <a:tailEnd len="sm" w="sm" type="none"/>
                    </a:lnB>
                  </a:tcPr>
                </a:tc>
              </a:tr>
              <a:tr h="288925">
                <a:tc gridSpan="3">
                  <a:txBody>
                    <a:bodyPr>
                      <a:noAutofit/>
                    </a:bodyPr>
                    <a:lstStyle/>
                    <a:p>
                      <a:pPr indent="0" lvl="0" marL="0" marR="0" rtl="0" algn="ctr">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Tools/ Equipment</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hMerge="1"/>
              </a:tr>
              <a:tr h="282575">
                <a:tc>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Description</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gridSpan="2">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Parameters</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r>
              <a:tr h="404825">
                <a:tc>
                  <a:txBody>
                    <a:bodyPr>
                      <a:noAutofit/>
                    </a:bodyPr>
                    <a:lstStyle/>
                    <a:p>
                      <a:pPr indent="0" lvl="0" marL="0" marR="0" rtl="0" algn="l">
                        <a:lnSpc>
                          <a:spcPct val="100000"/>
                        </a:lnSpc>
                        <a:spcBef>
                          <a:spcPts val="0"/>
                        </a:spcBef>
                        <a:spcAft>
                          <a:spcPts val="0"/>
                        </a:spcAft>
                        <a:buClr>
                          <a:schemeClr val="dk1"/>
                        </a:buClr>
                        <a:buSzPts val="900"/>
                        <a:buFont typeface="Arial"/>
                        <a:buNone/>
                      </a:pPr>
                      <a:r>
                        <a:rPr lang="en-US" sz="900"/>
                        <a:t>ESD wrist strap</a:t>
                      </a:r>
                      <a:endParaRPr b="0" i="0" sz="900" u="none" cap="none" strike="noStrike">
                        <a:solidFill>
                          <a:schemeClr val="dk1"/>
                        </a:solidFill>
                        <a:latin typeface="Calibri"/>
                        <a:ea typeface="Calibri"/>
                        <a:cs typeface="Calibri"/>
                        <a:sym typeface="Calibri"/>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gridSpan="2">
                  <a:txBody>
                    <a:bodyPr>
                      <a:noAutofit/>
                    </a:bodyPr>
                    <a:lstStyle/>
                    <a:p>
                      <a:pPr indent="0" lvl="0" marL="0" marR="0" rtl="0" algn="ctr">
                        <a:lnSpc>
                          <a:spcPct val="100000"/>
                        </a:lnSpc>
                        <a:spcBef>
                          <a:spcPts val="0"/>
                        </a:spcBef>
                        <a:spcAft>
                          <a:spcPts val="0"/>
                        </a:spcAft>
                        <a:buClr>
                          <a:schemeClr val="dk1"/>
                        </a:buClr>
                        <a:buSzPts val="900"/>
                        <a:buFont typeface="Arial"/>
                        <a:buNone/>
                      </a:pPr>
                      <a:r>
                        <a:t/>
                      </a:r>
                      <a:endParaRPr b="0" i="0" sz="900" u="none" cap="none" strike="noStrike">
                        <a:solidFill>
                          <a:schemeClr val="dk1"/>
                        </a:solidFill>
                        <a:latin typeface="Calibri"/>
                        <a:ea typeface="Calibri"/>
                        <a:cs typeface="Calibri"/>
                        <a:sym typeface="Calibri"/>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404825">
                <a:tc>
                  <a:txBody>
                    <a:bodyPr>
                      <a:noAutofit/>
                    </a:bodyPr>
                    <a:lstStyle/>
                    <a:p>
                      <a:pPr indent="0" lvl="0" marL="0" marR="0" rtl="0" algn="l">
                        <a:lnSpc>
                          <a:spcPct val="100000"/>
                        </a:lnSpc>
                        <a:spcBef>
                          <a:spcPts val="0"/>
                        </a:spcBef>
                        <a:spcAft>
                          <a:spcPts val="0"/>
                        </a:spcAft>
                        <a:buClr>
                          <a:schemeClr val="dk1"/>
                        </a:buClr>
                        <a:buSzPts val="900"/>
                        <a:buFont typeface="Arial"/>
                        <a:buNone/>
                      </a:pPr>
                      <a:r>
                        <a:rPr lang="en-US" sz="900">
                          <a:solidFill>
                            <a:schemeClr val="dk1"/>
                          </a:solidFill>
                          <a:latin typeface="Arial"/>
                          <a:ea typeface="Arial"/>
                          <a:cs typeface="Arial"/>
                          <a:sym typeface="Arial"/>
                        </a:rPr>
                        <a:t>Tweezers</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gridSpan="2">
                  <a:txBody>
                    <a:bodyPr>
                      <a:noAutofit/>
                    </a:bodyPr>
                    <a:lstStyle/>
                    <a:p>
                      <a:pPr indent="0" lvl="0" marL="0" marR="0" rtl="0" algn="ctr">
                        <a:lnSpc>
                          <a:spcPct val="100000"/>
                        </a:lnSpc>
                        <a:spcBef>
                          <a:spcPts val="0"/>
                        </a:spcBef>
                        <a:spcAft>
                          <a:spcPts val="0"/>
                        </a:spcAft>
                        <a:buClr>
                          <a:schemeClr val="dk1"/>
                        </a:buClr>
                        <a:buSzPts val="900"/>
                        <a:buFont typeface="Arial"/>
                        <a:buNone/>
                      </a:pPr>
                      <a:r>
                        <a:t/>
                      </a:r>
                      <a:endParaRPr b="0" i="0" sz="900" u="none" cap="none" strike="noStrike">
                        <a:solidFill>
                          <a:schemeClr val="dk1"/>
                        </a:solidFill>
                        <a:latin typeface="Calibri"/>
                        <a:ea typeface="Calibri"/>
                        <a:cs typeface="Calibri"/>
                        <a:sym typeface="Calibri"/>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404825">
                <a:tc>
                  <a:txBody>
                    <a:bodyPr>
                      <a:noAutofit/>
                    </a:bodyPr>
                    <a:lstStyle/>
                    <a:p>
                      <a:pPr indent="0" lvl="0" marL="0" marR="0" rtl="0" algn="l">
                        <a:lnSpc>
                          <a:spcPct val="100000"/>
                        </a:lnSpc>
                        <a:spcBef>
                          <a:spcPts val="0"/>
                        </a:spcBef>
                        <a:spcAft>
                          <a:spcPts val="0"/>
                        </a:spcAft>
                        <a:buClr>
                          <a:schemeClr val="dk1"/>
                        </a:buClr>
                        <a:buSzPts val="900"/>
                        <a:buFont typeface="Arial"/>
                        <a:buNone/>
                      </a:pPr>
                      <a:r>
                        <a:t/>
                      </a:r>
                      <a:endParaRPr b="0" sz="900">
                        <a:solidFill>
                          <a:schemeClr val="dk1"/>
                        </a:solidFill>
                        <a:latin typeface="Arial"/>
                        <a:ea typeface="Arial"/>
                        <a:cs typeface="Arial"/>
                        <a:sym typeface="Arial"/>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gridSpan="2">
                  <a:txBody>
                    <a:bodyPr>
                      <a:noAutofit/>
                    </a:bodyPr>
                    <a:lstStyle/>
                    <a:p>
                      <a:pPr indent="0" lvl="0" marL="0" marR="0" rtl="0" algn="ctr">
                        <a:lnSpc>
                          <a:spcPct val="100000"/>
                        </a:lnSpc>
                        <a:spcBef>
                          <a:spcPts val="0"/>
                        </a:spcBef>
                        <a:spcAft>
                          <a:spcPts val="0"/>
                        </a:spcAft>
                        <a:buClr>
                          <a:schemeClr val="dk1"/>
                        </a:buClr>
                        <a:buSzPts val="900"/>
                        <a:buFont typeface="Arial"/>
                        <a:buNone/>
                      </a:pPr>
                      <a:r>
                        <a:t/>
                      </a:r>
                      <a:endParaRPr b="0" sz="900">
                        <a:solidFill>
                          <a:schemeClr val="dk1"/>
                        </a:solidFill>
                        <a:latin typeface="Arial"/>
                        <a:ea typeface="Arial"/>
                        <a:cs typeface="Arial"/>
                        <a:sym typeface="Arial"/>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bl>
          </a:graphicData>
        </a:graphic>
      </p:graphicFrame>
      <p:sp>
        <p:nvSpPr>
          <p:cNvPr id="116" name="Google Shape;116;p17"/>
          <p:cNvSpPr txBox="1"/>
          <p:nvPr/>
        </p:nvSpPr>
        <p:spPr>
          <a:xfrm>
            <a:off x="590365" y="1377568"/>
            <a:ext cx="7286810" cy="1892826"/>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Take the front housing and check it no damage.</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Take the L-sensor and remove the liner on the sensor. Then assemble the L-sensor through the hole on the front housing. And paste it to the front housing.</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Take the L-sensor rubber and check it no damage. Assemble it to the L-sensor.</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Self-check the L-sensor and L-sensor rubber assembled in place. </a:t>
            </a:r>
            <a:br>
              <a:rPr lang="en-US" sz="1300">
                <a:solidFill>
                  <a:schemeClr val="dk1"/>
                </a:solidFill>
                <a:latin typeface="Arial"/>
                <a:ea typeface="Arial"/>
                <a:cs typeface="Arial"/>
                <a:sym typeface="Arial"/>
              </a:rPr>
            </a:br>
            <a:endParaRPr sz="1300">
              <a:solidFill>
                <a:schemeClr val="dk1"/>
              </a:solidFill>
              <a:latin typeface="Arial"/>
              <a:ea typeface="Arial"/>
              <a:cs typeface="Arial"/>
              <a:sym typeface="Arial"/>
            </a:endParaRPr>
          </a:p>
        </p:txBody>
      </p:sp>
      <p:sp>
        <p:nvSpPr>
          <p:cNvPr id="117" name="Google Shape;117;p17"/>
          <p:cNvSpPr/>
          <p:nvPr/>
        </p:nvSpPr>
        <p:spPr>
          <a:xfrm>
            <a:off x="284796" y="1822782"/>
            <a:ext cx="179387" cy="190500"/>
          </a:xfrm>
          <a:prstGeom prst="rect">
            <a:avLst/>
          </a:prstGeom>
          <a:solidFill>
            <a:srgbClr val="0000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118" name="Google Shape;118;p17"/>
          <p:cNvSpPr/>
          <p:nvPr/>
        </p:nvSpPr>
        <p:spPr>
          <a:xfrm>
            <a:off x="282598" y="2442640"/>
            <a:ext cx="179387" cy="190500"/>
          </a:xfrm>
          <a:prstGeom prst="rect">
            <a:avLst/>
          </a:prstGeom>
          <a:solidFill>
            <a:srgbClr val="0000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119" name="Google Shape;119;p17"/>
          <p:cNvSpPr/>
          <p:nvPr/>
        </p:nvSpPr>
        <p:spPr>
          <a:xfrm>
            <a:off x="277813" y="1431925"/>
            <a:ext cx="193675" cy="200025"/>
          </a:xfrm>
          <a:prstGeom prst="ellipse">
            <a:avLst/>
          </a:prstGeom>
          <a:solidFill>
            <a:srgbClr val="FFFF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120" name="Google Shape;120;p17"/>
          <p:cNvSpPr/>
          <p:nvPr/>
        </p:nvSpPr>
        <p:spPr>
          <a:xfrm>
            <a:off x="287338" y="2813050"/>
            <a:ext cx="193675" cy="200025"/>
          </a:xfrm>
          <a:prstGeom prst="ellipse">
            <a:avLst/>
          </a:prstGeom>
          <a:solidFill>
            <a:srgbClr val="FFFF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pic>
        <p:nvPicPr>
          <p:cNvPr id="121" name="Google Shape;121;p17"/>
          <p:cNvPicPr preferRelativeResize="0"/>
          <p:nvPr/>
        </p:nvPicPr>
        <p:blipFill rotWithShape="1">
          <a:blip r:embed="rId6">
            <a:alphaModFix/>
          </a:blip>
          <a:srcRect b="0" l="0" r="0" t="0"/>
          <a:stretch/>
        </p:blipFill>
        <p:spPr>
          <a:xfrm>
            <a:off x="1890713" y="6624638"/>
            <a:ext cx="866775" cy="657225"/>
          </a:xfrm>
          <a:prstGeom prst="rect">
            <a:avLst/>
          </a:prstGeom>
          <a:noFill/>
          <a:ln>
            <a:noFill/>
          </a:ln>
        </p:spPr>
      </p:pic>
      <p:pic>
        <p:nvPicPr>
          <p:cNvPr id="122" name="Google Shape;122;p17"/>
          <p:cNvPicPr preferRelativeResize="0"/>
          <p:nvPr/>
        </p:nvPicPr>
        <p:blipFill rotWithShape="1">
          <a:blip r:embed="rId7">
            <a:alphaModFix/>
          </a:blip>
          <a:srcRect b="0" l="0" r="0" t="0"/>
          <a:stretch/>
        </p:blipFill>
        <p:spPr>
          <a:xfrm>
            <a:off x="1471613" y="5653088"/>
            <a:ext cx="2257425" cy="809625"/>
          </a:xfrm>
          <a:prstGeom prst="rect">
            <a:avLst/>
          </a:prstGeom>
          <a:noFill/>
          <a:ln>
            <a:noFill/>
          </a:ln>
        </p:spPr>
      </p:pic>
      <p:sp>
        <p:nvSpPr>
          <p:cNvPr id="123" name="Google Shape;123;p17"/>
          <p:cNvSpPr/>
          <p:nvPr/>
        </p:nvSpPr>
        <p:spPr>
          <a:xfrm>
            <a:off x="2339292" y="3581400"/>
            <a:ext cx="984933" cy="752475"/>
          </a:xfrm>
          <a:prstGeom prst="roundRect">
            <a:avLst>
              <a:gd fmla="val 16667" name="adj"/>
            </a:avLst>
          </a:prstGeom>
          <a:noFill/>
          <a:ln cap="flat" cmpd="sng" w="19050">
            <a:solidFill>
              <a:srgbClr val="FF00FF"/>
            </a:solidFill>
            <a:prstDash val="solid"/>
            <a:round/>
            <a:headEnd len="sm" w="sm" type="none"/>
            <a:tailEnd len="sm" w="sm"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124" name="Google Shape;124;p17"/>
          <p:cNvSpPr/>
          <p:nvPr/>
        </p:nvSpPr>
        <p:spPr>
          <a:xfrm>
            <a:off x="5168217" y="3533775"/>
            <a:ext cx="984933" cy="828675"/>
          </a:xfrm>
          <a:prstGeom prst="roundRect">
            <a:avLst>
              <a:gd fmla="val 16667" name="adj"/>
            </a:avLst>
          </a:prstGeom>
          <a:noFill/>
          <a:ln cap="flat" cmpd="sng" w="19050">
            <a:solidFill>
              <a:srgbClr val="FF00FF"/>
            </a:solidFill>
            <a:prstDash val="solid"/>
            <a:round/>
            <a:headEnd len="sm" w="sm" type="none"/>
            <a:tailEnd len="sm" w="sm"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125" name="Google Shape;125;p17"/>
          <p:cNvSpPr/>
          <p:nvPr/>
        </p:nvSpPr>
        <p:spPr>
          <a:xfrm>
            <a:off x="6511242" y="5867400"/>
            <a:ext cx="984933" cy="752475"/>
          </a:xfrm>
          <a:prstGeom prst="roundRect">
            <a:avLst>
              <a:gd fmla="val 16667" name="adj"/>
            </a:avLst>
          </a:prstGeom>
          <a:noFill/>
          <a:ln cap="flat" cmpd="sng" w="19050">
            <a:solidFill>
              <a:srgbClr val="FF00FF"/>
            </a:solidFill>
            <a:prstDash val="solid"/>
            <a:round/>
            <a:headEnd len="sm" w="sm" type="none"/>
            <a:tailEnd len="sm" w="sm"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126" name="Google Shape;126;p17"/>
          <p:cNvSpPr/>
          <p:nvPr/>
        </p:nvSpPr>
        <p:spPr>
          <a:xfrm>
            <a:off x="4197244" y="5848747"/>
            <a:ext cx="765282" cy="419100"/>
          </a:xfrm>
          <a:prstGeom prst="wedgeRoundRectCallout">
            <a:avLst>
              <a:gd fmla="val 261461" name="adj1"/>
              <a:gd fmla="val 45937" name="adj2"/>
              <a:gd fmla="val 16667" name="adj3"/>
            </a:avLst>
          </a:prstGeom>
          <a:solidFill>
            <a:srgbClr val="FFFFFF"/>
          </a:solidFill>
          <a:ln cap="flat" cmpd="sng" w="19050">
            <a:solidFill>
              <a:srgbClr val="FF00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00">
                <a:solidFill>
                  <a:schemeClr val="dk1"/>
                </a:solidFill>
                <a:latin typeface="Arial"/>
                <a:ea typeface="Arial"/>
                <a:cs typeface="Arial"/>
                <a:sym typeface="Arial"/>
              </a:rPr>
              <a:t>L-sensor rubber</a:t>
            </a:r>
            <a:endParaRPr/>
          </a:p>
        </p:txBody>
      </p:sp>
      <p:sp>
        <p:nvSpPr>
          <p:cNvPr id="127" name="Google Shape;127;p17"/>
          <p:cNvSpPr/>
          <p:nvPr/>
        </p:nvSpPr>
        <p:spPr>
          <a:xfrm>
            <a:off x="3787669" y="3677047"/>
            <a:ext cx="765282" cy="419100"/>
          </a:xfrm>
          <a:prstGeom prst="wedgeRoundRectCallout">
            <a:avLst>
              <a:gd fmla="val -115665" name="adj1"/>
              <a:gd fmla="val 30027" name="adj2"/>
              <a:gd fmla="val 16667" name="adj3"/>
            </a:avLst>
          </a:prstGeom>
          <a:solidFill>
            <a:srgbClr val="FFFFFF"/>
          </a:solidFill>
          <a:ln cap="flat" cmpd="sng" w="19050">
            <a:solidFill>
              <a:srgbClr val="FF00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00">
                <a:solidFill>
                  <a:schemeClr val="dk1"/>
                </a:solidFill>
                <a:latin typeface="Arial"/>
                <a:ea typeface="Arial"/>
                <a:cs typeface="Arial"/>
                <a:sym typeface="Arial"/>
              </a:rPr>
              <a:t>L-sensor</a:t>
            </a:r>
            <a:endParaRPr/>
          </a:p>
        </p:txBody>
      </p:sp>
      <p:cxnSp>
        <p:nvCxnSpPr>
          <p:cNvPr id="128" name="Google Shape;128;p17"/>
          <p:cNvCxnSpPr>
            <a:stCxn id="127" idx="3"/>
            <a:endCxn id="124" idx="1"/>
          </p:cNvCxnSpPr>
          <p:nvPr/>
        </p:nvCxnSpPr>
        <p:spPr>
          <a:xfrm>
            <a:off x="4552951" y="3886597"/>
            <a:ext cx="615300" cy="61500"/>
          </a:xfrm>
          <a:prstGeom prst="straightConnector1">
            <a:avLst/>
          </a:prstGeom>
          <a:solidFill>
            <a:schemeClr val="accent1"/>
          </a:solidFill>
          <a:ln cap="flat" cmpd="sng" w="19050">
            <a:solidFill>
              <a:srgbClr val="FF00FF"/>
            </a:solidFill>
            <a:prstDash val="solid"/>
            <a:round/>
            <a:headEnd len="sm" w="sm" type="none"/>
            <a:tailEnd len="med" w="med" type="triangle"/>
          </a:ln>
        </p:spPr>
      </p:cxnSp>
      <p:sp>
        <p:nvSpPr>
          <p:cNvPr id="129" name="Google Shape;129;p17"/>
          <p:cNvSpPr/>
          <p:nvPr/>
        </p:nvSpPr>
        <p:spPr>
          <a:xfrm>
            <a:off x="619125" y="5810251"/>
            <a:ext cx="790575" cy="438150"/>
          </a:xfrm>
          <a:prstGeom prst="roundRect">
            <a:avLst>
              <a:gd fmla="val 16667" name="adj"/>
            </a:avLst>
          </a:prstGeom>
          <a:noFill/>
          <a:ln cap="flat" cmpd="sng" w="19050">
            <a:solidFill>
              <a:srgbClr val="FF00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00">
                <a:solidFill>
                  <a:schemeClr val="dk1"/>
                </a:solidFill>
                <a:latin typeface="Arial"/>
                <a:ea typeface="Arial"/>
                <a:cs typeface="Arial"/>
                <a:sym typeface="Arial"/>
              </a:rPr>
              <a:t>L-sensor</a:t>
            </a:r>
            <a:endParaRPr sz="1000">
              <a:solidFill>
                <a:schemeClr val="dk1"/>
              </a:solidFill>
              <a:latin typeface="Arial"/>
              <a:ea typeface="Arial"/>
              <a:cs typeface="Arial"/>
              <a:sym typeface="Arial"/>
            </a:endParaRPr>
          </a:p>
        </p:txBody>
      </p:sp>
      <p:sp>
        <p:nvSpPr>
          <p:cNvPr id="130" name="Google Shape;130;p17"/>
          <p:cNvSpPr/>
          <p:nvPr/>
        </p:nvSpPr>
        <p:spPr>
          <a:xfrm>
            <a:off x="1000125" y="6734176"/>
            <a:ext cx="790575" cy="438150"/>
          </a:xfrm>
          <a:prstGeom prst="roundRect">
            <a:avLst>
              <a:gd fmla="val 16667" name="adj"/>
            </a:avLst>
          </a:prstGeom>
          <a:noFill/>
          <a:ln cap="flat" cmpd="sng" w="19050">
            <a:solidFill>
              <a:srgbClr val="FF00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00">
                <a:solidFill>
                  <a:schemeClr val="dk1"/>
                </a:solidFill>
                <a:latin typeface="Arial"/>
                <a:ea typeface="Arial"/>
                <a:cs typeface="Arial"/>
                <a:sym typeface="Arial"/>
              </a:rPr>
              <a:t>L-sensor rubber</a:t>
            </a:r>
            <a:endParaRPr sz="1000">
              <a:solidFill>
                <a:schemeClr val="dk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5" name="Shape 135"/>
        <p:cNvGrpSpPr/>
        <p:nvPr/>
      </p:nvGrpSpPr>
      <p:grpSpPr>
        <a:xfrm>
          <a:off x="0" y="0"/>
          <a:ext cx="0" cy="0"/>
          <a:chOff x="0" y="0"/>
          <a:chExt cx="0" cy="0"/>
        </a:xfrm>
      </p:grpSpPr>
      <p:pic>
        <p:nvPicPr>
          <p:cNvPr id="136" name="Google Shape;136;p18"/>
          <p:cNvPicPr preferRelativeResize="0"/>
          <p:nvPr/>
        </p:nvPicPr>
        <p:blipFill rotWithShape="1">
          <a:blip r:embed="rId3">
            <a:alphaModFix/>
          </a:blip>
          <a:srcRect b="0" l="0" r="0" t="0"/>
          <a:stretch/>
        </p:blipFill>
        <p:spPr>
          <a:xfrm>
            <a:off x="7558088" y="5619750"/>
            <a:ext cx="2314575" cy="1676400"/>
          </a:xfrm>
          <a:prstGeom prst="rect">
            <a:avLst/>
          </a:prstGeom>
          <a:noFill/>
          <a:ln>
            <a:noFill/>
          </a:ln>
        </p:spPr>
      </p:pic>
      <p:pic>
        <p:nvPicPr>
          <p:cNvPr id="137" name="Google Shape;137;p18"/>
          <p:cNvPicPr preferRelativeResize="0"/>
          <p:nvPr/>
        </p:nvPicPr>
        <p:blipFill rotWithShape="1">
          <a:blip r:embed="rId4">
            <a:alphaModFix/>
          </a:blip>
          <a:srcRect b="0" l="0" r="0" t="0"/>
          <a:stretch/>
        </p:blipFill>
        <p:spPr>
          <a:xfrm>
            <a:off x="5734051" y="3939684"/>
            <a:ext cx="1619250" cy="3285029"/>
          </a:xfrm>
          <a:prstGeom prst="rect">
            <a:avLst/>
          </a:prstGeom>
          <a:noFill/>
          <a:ln>
            <a:noFill/>
          </a:ln>
        </p:spPr>
      </p:pic>
      <p:pic>
        <p:nvPicPr>
          <p:cNvPr id="138" name="Google Shape;138;p18"/>
          <p:cNvPicPr preferRelativeResize="0"/>
          <p:nvPr/>
        </p:nvPicPr>
        <p:blipFill rotWithShape="1">
          <a:blip r:embed="rId5">
            <a:alphaModFix/>
          </a:blip>
          <a:srcRect b="0" l="0" r="0" t="0"/>
          <a:stretch/>
        </p:blipFill>
        <p:spPr>
          <a:xfrm>
            <a:off x="3695700" y="3914774"/>
            <a:ext cx="1792615" cy="3400425"/>
          </a:xfrm>
          <a:prstGeom prst="rect">
            <a:avLst/>
          </a:prstGeom>
          <a:noFill/>
          <a:ln>
            <a:noFill/>
          </a:ln>
        </p:spPr>
      </p:pic>
      <p:pic>
        <p:nvPicPr>
          <p:cNvPr id="139" name="Google Shape;139;p18"/>
          <p:cNvPicPr preferRelativeResize="0"/>
          <p:nvPr/>
        </p:nvPicPr>
        <p:blipFill rotWithShape="1">
          <a:blip r:embed="rId6">
            <a:alphaModFix/>
          </a:blip>
          <a:srcRect b="0" l="0" r="0" t="0"/>
          <a:stretch/>
        </p:blipFill>
        <p:spPr>
          <a:xfrm>
            <a:off x="1914525" y="4243388"/>
            <a:ext cx="1714500" cy="3038475"/>
          </a:xfrm>
          <a:prstGeom prst="rect">
            <a:avLst/>
          </a:prstGeom>
          <a:noFill/>
          <a:ln>
            <a:noFill/>
          </a:ln>
        </p:spPr>
      </p:pic>
      <p:pic>
        <p:nvPicPr>
          <p:cNvPr id="140" name="Google Shape;140;p18"/>
          <p:cNvPicPr preferRelativeResize="0"/>
          <p:nvPr/>
        </p:nvPicPr>
        <p:blipFill rotWithShape="1">
          <a:blip r:embed="rId7">
            <a:alphaModFix/>
          </a:blip>
          <a:srcRect b="0" l="0" r="0" t="0"/>
          <a:stretch/>
        </p:blipFill>
        <p:spPr>
          <a:xfrm>
            <a:off x="185739" y="3905250"/>
            <a:ext cx="1664910" cy="3395663"/>
          </a:xfrm>
          <a:prstGeom prst="rect">
            <a:avLst/>
          </a:prstGeom>
          <a:noFill/>
          <a:ln>
            <a:noFill/>
          </a:ln>
        </p:spPr>
      </p:pic>
      <p:graphicFrame>
        <p:nvGraphicFramePr>
          <p:cNvPr id="141" name="Google Shape;141;p18"/>
          <p:cNvGraphicFramePr/>
          <p:nvPr/>
        </p:nvGraphicFramePr>
        <p:xfrm>
          <a:off x="0" y="473075"/>
          <a:ext cx="3000000" cy="3000000"/>
        </p:xfrm>
        <a:graphic>
          <a:graphicData uri="http://schemas.openxmlformats.org/drawingml/2006/table">
            <a:tbl>
              <a:tblPr>
                <a:noFill/>
                <a:tableStyleId>{47D3ABDA-69E1-40BC-A2FD-3171827BBA8E}</a:tableStyleId>
              </a:tblPr>
              <a:tblGrid>
                <a:gridCol w="1571625"/>
                <a:gridCol w="695325"/>
                <a:gridCol w="1924050"/>
                <a:gridCol w="936625"/>
                <a:gridCol w="1531950"/>
                <a:gridCol w="703250"/>
                <a:gridCol w="469900"/>
                <a:gridCol w="682625"/>
                <a:gridCol w="779475"/>
                <a:gridCol w="757225"/>
              </a:tblGrid>
              <a:tr h="441325">
                <a:tc>
                  <a:txBody>
                    <a:bodyPr>
                      <a:noAutofit/>
                    </a:bodyPr>
                    <a:lstStyle/>
                    <a:p>
                      <a:pPr indent="0" lvl="0" marL="0" marR="0" rtl="0" algn="ctr">
                        <a:lnSpc>
                          <a:spcPct val="100000"/>
                        </a:lnSpc>
                        <a:spcBef>
                          <a:spcPts val="0"/>
                        </a:spcBef>
                        <a:spcAft>
                          <a:spcPts val="0"/>
                        </a:spcAft>
                        <a:buClr>
                          <a:schemeClr val="dk1"/>
                        </a:buClr>
                        <a:buSzPts val="1600"/>
                        <a:buFont typeface="Arial"/>
                        <a:buNone/>
                      </a:pPr>
                      <a:r>
                        <a:t/>
                      </a:r>
                      <a:endParaRPr b="1" i="0" sz="16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ctr">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ctr">
                        <a:lnSpc>
                          <a:spcPct val="100000"/>
                        </a:lnSpc>
                        <a:spcBef>
                          <a:spcPts val="0"/>
                        </a:spcBef>
                        <a:spcAft>
                          <a:spcPts val="0"/>
                        </a:spcAft>
                        <a:buClr>
                          <a:schemeClr val="dk1"/>
                        </a:buClr>
                        <a:buSzPts val="1400"/>
                        <a:buFont typeface="Calibri"/>
                        <a:buNone/>
                      </a:pPr>
                      <a:r>
                        <a:rPr b="1" i="0" lang="en-US" sz="1400" u="none" cap="none" strike="noStrike">
                          <a:solidFill>
                            <a:schemeClr val="dk1"/>
                          </a:solidFill>
                          <a:latin typeface="Calibri"/>
                          <a:ea typeface="Calibri"/>
                          <a:cs typeface="Calibri"/>
                          <a:sym typeface="Calibri"/>
                        </a:rPr>
                        <a:t>Assemble TP module</a:t>
                      </a:r>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27425" marB="27425" marR="64000" marL="640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ctr">
                        <a:lnSpc>
                          <a:spcPct val="100000"/>
                        </a:lnSpc>
                        <a:spcBef>
                          <a:spcPts val="0"/>
                        </a:spcBef>
                        <a:spcAft>
                          <a:spcPts val="0"/>
                        </a:spcAft>
                        <a:buClr>
                          <a:schemeClr val="dk1"/>
                        </a:buClr>
                        <a:buSzPts val="1100"/>
                        <a:buFont typeface="Arial"/>
                        <a:buNone/>
                      </a:pPr>
                      <a:r>
                        <a:t/>
                      </a:r>
                      <a:endParaRPr b="0" i="0" sz="1100" u="none" cap="none" strike="noStrike">
                        <a:solidFill>
                          <a:schemeClr val="dk1"/>
                        </a:solidFill>
                        <a:latin typeface="Calibri"/>
                        <a:ea typeface="Calibri"/>
                        <a:cs typeface="Calibri"/>
                        <a:sym typeface="Calibri"/>
                      </a:endParaRPr>
                    </a:p>
                    <a:p>
                      <a:pPr indent="0" lvl="0" marL="0" marR="0" rtl="0" algn="l">
                        <a:lnSpc>
                          <a:spcPct val="100000"/>
                        </a:lnSpc>
                        <a:spcBef>
                          <a:spcPts val="220"/>
                        </a:spcBef>
                        <a:spcAft>
                          <a:spcPts val="0"/>
                        </a:spcAft>
                        <a:buClr>
                          <a:schemeClr val="dk1"/>
                        </a:buClr>
                        <a:buSzPts val="1100"/>
                        <a:buFont typeface="Calibri"/>
                        <a:buNone/>
                      </a:pPr>
                      <a:r>
                        <a:rPr b="0" i="0" lang="en-US" sz="1100" u="none" cap="none" strike="noStrike">
                          <a:solidFill>
                            <a:schemeClr val="dk1"/>
                          </a:solidFill>
                          <a:latin typeface="Calibri"/>
                          <a:ea typeface="Calibri"/>
                          <a:cs typeface="Calibri"/>
                          <a:sym typeface="Calibri"/>
                        </a:rPr>
                        <a:t>  </a:t>
                      </a:r>
                      <a:fld id="{00000000-1234-1234-1234-123412341234}" type="slidenum">
                        <a:rPr b="0" i="0" lang="en-US" sz="1100" u="none" cap="none" strike="noStrike">
                          <a:solidFill>
                            <a:schemeClr val="dk1"/>
                          </a:solidFill>
                          <a:latin typeface="Calibri"/>
                          <a:ea typeface="Calibri"/>
                          <a:cs typeface="Calibri"/>
                          <a:sym typeface="Calibri"/>
                        </a:rPr>
                        <a:t>‹#›</a:t>
                      </a:fld>
                      <a:r>
                        <a:rPr b="0" i="0" lang="en-US" sz="1100" u="none" cap="none" strike="noStrike">
                          <a:solidFill>
                            <a:schemeClr val="dk1"/>
                          </a:solidFill>
                          <a:latin typeface="Calibri"/>
                          <a:ea typeface="Calibri"/>
                          <a:cs typeface="Calibri"/>
                          <a:sym typeface="Calibri"/>
                        </a:rPr>
                        <a:t>  </a:t>
                      </a:r>
                      <a:endParaRPr b="0" i="0" sz="1100" u="none" cap="none" strike="noStrike">
                        <a:solidFill>
                          <a:schemeClr val="lt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grpSp>
        <p:nvGrpSpPr>
          <p:cNvPr id="142" name="Google Shape;142;p18"/>
          <p:cNvGrpSpPr/>
          <p:nvPr/>
        </p:nvGrpSpPr>
        <p:grpSpPr>
          <a:xfrm>
            <a:off x="8139113" y="1470025"/>
            <a:ext cx="1785937" cy="409575"/>
            <a:chOff x="3372" y="891"/>
            <a:chExt cx="1125" cy="258"/>
          </a:xfrm>
        </p:grpSpPr>
        <p:sp>
          <p:nvSpPr>
            <p:cNvPr id="143" name="Google Shape;143;p18"/>
            <p:cNvSpPr/>
            <p:nvPr/>
          </p:nvSpPr>
          <p:spPr>
            <a:xfrm>
              <a:off x="3372" y="1045"/>
              <a:ext cx="388" cy="86"/>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900">
                  <a:solidFill>
                    <a:srgbClr val="000000"/>
                  </a:solidFill>
                  <a:latin typeface="Times New Roman"/>
                  <a:ea typeface="Times New Roman"/>
                  <a:cs typeface="Times New Roman"/>
                  <a:sym typeface="Times New Roman"/>
                </a:rPr>
                <a:t>  </a:t>
              </a:r>
              <a:r>
                <a:rPr b="1" lang="en-US" sz="900">
                  <a:solidFill>
                    <a:srgbClr val="000000"/>
                  </a:solidFill>
                  <a:latin typeface="Calibri"/>
                  <a:ea typeface="Calibri"/>
                  <a:cs typeface="Calibri"/>
                  <a:sym typeface="Calibri"/>
                </a:rPr>
                <a:t>Attention</a:t>
              </a:r>
              <a:endParaRPr b="1" sz="900">
                <a:solidFill>
                  <a:schemeClr val="dk1"/>
                </a:solidFill>
                <a:latin typeface="Calibri"/>
                <a:ea typeface="Calibri"/>
                <a:cs typeface="Calibri"/>
                <a:sym typeface="Calibri"/>
              </a:endParaRPr>
            </a:p>
          </p:txBody>
        </p:sp>
        <p:sp>
          <p:nvSpPr>
            <p:cNvPr id="144" name="Google Shape;144;p18"/>
            <p:cNvSpPr/>
            <p:nvPr/>
          </p:nvSpPr>
          <p:spPr>
            <a:xfrm>
              <a:off x="3507" y="893"/>
              <a:ext cx="133" cy="122"/>
            </a:xfrm>
            <a:custGeom>
              <a:pathLst>
                <a:path extrusionOk="0" h="22" w="26">
                  <a:moveTo>
                    <a:pt x="26" y="22"/>
                  </a:moveTo>
                  <a:lnTo>
                    <a:pt x="13" y="0"/>
                  </a:lnTo>
                  <a:lnTo>
                    <a:pt x="0" y="22"/>
                  </a:lnTo>
                  <a:lnTo>
                    <a:pt x="26" y="22"/>
                  </a:lnTo>
                  <a:close/>
                </a:path>
              </a:pathLst>
            </a:custGeom>
            <a:solidFill>
              <a:srgbClr val="FF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145" name="Google Shape;145;p18"/>
            <p:cNvSpPr/>
            <p:nvPr/>
          </p:nvSpPr>
          <p:spPr>
            <a:xfrm>
              <a:off x="3865" y="895"/>
              <a:ext cx="110" cy="120"/>
            </a:xfrm>
            <a:prstGeom prst="rect">
              <a:avLst/>
            </a:prstGeom>
            <a:solidFill>
              <a:srgbClr val="0000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146" name="Google Shape;146;p18"/>
            <p:cNvSpPr txBox="1"/>
            <p:nvPr/>
          </p:nvSpPr>
          <p:spPr>
            <a:xfrm>
              <a:off x="3730" y="1026"/>
              <a:ext cx="429" cy="123"/>
            </a:xfrm>
            <a:prstGeom prst="rect">
              <a:avLst/>
            </a:prstGeom>
            <a:noFill/>
            <a:ln>
              <a:noFill/>
            </a:ln>
          </p:spPr>
          <p:txBody>
            <a:bodyPr anchorCtr="0" anchor="t" bIns="31825" lIns="63675" spcFirstLastPara="1" rIns="63675" wrap="square" tIns="31825">
              <a:noAutofit/>
            </a:bodyPr>
            <a:lstStyle/>
            <a:p>
              <a:pPr indent="0" lvl="0" marL="0" marR="0" rtl="0" algn="l">
                <a:spcBef>
                  <a:spcPts val="0"/>
                </a:spcBef>
                <a:spcAft>
                  <a:spcPts val="0"/>
                </a:spcAft>
                <a:buNone/>
              </a:pPr>
              <a:r>
                <a:rPr b="1" lang="en-US" sz="900">
                  <a:solidFill>
                    <a:schemeClr val="dk1"/>
                  </a:solidFill>
                  <a:latin typeface="Calibri"/>
                  <a:ea typeface="Calibri"/>
                  <a:cs typeface="Calibri"/>
                  <a:sym typeface="Calibri"/>
                </a:rPr>
                <a:t>Operation</a:t>
              </a:r>
              <a:endParaRPr b="1" sz="900">
                <a:solidFill>
                  <a:schemeClr val="dk1"/>
                </a:solidFill>
                <a:latin typeface="Calibri"/>
                <a:ea typeface="Calibri"/>
                <a:cs typeface="Calibri"/>
                <a:sym typeface="Calibri"/>
              </a:endParaRPr>
            </a:p>
          </p:txBody>
        </p:sp>
        <p:sp>
          <p:nvSpPr>
            <p:cNvPr id="147" name="Google Shape;147;p18"/>
            <p:cNvSpPr/>
            <p:nvPr/>
          </p:nvSpPr>
          <p:spPr>
            <a:xfrm>
              <a:off x="4087" y="1046"/>
              <a:ext cx="410" cy="86"/>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900">
                  <a:solidFill>
                    <a:srgbClr val="000000"/>
                  </a:solidFill>
                  <a:latin typeface="Calibri"/>
                  <a:ea typeface="Calibri"/>
                  <a:cs typeface="Calibri"/>
                  <a:sym typeface="Calibri"/>
                </a:rPr>
                <a:t>Verification</a:t>
              </a:r>
              <a:endParaRPr b="1" sz="900">
                <a:solidFill>
                  <a:schemeClr val="dk1"/>
                </a:solidFill>
                <a:latin typeface="Calibri"/>
                <a:ea typeface="Calibri"/>
                <a:cs typeface="Calibri"/>
                <a:sym typeface="Calibri"/>
              </a:endParaRPr>
            </a:p>
          </p:txBody>
        </p:sp>
        <p:sp>
          <p:nvSpPr>
            <p:cNvPr id="148" name="Google Shape;148;p18"/>
            <p:cNvSpPr/>
            <p:nvPr/>
          </p:nvSpPr>
          <p:spPr>
            <a:xfrm>
              <a:off x="4216" y="891"/>
              <a:ext cx="122" cy="126"/>
            </a:xfrm>
            <a:prstGeom prst="ellipse">
              <a:avLst/>
            </a:prstGeom>
            <a:solidFill>
              <a:srgbClr val="FFFF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grpSp>
      <p:graphicFrame>
        <p:nvGraphicFramePr>
          <p:cNvPr id="149" name="Google Shape;149;p18"/>
          <p:cNvGraphicFramePr/>
          <p:nvPr/>
        </p:nvGraphicFramePr>
        <p:xfrm>
          <a:off x="8108950" y="1008063"/>
          <a:ext cx="3000000" cy="3000000"/>
        </p:xfrm>
        <a:graphic>
          <a:graphicData uri="http://schemas.openxmlformats.org/drawingml/2006/table">
            <a:tbl>
              <a:tblPr>
                <a:noFill/>
                <a:tableStyleId>{47D3ABDA-69E1-40BC-A2FD-3171827BBA8E}</a:tableStyleId>
              </a:tblPr>
              <a:tblGrid>
                <a:gridCol w="1084275"/>
                <a:gridCol w="290500"/>
                <a:gridCol w="496850"/>
              </a:tblGrid>
              <a:tr h="346075">
                <a:tc gridSpan="3">
                  <a:txBody>
                    <a:bodyPr>
                      <a:noAutofit/>
                    </a:bodyPr>
                    <a:lstStyle/>
                    <a:p>
                      <a:pPr indent="0" lvl="0" marL="0" marR="0" rtl="0" algn="ctr">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Symbols</a:t>
                      </a:r>
                      <a:endParaRPr/>
                    </a:p>
                  </a:txBody>
                  <a:tcPr marT="28100" marB="28100" marR="57900" marL="5790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hMerge="1"/>
              </a:tr>
              <a:tr h="574675">
                <a:tc gridSpan="3">
                  <a:txBody>
                    <a:bodyPr>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a:txBody>
                  <a:tcPr marT="28100" marB="28100" marR="57900" marL="5790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hMerge="1"/>
              </a:tr>
              <a:tr h="355600">
                <a:tc gridSpan="3">
                  <a:txBody>
                    <a:bodyPr>
                      <a:noAutofit/>
                    </a:bodyPr>
                    <a:lstStyle/>
                    <a:p>
                      <a:pPr indent="0" lvl="0" marL="0" marR="0" rtl="0" algn="ctr">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Material List</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hMerge="1"/>
              </a:tr>
              <a:tr h="239725">
                <a:tc gridSpan="2">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Description / Part #</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Qty</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r>
              <a:tr h="290525">
                <a:tc gridSpan="2">
                  <a:txBody>
                    <a:bodyPr>
                      <a:noAutofit/>
                    </a:bodyPr>
                    <a:lstStyle/>
                    <a:p>
                      <a:pPr indent="0" lvl="0" marL="0" marR="0" rtl="0" algn="l">
                        <a:lnSpc>
                          <a:spcPct val="100000"/>
                        </a:lnSpc>
                        <a:spcBef>
                          <a:spcPts val="0"/>
                        </a:spcBef>
                        <a:spcAft>
                          <a:spcPts val="0"/>
                        </a:spcAft>
                        <a:buClr>
                          <a:schemeClr val="dk1"/>
                        </a:buClr>
                        <a:buSzPts val="900"/>
                        <a:buFont typeface="Arial"/>
                        <a:buNone/>
                      </a:pPr>
                      <a:r>
                        <a:rPr lang="en-US" sz="900">
                          <a:solidFill>
                            <a:schemeClr val="dk1"/>
                          </a:solidFill>
                          <a:latin typeface="Arial"/>
                          <a:ea typeface="Arial"/>
                          <a:cs typeface="Arial"/>
                          <a:sym typeface="Arial"/>
                        </a:rPr>
                        <a:t>LCM</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a:txBody>
                    <a:bodyPr>
                      <a:noAutofit/>
                    </a:bodyPr>
                    <a:lstStyle/>
                    <a:p>
                      <a:pPr indent="0" lvl="0" marL="0" marR="0" rtl="0" algn="ctr">
                        <a:lnSpc>
                          <a:spcPct val="100000"/>
                        </a:lnSpc>
                        <a:spcBef>
                          <a:spcPts val="0"/>
                        </a:spcBef>
                        <a:spcAft>
                          <a:spcPts val="0"/>
                        </a:spcAft>
                        <a:buClr>
                          <a:schemeClr val="dk1"/>
                        </a:buClr>
                        <a:buSzPts val="900"/>
                        <a:buFont typeface="Arial"/>
                        <a:buNone/>
                      </a:pPr>
                      <a:r>
                        <a:rPr lang="en-US" sz="900">
                          <a:solidFill>
                            <a:schemeClr val="dk1"/>
                          </a:solidFill>
                          <a:latin typeface="Arial"/>
                          <a:ea typeface="Arial"/>
                          <a:cs typeface="Arial"/>
                          <a:sym typeface="Arial"/>
                        </a:rPr>
                        <a:t>1</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90525">
                <a:tc gridSpan="2">
                  <a:txBody>
                    <a:bodyPr>
                      <a:noAutofit/>
                    </a:bodyPr>
                    <a:lstStyle/>
                    <a:p>
                      <a:pPr indent="0" lvl="0" marL="0" marR="0" rtl="0" algn="l">
                        <a:lnSpc>
                          <a:spcPct val="100000"/>
                        </a:lnSpc>
                        <a:spcBef>
                          <a:spcPts val="0"/>
                        </a:spcBef>
                        <a:spcAft>
                          <a:spcPts val="0"/>
                        </a:spcAft>
                        <a:buClr>
                          <a:schemeClr val="dk1"/>
                        </a:buClr>
                        <a:buSzPts val="900"/>
                        <a:buFont typeface="Arial"/>
                        <a:buNone/>
                      </a:pPr>
                      <a:r>
                        <a:rPr lang="en-US" sz="900">
                          <a:solidFill>
                            <a:schemeClr val="dk1"/>
                          </a:solidFill>
                          <a:latin typeface="Arial"/>
                          <a:ea typeface="Arial"/>
                          <a:cs typeface="Arial"/>
                          <a:sym typeface="Arial"/>
                        </a:rPr>
                        <a:t>TP</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a:txBody>
                    <a:bodyPr>
                      <a:noAutofit/>
                    </a:bodyPr>
                    <a:lstStyle/>
                    <a:p>
                      <a:pPr indent="0" lvl="0" marL="0" marR="0" rtl="0" algn="ctr">
                        <a:lnSpc>
                          <a:spcPct val="100000"/>
                        </a:lnSpc>
                        <a:spcBef>
                          <a:spcPts val="0"/>
                        </a:spcBef>
                        <a:spcAft>
                          <a:spcPts val="0"/>
                        </a:spcAft>
                        <a:buClr>
                          <a:schemeClr val="dk1"/>
                        </a:buClr>
                        <a:buSzPts val="900"/>
                        <a:buFont typeface="Arial"/>
                        <a:buNone/>
                      </a:pPr>
                      <a:r>
                        <a:rPr lang="en-US" sz="900">
                          <a:solidFill>
                            <a:schemeClr val="dk1"/>
                          </a:solidFill>
                          <a:latin typeface="Arial"/>
                          <a:ea typeface="Arial"/>
                          <a:cs typeface="Arial"/>
                          <a:sym typeface="Arial"/>
                        </a:rPr>
                        <a:t>1</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88925">
                <a:tc gridSpan="3">
                  <a:txBody>
                    <a:bodyPr>
                      <a:noAutofit/>
                    </a:bodyPr>
                    <a:lstStyle/>
                    <a:p>
                      <a:pPr indent="0" lvl="0" marL="0" marR="0" rtl="0" algn="ctr">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Tools/ Equipment</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hMerge="1"/>
              </a:tr>
              <a:tr h="282575">
                <a:tc>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Description</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gridSpan="2">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Parameters</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r>
              <a:tr h="404825">
                <a:tc>
                  <a:txBody>
                    <a:bodyPr>
                      <a:noAutofit/>
                    </a:bodyPr>
                    <a:lstStyle/>
                    <a:p>
                      <a:pPr indent="0" lvl="0" marL="0" marR="0" rtl="0" algn="l">
                        <a:lnSpc>
                          <a:spcPct val="100000"/>
                        </a:lnSpc>
                        <a:spcBef>
                          <a:spcPts val="0"/>
                        </a:spcBef>
                        <a:spcAft>
                          <a:spcPts val="0"/>
                        </a:spcAft>
                        <a:buClr>
                          <a:schemeClr val="dk1"/>
                        </a:buClr>
                        <a:buSzPts val="900"/>
                        <a:buFont typeface="Arial"/>
                        <a:buNone/>
                      </a:pPr>
                      <a:r>
                        <a:rPr lang="en-US" sz="900"/>
                        <a:t>ESD wrist strap</a:t>
                      </a:r>
                      <a:endParaRPr b="0" i="0" sz="900" u="none" cap="none" strike="noStrike">
                        <a:solidFill>
                          <a:schemeClr val="dk1"/>
                        </a:solidFill>
                        <a:latin typeface="Calibri"/>
                        <a:ea typeface="Calibri"/>
                        <a:cs typeface="Calibri"/>
                        <a:sym typeface="Calibri"/>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gridSpan="2">
                  <a:txBody>
                    <a:bodyPr>
                      <a:noAutofit/>
                    </a:bodyPr>
                    <a:lstStyle/>
                    <a:p>
                      <a:pPr indent="0" lvl="0" marL="0" marR="0" rtl="0" algn="ctr">
                        <a:lnSpc>
                          <a:spcPct val="100000"/>
                        </a:lnSpc>
                        <a:spcBef>
                          <a:spcPts val="0"/>
                        </a:spcBef>
                        <a:spcAft>
                          <a:spcPts val="0"/>
                        </a:spcAft>
                        <a:buClr>
                          <a:schemeClr val="dk1"/>
                        </a:buClr>
                        <a:buSzPts val="900"/>
                        <a:buFont typeface="Arial"/>
                        <a:buNone/>
                      </a:pPr>
                      <a:r>
                        <a:t/>
                      </a:r>
                      <a:endParaRPr b="0" i="0" sz="900" u="none" cap="none" strike="noStrike">
                        <a:solidFill>
                          <a:schemeClr val="dk1"/>
                        </a:solidFill>
                        <a:latin typeface="Calibri"/>
                        <a:ea typeface="Calibri"/>
                        <a:cs typeface="Calibri"/>
                        <a:sym typeface="Calibri"/>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404825">
                <a:tc>
                  <a:txBody>
                    <a:bodyPr>
                      <a:noAutofit/>
                    </a:bodyPr>
                    <a:lstStyle/>
                    <a:p>
                      <a:pPr indent="0" lvl="0" marL="0" marR="0" rtl="0" algn="l">
                        <a:lnSpc>
                          <a:spcPct val="100000"/>
                        </a:lnSpc>
                        <a:spcBef>
                          <a:spcPts val="0"/>
                        </a:spcBef>
                        <a:spcAft>
                          <a:spcPts val="0"/>
                        </a:spcAft>
                        <a:buClr>
                          <a:schemeClr val="dk1"/>
                        </a:buClr>
                        <a:buSzPts val="900"/>
                        <a:buFont typeface="Arial"/>
                        <a:buNone/>
                      </a:pPr>
                      <a:r>
                        <a:rPr lang="en-US" sz="900">
                          <a:solidFill>
                            <a:schemeClr val="dk1"/>
                          </a:solidFill>
                          <a:latin typeface="Arial"/>
                          <a:ea typeface="Arial"/>
                          <a:cs typeface="Arial"/>
                          <a:sym typeface="Arial"/>
                        </a:rPr>
                        <a:t>Tweezers</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gridSpan="2">
                  <a:txBody>
                    <a:bodyPr>
                      <a:noAutofit/>
                    </a:bodyPr>
                    <a:lstStyle/>
                    <a:p>
                      <a:pPr indent="0" lvl="0" marL="0" marR="0" rtl="0" algn="ctr">
                        <a:lnSpc>
                          <a:spcPct val="100000"/>
                        </a:lnSpc>
                        <a:spcBef>
                          <a:spcPts val="0"/>
                        </a:spcBef>
                        <a:spcAft>
                          <a:spcPts val="0"/>
                        </a:spcAft>
                        <a:buClr>
                          <a:schemeClr val="dk1"/>
                        </a:buClr>
                        <a:buSzPts val="900"/>
                        <a:buFont typeface="Arial"/>
                        <a:buNone/>
                      </a:pPr>
                      <a:r>
                        <a:t/>
                      </a:r>
                      <a:endParaRPr b="0" i="0" sz="900" u="none" cap="none" strike="noStrike">
                        <a:solidFill>
                          <a:schemeClr val="dk1"/>
                        </a:solidFill>
                        <a:latin typeface="Calibri"/>
                        <a:ea typeface="Calibri"/>
                        <a:cs typeface="Calibri"/>
                        <a:sym typeface="Calibri"/>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404825">
                <a:tc>
                  <a:txBody>
                    <a:bodyPr>
                      <a:noAutofit/>
                    </a:bodyPr>
                    <a:lstStyle/>
                    <a:p>
                      <a:pPr indent="0" lvl="0" marL="0" marR="0" rtl="0" algn="l">
                        <a:lnSpc>
                          <a:spcPct val="100000"/>
                        </a:lnSpc>
                        <a:spcBef>
                          <a:spcPts val="0"/>
                        </a:spcBef>
                        <a:spcAft>
                          <a:spcPts val="0"/>
                        </a:spcAft>
                        <a:buClr>
                          <a:schemeClr val="dk1"/>
                        </a:buClr>
                        <a:buSzPts val="900"/>
                        <a:buFont typeface="Arial"/>
                        <a:buNone/>
                      </a:pPr>
                      <a:r>
                        <a:t/>
                      </a:r>
                      <a:endParaRPr b="0" sz="900">
                        <a:solidFill>
                          <a:srgbClr val="FF0000"/>
                        </a:solidFill>
                        <a:latin typeface="Arial"/>
                        <a:ea typeface="Arial"/>
                        <a:cs typeface="Arial"/>
                        <a:sym typeface="Arial"/>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gridSpan="2">
                  <a:txBody>
                    <a:bodyPr>
                      <a:noAutofit/>
                    </a:bodyPr>
                    <a:lstStyle/>
                    <a:p>
                      <a:pPr indent="0" lvl="0" marL="0" marR="0" rtl="0" algn="ctr">
                        <a:lnSpc>
                          <a:spcPct val="100000"/>
                        </a:lnSpc>
                        <a:spcBef>
                          <a:spcPts val="0"/>
                        </a:spcBef>
                        <a:spcAft>
                          <a:spcPts val="0"/>
                        </a:spcAft>
                        <a:buClr>
                          <a:schemeClr val="dk1"/>
                        </a:buClr>
                        <a:buSzPts val="900"/>
                        <a:buFont typeface="Arial"/>
                        <a:buNone/>
                      </a:pPr>
                      <a:r>
                        <a:t/>
                      </a:r>
                      <a:endParaRPr b="0" sz="900">
                        <a:solidFill>
                          <a:schemeClr val="dk1"/>
                        </a:solidFill>
                        <a:latin typeface="Arial"/>
                        <a:ea typeface="Arial"/>
                        <a:cs typeface="Arial"/>
                        <a:sym typeface="Arial"/>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bl>
          </a:graphicData>
        </a:graphic>
      </p:graphicFrame>
      <p:sp>
        <p:nvSpPr>
          <p:cNvPr id="150" name="Google Shape;150;p18"/>
          <p:cNvSpPr txBox="1"/>
          <p:nvPr/>
        </p:nvSpPr>
        <p:spPr>
          <a:xfrm>
            <a:off x="590365" y="1244218"/>
            <a:ext cx="7286810" cy="2693045"/>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Take the front housing and check the L-sensor and L-sensor rubber assembled in place. </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Remove all of the liners on the front housing. </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Take the LCM module, check these is no damage on the LCM. Assemble LCM FPC through the hole on the front housing. Then assemble LCM into the front housing. Paste the LCM FPC to the front housing.</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Take the TP module, check these is no damage on the TP. Remove all of the liners on the LCD and TP. Assemble TP FPC through the hole on the front housing. Then assemble TP into the front housing. Fold the TP FPC and assemble it to the front housing.</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Self-check the LCD and TP assembled in place, FPC doesn't hide under the LCD.</a:t>
            </a:r>
            <a:endParaRPr sz="1300">
              <a:solidFill>
                <a:schemeClr val="dk1"/>
              </a:solidFill>
              <a:latin typeface="Arial"/>
              <a:ea typeface="Arial"/>
              <a:cs typeface="Arial"/>
              <a:sym typeface="Arial"/>
            </a:endParaRPr>
          </a:p>
        </p:txBody>
      </p:sp>
      <p:sp>
        <p:nvSpPr>
          <p:cNvPr id="151" name="Google Shape;151;p18"/>
          <p:cNvSpPr/>
          <p:nvPr/>
        </p:nvSpPr>
        <p:spPr>
          <a:xfrm>
            <a:off x="313371" y="1689432"/>
            <a:ext cx="179387" cy="190500"/>
          </a:xfrm>
          <a:prstGeom prst="rect">
            <a:avLst/>
          </a:prstGeom>
          <a:solidFill>
            <a:srgbClr val="0000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152" name="Google Shape;152;p18"/>
          <p:cNvSpPr/>
          <p:nvPr/>
        </p:nvSpPr>
        <p:spPr>
          <a:xfrm>
            <a:off x="311173" y="2099740"/>
            <a:ext cx="179387" cy="190500"/>
          </a:xfrm>
          <a:prstGeom prst="rect">
            <a:avLst/>
          </a:prstGeom>
          <a:solidFill>
            <a:srgbClr val="0000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153" name="Google Shape;153;p18"/>
          <p:cNvSpPr/>
          <p:nvPr/>
        </p:nvSpPr>
        <p:spPr>
          <a:xfrm>
            <a:off x="306388" y="1298575"/>
            <a:ext cx="193675" cy="200025"/>
          </a:xfrm>
          <a:prstGeom prst="ellipse">
            <a:avLst/>
          </a:prstGeom>
          <a:solidFill>
            <a:srgbClr val="FFFF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154" name="Google Shape;154;p18"/>
          <p:cNvSpPr/>
          <p:nvPr/>
        </p:nvSpPr>
        <p:spPr>
          <a:xfrm>
            <a:off x="315913" y="3613150"/>
            <a:ext cx="193675" cy="200025"/>
          </a:xfrm>
          <a:prstGeom prst="ellipse">
            <a:avLst/>
          </a:prstGeom>
          <a:solidFill>
            <a:srgbClr val="FFFF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155" name="Google Shape;155;p18"/>
          <p:cNvSpPr/>
          <p:nvPr/>
        </p:nvSpPr>
        <p:spPr>
          <a:xfrm rot="-5400000">
            <a:off x="5558352" y="5512450"/>
            <a:ext cx="201752" cy="225852"/>
          </a:xfrm>
          <a:prstGeom prst="downArrow">
            <a:avLst>
              <a:gd fmla="val 50000" name="adj1"/>
              <a:gd fmla="val 51311" name="adj2"/>
            </a:avLst>
          </a:prstGeom>
          <a:solidFill>
            <a:srgbClr val="0099CC"/>
          </a:solidFill>
          <a:ln cap="flat" cmpd="sng" w="9525">
            <a:solidFill>
              <a:srgbClr val="006699"/>
            </a:solidFill>
            <a:prstDash val="solid"/>
            <a:miter lim="800000"/>
            <a:headEnd len="sm" w="sm" type="none"/>
            <a:tailEnd len="sm" w="sm"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156" name="Google Shape;156;p18"/>
          <p:cNvSpPr/>
          <p:nvPr/>
        </p:nvSpPr>
        <p:spPr>
          <a:xfrm>
            <a:off x="1920769" y="3914775"/>
            <a:ext cx="689082" cy="248046"/>
          </a:xfrm>
          <a:prstGeom prst="wedgeRoundRectCallout">
            <a:avLst>
              <a:gd fmla="val -88330" name="adj1"/>
              <a:gd fmla="val 52052" name="adj2"/>
              <a:gd fmla="val 16667" name="adj3"/>
            </a:avLst>
          </a:prstGeom>
          <a:solidFill>
            <a:srgbClr val="FFFFFF"/>
          </a:solidFill>
          <a:ln cap="flat" cmpd="sng" w="19050">
            <a:solidFill>
              <a:srgbClr val="FF00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00">
                <a:solidFill>
                  <a:schemeClr val="dk1"/>
                </a:solidFill>
                <a:latin typeface="Arial"/>
                <a:ea typeface="Arial"/>
                <a:cs typeface="Arial"/>
                <a:sym typeface="Arial"/>
              </a:rPr>
              <a:t>liner</a:t>
            </a:r>
            <a:endParaRPr sz="1000">
              <a:solidFill>
                <a:schemeClr val="dk1"/>
              </a:solidFill>
              <a:latin typeface="Arial"/>
              <a:ea typeface="Arial"/>
              <a:cs typeface="Arial"/>
              <a:sym typeface="Arial"/>
            </a:endParaRPr>
          </a:p>
        </p:txBody>
      </p:sp>
      <p:sp>
        <p:nvSpPr>
          <p:cNvPr id="157" name="Google Shape;157;p18"/>
          <p:cNvSpPr/>
          <p:nvPr/>
        </p:nvSpPr>
        <p:spPr>
          <a:xfrm>
            <a:off x="3216169" y="3933825"/>
            <a:ext cx="670032" cy="276622"/>
          </a:xfrm>
          <a:prstGeom prst="wedgeRoundRectCallout">
            <a:avLst>
              <a:gd fmla="val 136440" name="adj1"/>
              <a:gd fmla="val 12201" name="adj2"/>
              <a:gd fmla="val 16667" name="adj3"/>
            </a:avLst>
          </a:prstGeom>
          <a:solidFill>
            <a:srgbClr val="FFFFFF"/>
          </a:solidFill>
          <a:ln cap="flat" cmpd="sng" w="19050">
            <a:solidFill>
              <a:srgbClr val="FF00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00">
                <a:solidFill>
                  <a:schemeClr val="dk1"/>
                </a:solidFill>
                <a:latin typeface="Arial"/>
                <a:ea typeface="Arial"/>
                <a:cs typeface="Arial"/>
                <a:sym typeface="Arial"/>
              </a:rPr>
              <a:t>liner</a:t>
            </a:r>
            <a:endParaRPr sz="1000">
              <a:solidFill>
                <a:schemeClr val="dk1"/>
              </a:solidFill>
              <a:latin typeface="Arial"/>
              <a:ea typeface="Arial"/>
              <a:cs typeface="Arial"/>
              <a:sym typeface="Arial"/>
            </a:endParaRPr>
          </a:p>
        </p:txBody>
      </p:sp>
      <p:sp>
        <p:nvSpPr>
          <p:cNvPr id="158" name="Google Shape;158;p18"/>
          <p:cNvSpPr/>
          <p:nvPr/>
        </p:nvSpPr>
        <p:spPr>
          <a:xfrm>
            <a:off x="8207268" y="5277247"/>
            <a:ext cx="746231" cy="294878"/>
          </a:xfrm>
          <a:prstGeom prst="wedgeRoundRectCallout">
            <a:avLst>
              <a:gd fmla="val -14237" name="adj1"/>
              <a:gd fmla="val 242868" name="adj2"/>
              <a:gd fmla="val 16667" name="adj3"/>
            </a:avLst>
          </a:prstGeom>
          <a:solidFill>
            <a:srgbClr val="FFFFFF"/>
          </a:solidFill>
          <a:ln cap="flat" cmpd="sng" w="19050">
            <a:solidFill>
              <a:srgbClr val="FF00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00">
                <a:solidFill>
                  <a:schemeClr val="dk1"/>
                </a:solidFill>
                <a:latin typeface="Arial"/>
                <a:ea typeface="Arial"/>
                <a:cs typeface="Arial"/>
                <a:sym typeface="Arial"/>
              </a:rPr>
              <a:t>TP FPC</a:t>
            </a:r>
            <a:endParaRPr sz="1000">
              <a:solidFill>
                <a:schemeClr val="dk1"/>
              </a:solidFill>
              <a:latin typeface="Arial"/>
              <a:ea typeface="Arial"/>
              <a:cs typeface="Arial"/>
              <a:sym typeface="Arial"/>
            </a:endParaRPr>
          </a:p>
        </p:txBody>
      </p:sp>
      <p:sp>
        <p:nvSpPr>
          <p:cNvPr id="159" name="Google Shape;159;p18"/>
          <p:cNvSpPr/>
          <p:nvPr/>
        </p:nvSpPr>
        <p:spPr>
          <a:xfrm>
            <a:off x="330223" y="2842690"/>
            <a:ext cx="179387" cy="190500"/>
          </a:xfrm>
          <a:prstGeom prst="rect">
            <a:avLst/>
          </a:prstGeom>
          <a:solidFill>
            <a:srgbClr val="0000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160" name="Google Shape;160;p18"/>
          <p:cNvSpPr/>
          <p:nvPr/>
        </p:nvSpPr>
        <p:spPr>
          <a:xfrm>
            <a:off x="6638925" y="5686821"/>
            <a:ext cx="561975" cy="380603"/>
          </a:xfrm>
          <a:prstGeom prst="wedgeRoundRectCallout">
            <a:avLst>
              <a:gd fmla="val -93813" name="adj1"/>
              <a:gd fmla="val 64335" name="adj2"/>
              <a:gd fmla="val 16667" name="adj3"/>
            </a:avLst>
          </a:prstGeom>
          <a:solidFill>
            <a:srgbClr val="FFFFFF"/>
          </a:solidFill>
          <a:ln cap="flat" cmpd="sng" w="19050">
            <a:solidFill>
              <a:srgbClr val="FF00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00">
                <a:solidFill>
                  <a:schemeClr val="dk1"/>
                </a:solidFill>
                <a:latin typeface="Arial"/>
                <a:ea typeface="Arial"/>
                <a:cs typeface="Arial"/>
                <a:sym typeface="Arial"/>
              </a:rPr>
              <a:t>LCM FPC</a:t>
            </a:r>
            <a:endParaRPr sz="1000">
              <a:solidFill>
                <a:schemeClr val="dk1"/>
              </a:solidFill>
              <a:latin typeface="Arial"/>
              <a:ea typeface="Arial"/>
              <a:cs typeface="Arial"/>
              <a:sym typeface="Arial"/>
            </a:endParaRPr>
          </a:p>
        </p:txBody>
      </p:sp>
      <p:sp>
        <p:nvSpPr>
          <p:cNvPr id="161" name="Google Shape;161;p18"/>
          <p:cNvSpPr/>
          <p:nvPr/>
        </p:nvSpPr>
        <p:spPr>
          <a:xfrm>
            <a:off x="5873068" y="6743700"/>
            <a:ext cx="556308" cy="333375"/>
          </a:xfrm>
          <a:prstGeom prst="roundRect">
            <a:avLst>
              <a:gd fmla="val 16667" name="adj"/>
            </a:avLst>
          </a:prstGeom>
          <a:noFill/>
          <a:ln cap="flat" cmpd="sng" w="19050">
            <a:solidFill>
              <a:srgbClr val="FF00FF"/>
            </a:solidFill>
            <a:prstDash val="solid"/>
            <a:round/>
            <a:headEnd len="sm" w="sm" type="none"/>
            <a:tailEnd len="sm" w="sm"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cxnSp>
        <p:nvCxnSpPr>
          <p:cNvPr id="162" name="Google Shape;162;p18"/>
          <p:cNvCxnSpPr>
            <a:stCxn id="161" idx="3"/>
          </p:cNvCxnSpPr>
          <p:nvPr/>
        </p:nvCxnSpPr>
        <p:spPr>
          <a:xfrm flipH="1" rot="10800000">
            <a:off x="6429376" y="6229388"/>
            <a:ext cx="1609800" cy="681000"/>
          </a:xfrm>
          <a:prstGeom prst="straightConnector1">
            <a:avLst/>
          </a:prstGeom>
          <a:solidFill>
            <a:schemeClr val="accent1"/>
          </a:solidFill>
          <a:ln cap="flat" cmpd="sng" w="19050">
            <a:solidFill>
              <a:srgbClr val="FF00FF"/>
            </a:solidFill>
            <a:prstDash val="solid"/>
            <a:round/>
            <a:headEnd len="sm" w="sm" type="none"/>
            <a:tailEnd len="med" w="med" type="triangle"/>
          </a:ln>
        </p:spPr>
      </p:cxn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67" name="Shape 167"/>
        <p:cNvGrpSpPr/>
        <p:nvPr/>
      </p:nvGrpSpPr>
      <p:grpSpPr>
        <a:xfrm>
          <a:off x="0" y="0"/>
          <a:ext cx="0" cy="0"/>
          <a:chOff x="0" y="0"/>
          <a:chExt cx="0" cy="0"/>
        </a:xfrm>
      </p:grpSpPr>
      <p:graphicFrame>
        <p:nvGraphicFramePr>
          <p:cNvPr id="168" name="Google Shape;168;p19"/>
          <p:cNvGraphicFramePr/>
          <p:nvPr/>
        </p:nvGraphicFramePr>
        <p:xfrm>
          <a:off x="0" y="473075"/>
          <a:ext cx="3000000" cy="3000000"/>
        </p:xfrm>
        <a:graphic>
          <a:graphicData uri="http://schemas.openxmlformats.org/drawingml/2006/table">
            <a:tbl>
              <a:tblPr>
                <a:noFill/>
                <a:tableStyleId>{47D3ABDA-69E1-40BC-A2FD-3171827BBA8E}</a:tableStyleId>
              </a:tblPr>
              <a:tblGrid>
                <a:gridCol w="1571625"/>
                <a:gridCol w="695325"/>
                <a:gridCol w="1924050"/>
                <a:gridCol w="936625"/>
                <a:gridCol w="1531950"/>
                <a:gridCol w="703250"/>
                <a:gridCol w="469900"/>
                <a:gridCol w="682625"/>
                <a:gridCol w="779475"/>
                <a:gridCol w="757225"/>
              </a:tblGrid>
              <a:tr h="441325">
                <a:tc>
                  <a:txBody>
                    <a:bodyPr>
                      <a:noAutofit/>
                    </a:bodyPr>
                    <a:lstStyle/>
                    <a:p>
                      <a:pPr indent="0" lvl="0" marL="0" marR="0" rtl="0" algn="ctr">
                        <a:lnSpc>
                          <a:spcPct val="100000"/>
                        </a:lnSpc>
                        <a:spcBef>
                          <a:spcPts val="0"/>
                        </a:spcBef>
                        <a:spcAft>
                          <a:spcPts val="0"/>
                        </a:spcAft>
                        <a:buClr>
                          <a:schemeClr val="dk1"/>
                        </a:buClr>
                        <a:buSzPts val="1600"/>
                        <a:buFont typeface="Arial"/>
                        <a:buNone/>
                      </a:pPr>
                      <a:r>
                        <a:t/>
                      </a:r>
                      <a:endParaRPr b="1" i="0" sz="16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ctr">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ctr">
                        <a:lnSpc>
                          <a:spcPct val="100000"/>
                        </a:lnSpc>
                        <a:spcBef>
                          <a:spcPts val="0"/>
                        </a:spcBef>
                        <a:spcAft>
                          <a:spcPts val="0"/>
                        </a:spcAft>
                        <a:buClr>
                          <a:schemeClr val="dk1"/>
                        </a:buClr>
                        <a:buSzPts val="1400"/>
                        <a:buFont typeface="Calibri"/>
                        <a:buNone/>
                      </a:pPr>
                      <a:r>
                        <a:rPr b="1" i="0" lang="en-US" sz="1400" u="none" cap="none" strike="noStrike">
                          <a:solidFill>
                            <a:schemeClr val="dk1"/>
                          </a:solidFill>
                          <a:latin typeface="Calibri"/>
                          <a:ea typeface="Calibri"/>
                          <a:cs typeface="Calibri"/>
                          <a:sym typeface="Calibri"/>
                        </a:rPr>
                        <a:t>Press TP module</a:t>
                      </a:r>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27425" marB="27425" marR="64000" marL="640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ctr">
                        <a:lnSpc>
                          <a:spcPct val="100000"/>
                        </a:lnSpc>
                        <a:spcBef>
                          <a:spcPts val="0"/>
                        </a:spcBef>
                        <a:spcAft>
                          <a:spcPts val="0"/>
                        </a:spcAft>
                        <a:buClr>
                          <a:schemeClr val="dk1"/>
                        </a:buClr>
                        <a:buSzPts val="1100"/>
                        <a:buFont typeface="Arial"/>
                        <a:buNone/>
                      </a:pPr>
                      <a:r>
                        <a:t/>
                      </a:r>
                      <a:endParaRPr b="0" i="0" sz="1100" u="none" cap="none" strike="noStrike">
                        <a:solidFill>
                          <a:schemeClr val="dk1"/>
                        </a:solidFill>
                        <a:latin typeface="Calibri"/>
                        <a:ea typeface="Calibri"/>
                        <a:cs typeface="Calibri"/>
                        <a:sym typeface="Calibri"/>
                      </a:endParaRPr>
                    </a:p>
                    <a:p>
                      <a:pPr indent="0" lvl="0" marL="0" marR="0" rtl="0" algn="l">
                        <a:lnSpc>
                          <a:spcPct val="100000"/>
                        </a:lnSpc>
                        <a:spcBef>
                          <a:spcPts val="220"/>
                        </a:spcBef>
                        <a:spcAft>
                          <a:spcPts val="0"/>
                        </a:spcAft>
                        <a:buClr>
                          <a:schemeClr val="dk1"/>
                        </a:buClr>
                        <a:buSzPts val="1100"/>
                        <a:buFont typeface="Calibri"/>
                        <a:buNone/>
                      </a:pPr>
                      <a:r>
                        <a:rPr b="0" i="0" lang="en-US" sz="1100" u="none" cap="none" strike="noStrike">
                          <a:solidFill>
                            <a:schemeClr val="dk1"/>
                          </a:solidFill>
                          <a:latin typeface="Calibri"/>
                          <a:ea typeface="Calibri"/>
                          <a:cs typeface="Calibri"/>
                          <a:sym typeface="Calibri"/>
                        </a:rPr>
                        <a:t>  </a:t>
                      </a:r>
                      <a:fld id="{00000000-1234-1234-1234-123412341234}" type="slidenum">
                        <a:rPr b="0" i="0" lang="en-US" sz="1100" u="none" cap="none" strike="noStrike">
                          <a:solidFill>
                            <a:schemeClr val="dk1"/>
                          </a:solidFill>
                          <a:latin typeface="Calibri"/>
                          <a:ea typeface="Calibri"/>
                          <a:cs typeface="Calibri"/>
                          <a:sym typeface="Calibri"/>
                        </a:rPr>
                        <a:t>‹#›</a:t>
                      </a:fld>
                      <a:r>
                        <a:rPr b="0" i="0" lang="en-US" sz="1100" u="none" cap="none" strike="noStrike">
                          <a:solidFill>
                            <a:schemeClr val="dk1"/>
                          </a:solidFill>
                          <a:latin typeface="Calibri"/>
                          <a:ea typeface="Calibri"/>
                          <a:cs typeface="Calibri"/>
                          <a:sym typeface="Calibri"/>
                        </a:rPr>
                        <a:t>  </a:t>
                      </a:r>
                      <a:endParaRPr b="0" i="0" sz="1100" u="none" cap="none" strike="noStrike">
                        <a:solidFill>
                          <a:schemeClr val="lt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grpSp>
        <p:nvGrpSpPr>
          <p:cNvPr id="169" name="Google Shape;169;p19"/>
          <p:cNvGrpSpPr/>
          <p:nvPr/>
        </p:nvGrpSpPr>
        <p:grpSpPr>
          <a:xfrm>
            <a:off x="8139113" y="1470025"/>
            <a:ext cx="1785937" cy="409575"/>
            <a:chOff x="3372" y="891"/>
            <a:chExt cx="1125" cy="258"/>
          </a:xfrm>
        </p:grpSpPr>
        <p:sp>
          <p:nvSpPr>
            <p:cNvPr id="170" name="Google Shape;170;p19"/>
            <p:cNvSpPr/>
            <p:nvPr/>
          </p:nvSpPr>
          <p:spPr>
            <a:xfrm>
              <a:off x="3372" y="1045"/>
              <a:ext cx="388" cy="86"/>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900">
                  <a:solidFill>
                    <a:srgbClr val="000000"/>
                  </a:solidFill>
                  <a:latin typeface="Times New Roman"/>
                  <a:ea typeface="Times New Roman"/>
                  <a:cs typeface="Times New Roman"/>
                  <a:sym typeface="Times New Roman"/>
                </a:rPr>
                <a:t>  </a:t>
              </a:r>
              <a:r>
                <a:rPr b="1" lang="en-US" sz="900">
                  <a:solidFill>
                    <a:srgbClr val="000000"/>
                  </a:solidFill>
                  <a:latin typeface="Calibri"/>
                  <a:ea typeface="Calibri"/>
                  <a:cs typeface="Calibri"/>
                  <a:sym typeface="Calibri"/>
                </a:rPr>
                <a:t>Attention</a:t>
              </a:r>
              <a:endParaRPr b="1" sz="900">
                <a:solidFill>
                  <a:schemeClr val="dk1"/>
                </a:solidFill>
                <a:latin typeface="Calibri"/>
                <a:ea typeface="Calibri"/>
                <a:cs typeface="Calibri"/>
                <a:sym typeface="Calibri"/>
              </a:endParaRPr>
            </a:p>
          </p:txBody>
        </p:sp>
        <p:sp>
          <p:nvSpPr>
            <p:cNvPr id="171" name="Google Shape;171;p19"/>
            <p:cNvSpPr/>
            <p:nvPr/>
          </p:nvSpPr>
          <p:spPr>
            <a:xfrm>
              <a:off x="3507" y="893"/>
              <a:ext cx="133" cy="122"/>
            </a:xfrm>
            <a:custGeom>
              <a:pathLst>
                <a:path extrusionOk="0" h="22" w="26">
                  <a:moveTo>
                    <a:pt x="26" y="22"/>
                  </a:moveTo>
                  <a:lnTo>
                    <a:pt x="13" y="0"/>
                  </a:lnTo>
                  <a:lnTo>
                    <a:pt x="0" y="22"/>
                  </a:lnTo>
                  <a:lnTo>
                    <a:pt x="26" y="22"/>
                  </a:lnTo>
                  <a:close/>
                </a:path>
              </a:pathLst>
            </a:custGeom>
            <a:solidFill>
              <a:srgbClr val="FF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172" name="Google Shape;172;p19"/>
            <p:cNvSpPr/>
            <p:nvPr/>
          </p:nvSpPr>
          <p:spPr>
            <a:xfrm>
              <a:off x="3865" y="895"/>
              <a:ext cx="110" cy="120"/>
            </a:xfrm>
            <a:prstGeom prst="rect">
              <a:avLst/>
            </a:prstGeom>
            <a:solidFill>
              <a:srgbClr val="0000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173" name="Google Shape;173;p19"/>
            <p:cNvSpPr txBox="1"/>
            <p:nvPr/>
          </p:nvSpPr>
          <p:spPr>
            <a:xfrm>
              <a:off x="3730" y="1026"/>
              <a:ext cx="429" cy="123"/>
            </a:xfrm>
            <a:prstGeom prst="rect">
              <a:avLst/>
            </a:prstGeom>
            <a:noFill/>
            <a:ln>
              <a:noFill/>
            </a:ln>
          </p:spPr>
          <p:txBody>
            <a:bodyPr anchorCtr="0" anchor="t" bIns="31825" lIns="63675" spcFirstLastPara="1" rIns="63675" wrap="square" tIns="31825">
              <a:noAutofit/>
            </a:bodyPr>
            <a:lstStyle/>
            <a:p>
              <a:pPr indent="0" lvl="0" marL="0" marR="0" rtl="0" algn="l">
                <a:spcBef>
                  <a:spcPts val="0"/>
                </a:spcBef>
                <a:spcAft>
                  <a:spcPts val="0"/>
                </a:spcAft>
                <a:buNone/>
              </a:pPr>
              <a:r>
                <a:rPr b="1" lang="en-US" sz="900">
                  <a:solidFill>
                    <a:schemeClr val="dk1"/>
                  </a:solidFill>
                  <a:latin typeface="Calibri"/>
                  <a:ea typeface="Calibri"/>
                  <a:cs typeface="Calibri"/>
                  <a:sym typeface="Calibri"/>
                </a:rPr>
                <a:t>Operation</a:t>
              </a:r>
              <a:endParaRPr b="1" sz="900">
                <a:solidFill>
                  <a:schemeClr val="dk1"/>
                </a:solidFill>
                <a:latin typeface="Calibri"/>
                <a:ea typeface="Calibri"/>
                <a:cs typeface="Calibri"/>
                <a:sym typeface="Calibri"/>
              </a:endParaRPr>
            </a:p>
          </p:txBody>
        </p:sp>
        <p:sp>
          <p:nvSpPr>
            <p:cNvPr id="174" name="Google Shape;174;p19"/>
            <p:cNvSpPr/>
            <p:nvPr/>
          </p:nvSpPr>
          <p:spPr>
            <a:xfrm>
              <a:off x="4087" y="1046"/>
              <a:ext cx="410" cy="86"/>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900">
                  <a:solidFill>
                    <a:srgbClr val="000000"/>
                  </a:solidFill>
                  <a:latin typeface="Calibri"/>
                  <a:ea typeface="Calibri"/>
                  <a:cs typeface="Calibri"/>
                  <a:sym typeface="Calibri"/>
                </a:rPr>
                <a:t>Verification</a:t>
              </a:r>
              <a:endParaRPr b="1" sz="900">
                <a:solidFill>
                  <a:schemeClr val="dk1"/>
                </a:solidFill>
                <a:latin typeface="Calibri"/>
                <a:ea typeface="Calibri"/>
                <a:cs typeface="Calibri"/>
                <a:sym typeface="Calibri"/>
              </a:endParaRPr>
            </a:p>
          </p:txBody>
        </p:sp>
        <p:sp>
          <p:nvSpPr>
            <p:cNvPr id="175" name="Google Shape;175;p19"/>
            <p:cNvSpPr/>
            <p:nvPr/>
          </p:nvSpPr>
          <p:spPr>
            <a:xfrm>
              <a:off x="4216" y="891"/>
              <a:ext cx="122" cy="126"/>
            </a:xfrm>
            <a:prstGeom prst="ellipse">
              <a:avLst/>
            </a:prstGeom>
            <a:solidFill>
              <a:srgbClr val="FFFF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grpSp>
      <p:graphicFrame>
        <p:nvGraphicFramePr>
          <p:cNvPr id="176" name="Google Shape;176;p19"/>
          <p:cNvGraphicFramePr/>
          <p:nvPr/>
        </p:nvGraphicFramePr>
        <p:xfrm>
          <a:off x="8108950" y="1008063"/>
          <a:ext cx="3000000" cy="3000000"/>
        </p:xfrm>
        <a:graphic>
          <a:graphicData uri="http://schemas.openxmlformats.org/drawingml/2006/table">
            <a:tbl>
              <a:tblPr>
                <a:noFill/>
                <a:tableStyleId>{47D3ABDA-69E1-40BC-A2FD-3171827BBA8E}</a:tableStyleId>
              </a:tblPr>
              <a:tblGrid>
                <a:gridCol w="1084275"/>
                <a:gridCol w="290500"/>
                <a:gridCol w="496850"/>
              </a:tblGrid>
              <a:tr h="346075">
                <a:tc gridSpan="3">
                  <a:txBody>
                    <a:bodyPr>
                      <a:noAutofit/>
                    </a:bodyPr>
                    <a:lstStyle/>
                    <a:p>
                      <a:pPr indent="0" lvl="0" marL="0" marR="0" rtl="0" algn="ctr">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Symbols</a:t>
                      </a:r>
                      <a:endParaRPr/>
                    </a:p>
                  </a:txBody>
                  <a:tcPr marT="28100" marB="28100" marR="57900" marL="5790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hMerge="1"/>
              </a:tr>
              <a:tr h="574675">
                <a:tc gridSpan="3">
                  <a:txBody>
                    <a:bodyPr>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a:txBody>
                  <a:tcPr marT="28100" marB="28100" marR="57900" marL="5790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hMerge="1"/>
              </a:tr>
              <a:tr h="355600">
                <a:tc gridSpan="3">
                  <a:txBody>
                    <a:bodyPr>
                      <a:noAutofit/>
                    </a:bodyPr>
                    <a:lstStyle/>
                    <a:p>
                      <a:pPr indent="0" lvl="0" marL="0" marR="0" rtl="0" algn="ctr">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Material List</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hMerge="1"/>
              </a:tr>
              <a:tr h="239725">
                <a:tc gridSpan="2">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Description / Part #</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Qty</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r>
              <a:tr h="290525">
                <a:tc gridSpan="2">
                  <a:txBody>
                    <a:bodyPr>
                      <a:noAutofit/>
                    </a:bodyPr>
                    <a:lstStyle/>
                    <a:p>
                      <a:pPr indent="0" lvl="0" marL="0" marR="0" rtl="0" algn="l">
                        <a:lnSpc>
                          <a:spcPct val="100000"/>
                        </a:lnSpc>
                        <a:spcBef>
                          <a:spcPts val="0"/>
                        </a:spcBef>
                        <a:spcAft>
                          <a:spcPts val="0"/>
                        </a:spcAft>
                        <a:buClr>
                          <a:schemeClr val="dk1"/>
                        </a:buClr>
                        <a:buSzPts val="900"/>
                        <a:buFont typeface="Arial"/>
                        <a:buNone/>
                      </a:pPr>
                      <a:r>
                        <a:t/>
                      </a:r>
                      <a:endParaRPr sz="900">
                        <a:solidFill>
                          <a:schemeClr val="dk1"/>
                        </a:solidFill>
                        <a:latin typeface="Arial"/>
                        <a:ea typeface="Arial"/>
                        <a:cs typeface="Arial"/>
                        <a:sym typeface="Arial"/>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a:txBody>
                    <a:bodyPr>
                      <a:noAutofit/>
                    </a:bodyPr>
                    <a:lstStyle/>
                    <a:p>
                      <a:pPr indent="0" lvl="0" marL="0" marR="0" rtl="0" algn="ctr">
                        <a:lnSpc>
                          <a:spcPct val="100000"/>
                        </a:lnSpc>
                        <a:spcBef>
                          <a:spcPts val="0"/>
                        </a:spcBef>
                        <a:spcAft>
                          <a:spcPts val="0"/>
                        </a:spcAft>
                        <a:buClr>
                          <a:schemeClr val="dk1"/>
                        </a:buClr>
                        <a:buSzPts val="900"/>
                        <a:buFont typeface="Arial"/>
                        <a:buNone/>
                      </a:pPr>
                      <a:r>
                        <a:t/>
                      </a:r>
                      <a:endParaRPr sz="900">
                        <a:solidFill>
                          <a:schemeClr val="dk1"/>
                        </a:solidFill>
                        <a:latin typeface="Arial"/>
                        <a:ea typeface="Arial"/>
                        <a:cs typeface="Arial"/>
                        <a:sym typeface="Arial"/>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88925">
                <a:tc gridSpan="3">
                  <a:txBody>
                    <a:bodyPr>
                      <a:noAutofit/>
                    </a:bodyPr>
                    <a:lstStyle/>
                    <a:p>
                      <a:pPr indent="0" lvl="0" marL="0" marR="0" rtl="0" algn="ctr">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Tools/ Equipment</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hMerge="1"/>
              </a:tr>
              <a:tr h="282575">
                <a:tc>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Description</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gridSpan="2">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Parameters</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r>
              <a:tr h="404825">
                <a:tc>
                  <a:txBody>
                    <a:bodyPr>
                      <a:noAutofit/>
                    </a:bodyPr>
                    <a:lstStyle/>
                    <a:p>
                      <a:pPr indent="0" lvl="0" marL="0" marR="0" rtl="0" algn="l">
                        <a:lnSpc>
                          <a:spcPct val="100000"/>
                        </a:lnSpc>
                        <a:spcBef>
                          <a:spcPts val="0"/>
                        </a:spcBef>
                        <a:spcAft>
                          <a:spcPts val="0"/>
                        </a:spcAft>
                        <a:buClr>
                          <a:schemeClr val="dk1"/>
                        </a:buClr>
                        <a:buSzPts val="900"/>
                        <a:buFont typeface="Arial"/>
                        <a:buNone/>
                      </a:pPr>
                      <a:r>
                        <a:rPr lang="en-US" sz="900"/>
                        <a:t>ESD wrist strap</a:t>
                      </a:r>
                      <a:endParaRPr b="0" i="0" sz="900" u="none" cap="none" strike="noStrike">
                        <a:solidFill>
                          <a:schemeClr val="dk1"/>
                        </a:solidFill>
                        <a:latin typeface="Calibri"/>
                        <a:ea typeface="Calibri"/>
                        <a:cs typeface="Calibri"/>
                        <a:sym typeface="Calibri"/>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gridSpan="2">
                  <a:txBody>
                    <a:bodyPr>
                      <a:noAutofit/>
                    </a:bodyPr>
                    <a:lstStyle/>
                    <a:p>
                      <a:pPr indent="0" lvl="0" marL="0" marR="0" rtl="0" algn="ctr">
                        <a:lnSpc>
                          <a:spcPct val="100000"/>
                        </a:lnSpc>
                        <a:spcBef>
                          <a:spcPts val="0"/>
                        </a:spcBef>
                        <a:spcAft>
                          <a:spcPts val="0"/>
                        </a:spcAft>
                        <a:buClr>
                          <a:schemeClr val="dk1"/>
                        </a:buClr>
                        <a:buSzPts val="900"/>
                        <a:buFont typeface="Arial"/>
                        <a:buNone/>
                      </a:pPr>
                      <a:r>
                        <a:t/>
                      </a:r>
                      <a:endParaRPr b="0" i="0" sz="900" u="none" cap="none" strike="noStrike">
                        <a:solidFill>
                          <a:schemeClr val="dk1"/>
                        </a:solidFill>
                        <a:latin typeface="Calibri"/>
                        <a:ea typeface="Calibri"/>
                        <a:cs typeface="Calibri"/>
                        <a:sym typeface="Calibri"/>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404825">
                <a:tc>
                  <a:txBody>
                    <a:bodyPr>
                      <a:noAutofit/>
                    </a:bodyPr>
                    <a:lstStyle/>
                    <a:p>
                      <a:pPr indent="0" lvl="0" marL="0" marR="0" rtl="0" algn="l">
                        <a:lnSpc>
                          <a:spcPct val="100000"/>
                        </a:lnSpc>
                        <a:spcBef>
                          <a:spcPts val="0"/>
                        </a:spcBef>
                        <a:spcAft>
                          <a:spcPts val="0"/>
                        </a:spcAft>
                        <a:buClr>
                          <a:schemeClr val="dk1"/>
                        </a:buClr>
                        <a:buSzPts val="900"/>
                        <a:buFont typeface="Arial"/>
                        <a:buNone/>
                      </a:pPr>
                      <a:r>
                        <a:rPr lang="en-US" sz="900">
                          <a:solidFill>
                            <a:schemeClr val="dk1"/>
                          </a:solidFill>
                          <a:latin typeface="Arial"/>
                          <a:ea typeface="Arial"/>
                          <a:cs typeface="Arial"/>
                          <a:sym typeface="Arial"/>
                        </a:rPr>
                        <a:t>Tweezers</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gridSpan="2">
                  <a:txBody>
                    <a:bodyPr>
                      <a:noAutofit/>
                    </a:bodyPr>
                    <a:lstStyle/>
                    <a:p>
                      <a:pPr indent="0" lvl="0" marL="0" marR="0" rtl="0" algn="ctr">
                        <a:lnSpc>
                          <a:spcPct val="100000"/>
                        </a:lnSpc>
                        <a:spcBef>
                          <a:spcPts val="0"/>
                        </a:spcBef>
                        <a:spcAft>
                          <a:spcPts val="0"/>
                        </a:spcAft>
                        <a:buClr>
                          <a:schemeClr val="dk1"/>
                        </a:buClr>
                        <a:buSzPts val="900"/>
                        <a:buFont typeface="Arial"/>
                        <a:buNone/>
                      </a:pPr>
                      <a:r>
                        <a:t/>
                      </a:r>
                      <a:endParaRPr b="0" i="0" sz="900" u="none" cap="none" strike="noStrike">
                        <a:solidFill>
                          <a:schemeClr val="dk1"/>
                        </a:solidFill>
                        <a:latin typeface="Calibri"/>
                        <a:ea typeface="Calibri"/>
                        <a:cs typeface="Calibri"/>
                        <a:sym typeface="Calibri"/>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404825">
                <a:tc>
                  <a:txBody>
                    <a:bodyPr>
                      <a:noAutofit/>
                    </a:bodyPr>
                    <a:lstStyle/>
                    <a:p>
                      <a:pPr indent="0" lvl="0" marL="0" marR="0" rtl="0" algn="l">
                        <a:lnSpc>
                          <a:spcPct val="100000"/>
                        </a:lnSpc>
                        <a:spcBef>
                          <a:spcPts val="0"/>
                        </a:spcBef>
                        <a:spcAft>
                          <a:spcPts val="0"/>
                        </a:spcAft>
                        <a:buClr>
                          <a:schemeClr val="dk1"/>
                        </a:buClr>
                        <a:buSzPts val="900"/>
                        <a:buFont typeface="Arial"/>
                        <a:buNone/>
                      </a:pPr>
                      <a:r>
                        <a:rPr b="0" lang="en-US" sz="900">
                          <a:solidFill>
                            <a:schemeClr val="dk1"/>
                          </a:solidFill>
                          <a:latin typeface="Arial"/>
                          <a:ea typeface="Arial"/>
                          <a:cs typeface="Arial"/>
                          <a:sym typeface="Arial"/>
                        </a:rPr>
                        <a:t>Press</a:t>
                      </a:r>
                      <a:r>
                        <a:rPr b="0" lang="en-US" sz="900">
                          <a:solidFill>
                            <a:schemeClr val="dk1"/>
                          </a:solidFill>
                          <a:latin typeface="Arial"/>
                          <a:ea typeface="Arial"/>
                          <a:cs typeface="Arial"/>
                          <a:sym typeface="Arial"/>
                        </a:rPr>
                        <a:t> TP</a:t>
                      </a:r>
                      <a:r>
                        <a:rPr b="0" lang="en-US" sz="900">
                          <a:solidFill>
                            <a:schemeClr val="dk1"/>
                          </a:solidFill>
                          <a:latin typeface="Arial"/>
                          <a:ea typeface="Arial"/>
                          <a:cs typeface="Arial"/>
                          <a:sym typeface="Arial"/>
                        </a:rPr>
                        <a:t> fixture</a:t>
                      </a:r>
                      <a:endParaRPr/>
                    </a:p>
                    <a:p>
                      <a:pPr indent="0" lvl="0" marL="0" marR="0" rtl="0" algn="l">
                        <a:lnSpc>
                          <a:spcPct val="100000"/>
                        </a:lnSpc>
                        <a:spcBef>
                          <a:spcPts val="180"/>
                        </a:spcBef>
                        <a:spcAft>
                          <a:spcPts val="0"/>
                        </a:spcAft>
                        <a:buClr>
                          <a:schemeClr val="dk1"/>
                        </a:buClr>
                        <a:buSzPts val="900"/>
                        <a:buFont typeface="Arial"/>
                        <a:buNone/>
                      </a:pPr>
                      <a:r>
                        <a:rPr b="0" lang="en-US" sz="900">
                          <a:solidFill>
                            <a:schemeClr val="dk1"/>
                          </a:solidFill>
                          <a:latin typeface="Arial"/>
                          <a:ea typeface="Arial"/>
                          <a:cs typeface="Arial"/>
                          <a:sym typeface="Arial"/>
                        </a:rPr>
                        <a:t>Golf-BE-01-V01</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gridSpan="2">
                  <a:txBody>
                    <a:bodyPr>
                      <a:noAutofit/>
                    </a:bodyPr>
                    <a:lstStyle/>
                    <a:p>
                      <a:pPr indent="0" lvl="0" marL="0" marR="0" rtl="0" algn="ctr">
                        <a:lnSpc>
                          <a:spcPct val="100000"/>
                        </a:lnSpc>
                        <a:spcBef>
                          <a:spcPts val="0"/>
                        </a:spcBef>
                        <a:spcAft>
                          <a:spcPts val="0"/>
                        </a:spcAft>
                        <a:buClr>
                          <a:schemeClr val="dk1"/>
                        </a:buClr>
                        <a:buSzPts val="900"/>
                        <a:buFont typeface="Arial"/>
                        <a:buNone/>
                      </a:pPr>
                      <a:r>
                        <a:rPr b="0" lang="en-US" sz="900">
                          <a:solidFill>
                            <a:schemeClr val="dk1"/>
                          </a:solidFill>
                          <a:latin typeface="Arial"/>
                          <a:ea typeface="Arial"/>
                          <a:cs typeface="Arial"/>
                          <a:sym typeface="Arial"/>
                        </a:rPr>
                        <a:t>800±10N;</a:t>
                      </a:r>
                      <a:endParaRPr/>
                    </a:p>
                    <a:p>
                      <a:pPr indent="0" lvl="0" marL="0" marR="0" rtl="0" algn="ctr">
                        <a:lnSpc>
                          <a:spcPct val="100000"/>
                        </a:lnSpc>
                        <a:spcBef>
                          <a:spcPts val="180"/>
                        </a:spcBef>
                        <a:spcAft>
                          <a:spcPts val="0"/>
                        </a:spcAft>
                        <a:buClr>
                          <a:schemeClr val="dk1"/>
                        </a:buClr>
                        <a:buSzPts val="900"/>
                        <a:buFont typeface="Arial"/>
                        <a:buNone/>
                      </a:pPr>
                      <a:r>
                        <a:rPr b="0" lang="en-US" sz="900">
                          <a:solidFill>
                            <a:schemeClr val="dk1"/>
                          </a:solidFill>
                          <a:latin typeface="Arial"/>
                          <a:ea typeface="Arial"/>
                          <a:cs typeface="Arial"/>
                          <a:sym typeface="Arial"/>
                        </a:rPr>
                        <a:t>10±1s</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bl>
          </a:graphicData>
        </a:graphic>
      </p:graphicFrame>
      <p:sp>
        <p:nvSpPr>
          <p:cNvPr id="177" name="Google Shape;177;p19"/>
          <p:cNvSpPr txBox="1"/>
          <p:nvPr/>
        </p:nvSpPr>
        <p:spPr>
          <a:xfrm>
            <a:off x="590365" y="1377568"/>
            <a:ext cx="7286810" cy="1692771"/>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Take the front housing module which has assembled TP module, check LCD and TP no damage, FPC doesn't hide under the LCD.</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Put the front housing module into the press jig, and press the TP.</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Take  the front housing module out of the press jig. And check the TP.</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Self-check LCD and TP no damage.</a:t>
            </a:r>
            <a:endParaRPr sz="1300">
              <a:solidFill>
                <a:schemeClr val="dk1"/>
              </a:solidFill>
              <a:latin typeface="Arial"/>
              <a:ea typeface="Arial"/>
              <a:cs typeface="Arial"/>
              <a:sym typeface="Arial"/>
            </a:endParaRPr>
          </a:p>
        </p:txBody>
      </p:sp>
      <p:sp>
        <p:nvSpPr>
          <p:cNvPr id="178" name="Google Shape;178;p19"/>
          <p:cNvSpPr/>
          <p:nvPr/>
        </p:nvSpPr>
        <p:spPr>
          <a:xfrm>
            <a:off x="322896" y="2032332"/>
            <a:ext cx="179387" cy="190500"/>
          </a:xfrm>
          <a:prstGeom prst="rect">
            <a:avLst/>
          </a:prstGeom>
          <a:solidFill>
            <a:srgbClr val="0000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179" name="Google Shape;179;p19"/>
          <p:cNvSpPr/>
          <p:nvPr/>
        </p:nvSpPr>
        <p:spPr>
          <a:xfrm>
            <a:off x="320698" y="2404540"/>
            <a:ext cx="179387" cy="190500"/>
          </a:xfrm>
          <a:prstGeom prst="rect">
            <a:avLst/>
          </a:prstGeom>
          <a:solidFill>
            <a:srgbClr val="0000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180" name="Google Shape;180;p19"/>
          <p:cNvSpPr/>
          <p:nvPr/>
        </p:nvSpPr>
        <p:spPr>
          <a:xfrm>
            <a:off x="306388" y="1431925"/>
            <a:ext cx="193675" cy="200025"/>
          </a:xfrm>
          <a:prstGeom prst="ellipse">
            <a:avLst/>
          </a:prstGeom>
          <a:solidFill>
            <a:srgbClr val="FFFF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181" name="Google Shape;181;p19"/>
          <p:cNvSpPr/>
          <p:nvPr/>
        </p:nvSpPr>
        <p:spPr>
          <a:xfrm>
            <a:off x="315913" y="2832100"/>
            <a:ext cx="193675" cy="200025"/>
          </a:xfrm>
          <a:prstGeom prst="ellipse">
            <a:avLst/>
          </a:prstGeom>
          <a:solidFill>
            <a:srgbClr val="FFFF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pic>
        <p:nvPicPr>
          <p:cNvPr id="182" name="Google Shape;182;p19"/>
          <p:cNvPicPr preferRelativeResize="0"/>
          <p:nvPr/>
        </p:nvPicPr>
        <p:blipFill rotWithShape="1">
          <a:blip r:embed="rId3">
            <a:alphaModFix/>
          </a:blip>
          <a:srcRect b="0" l="0" r="0" t="0"/>
          <a:stretch/>
        </p:blipFill>
        <p:spPr>
          <a:xfrm>
            <a:off x="928688" y="3248025"/>
            <a:ext cx="1971675" cy="39243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87" name="Shape 187"/>
        <p:cNvGrpSpPr/>
        <p:nvPr/>
      </p:nvGrpSpPr>
      <p:grpSpPr>
        <a:xfrm>
          <a:off x="0" y="0"/>
          <a:ext cx="0" cy="0"/>
          <a:chOff x="0" y="0"/>
          <a:chExt cx="0" cy="0"/>
        </a:xfrm>
      </p:grpSpPr>
      <p:pic>
        <p:nvPicPr>
          <p:cNvPr id="188" name="Google Shape;188;p20"/>
          <p:cNvPicPr preferRelativeResize="0"/>
          <p:nvPr/>
        </p:nvPicPr>
        <p:blipFill rotWithShape="1">
          <a:blip r:embed="rId3">
            <a:alphaModFix/>
          </a:blip>
          <a:srcRect b="0" l="0" r="0" t="0"/>
          <a:stretch/>
        </p:blipFill>
        <p:spPr>
          <a:xfrm>
            <a:off x="2919413" y="3895725"/>
            <a:ext cx="3590925" cy="3162300"/>
          </a:xfrm>
          <a:prstGeom prst="rect">
            <a:avLst/>
          </a:prstGeom>
          <a:noFill/>
          <a:ln>
            <a:noFill/>
          </a:ln>
        </p:spPr>
      </p:pic>
      <p:pic>
        <p:nvPicPr>
          <p:cNvPr id="189" name="Google Shape;189;p20"/>
          <p:cNvPicPr preferRelativeResize="0"/>
          <p:nvPr/>
        </p:nvPicPr>
        <p:blipFill rotWithShape="1">
          <a:blip r:embed="rId4">
            <a:alphaModFix/>
          </a:blip>
          <a:srcRect b="0" l="0" r="0" t="0"/>
          <a:stretch/>
        </p:blipFill>
        <p:spPr>
          <a:xfrm>
            <a:off x="890588" y="4857750"/>
            <a:ext cx="1266825" cy="2381250"/>
          </a:xfrm>
          <a:prstGeom prst="rect">
            <a:avLst/>
          </a:prstGeom>
          <a:noFill/>
          <a:ln>
            <a:noFill/>
          </a:ln>
        </p:spPr>
      </p:pic>
      <p:graphicFrame>
        <p:nvGraphicFramePr>
          <p:cNvPr id="190" name="Google Shape;190;p20"/>
          <p:cNvGraphicFramePr/>
          <p:nvPr/>
        </p:nvGraphicFramePr>
        <p:xfrm>
          <a:off x="0" y="473075"/>
          <a:ext cx="3000000" cy="3000000"/>
        </p:xfrm>
        <a:graphic>
          <a:graphicData uri="http://schemas.openxmlformats.org/drawingml/2006/table">
            <a:tbl>
              <a:tblPr>
                <a:noFill/>
                <a:tableStyleId>{47D3ABDA-69E1-40BC-A2FD-3171827BBA8E}</a:tableStyleId>
              </a:tblPr>
              <a:tblGrid>
                <a:gridCol w="1571625"/>
                <a:gridCol w="695325"/>
                <a:gridCol w="1924050"/>
                <a:gridCol w="936625"/>
                <a:gridCol w="1531950"/>
                <a:gridCol w="703250"/>
                <a:gridCol w="469900"/>
                <a:gridCol w="682625"/>
                <a:gridCol w="779475"/>
                <a:gridCol w="757225"/>
              </a:tblGrid>
              <a:tr h="441325">
                <a:tc>
                  <a:txBody>
                    <a:bodyPr>
                      <a:noAutofit/>
                    </a:bodyPr>
                    <a:lstStyle/>
                    <a:p>
                      <a:pPr indent="0" lvl="0" marL="0" marR="0" rtl="0" algn="ctr">
                        <a:lnSpc>
                          <a:spcPct val="100000"/>
                        </a:lnSpc>
                        <a:spcBef>
                          <a:spcPts val="0"/>
                        </a:spcBef>
                        <a:spcAft>
                          <a:spcPts val="0"/>
                        </a:spcAft>
                        <a:buClr>
                          <a:schemeClr val="dk1"/>
                        </a:buClr>
                        <a:buSzPts val="1600"/>
                        <a:buFont typeface="Arial"/>
                        <a:buNone/>
                      </a:pPr>
                      <a:r>
                        <a:t/>
                      </a:r>
                      <a:endParaRPr b="1" i="0" sz="16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ctr">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ctr">
                        <a:lnSpc>
                          <a:spcPct val="100000"/>
                        </a:lnSpc>
                        <a:spcBef>
                          <a:spcPts val="0"/>
                        </a:spcBef>
                        <a:spcAft>
                          <a:spcPts val="0"/>
                        </a:spcAft>
                        <a:buClr>
                          <a:schemeClr val="dk1"/>
                        </a:buClr>
                        <a:buSzPts val="1400"/>
                        <a:buFont typeface="Calibri"/>
                        <a:buNone/>
                      </a:pPr>
                      <a:r>
                        <a:rPr b="1" i="0" lang="en-US" sz="1400" u="none" cap="none" strike="noStrike">
                          <a:solidFill>
                            <a:schemeClr val="dk1"/>
                          </a:solidFill>
                          <a:latin typeface="Calibri"/>
                          <a:ea typeface="Calibri"/>
                          <a:cs typeface="Calibri"/>
                          <a:sym typeface="Calibri"/>
                        </a:rPr>
                        <a:t>Assemble receiver and side key FPC</a:t>
                      </a:r>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27425" marB="27425" marR="64000" marL="640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ctr">
                        <a:lnSpc>
                          <a:spcPct val="100000"/>
                        </a:lnSpc>
                        <a:spcBef>
                          <a:spcPts val="0"/>
                        </a:spcBef>
                        <a:spcAft>
                          <a:spcPts val="0"/>
                        </a:spcAft>
                        <a:buClr>
                          <a:schemeClr val="dk1"/>
                        </a:buClr>
                        <a:buSzPts val="1100"/>
                        <a:buFont typeface="Arial"/>
                        <a:buNone/>
                      </a:pPr>
                      <a:r>
                        <a:t/>
                      </a:r>
                      <a:endParaRPr b="0" i="0" sz="1100" u="none" cap="none" strike="noStrike">
                        <a:solidFill>
                          <a:schemeClr val="dk1"/>
                        </a:solidFill>
                        <a:latin typeface="Calibri"/>
                        <a:ea typeface="Calibri"/>
                        <a:cs typeface="Calibri"/>
                        <a:sym typeface="Calibri"/>
                      </a:endParaRPr>
                    </a:p>
                    <a:p>
                      <a:pPr indent="0" lvl="0" marL="0" marR="0" rtl="0" algn="l">
                        <a:lnSpc>
                          <a:spcPct val="100000"/>
                        </a:lnSpc>
                        <a:spcBef>
                          <a:spcPts val="220"/>
                        </a:spcBef>
                        <a:spcAft>
                          <a:spcPts val="0"/>
                        </a:spcAft>
                        <a:buClr>
                          <a:schemeClr val="dk1"/>
                        </a:buClr>
                        <a:buSzPts val="1100"/>
                        <a:buFont typeface="Calibri"/>
                        <a:buNone/>
                      </a:pPr>
                      <a:r>
                        <a:rPr b="0" i="0" lang="en-US" sz="1100" u="none" cap="none" strike="noStrike">
                          <a:solidFill>
                            <a:schemeClr val="dk1"/>
                          </a:solidFill>
                          <a:latin typeface="Calibri"/>
                          <a:ea typeface="Calibri"/>
                          <a:cs typeface="Calibri"/>
                          <a:sym typeface="Calibri"/>
                        </a:rPr>
                        <a:t>  </a:t>
                      </a:r>
                      <a:fld id="{00000000-1234-1234-1234-123412341234}" type="slidenum">
                        <a:rPr b="0" i="0" lang="en-US" sz="1100" u="none" cap="none" strike="noStrike">
                          <a:solidFill>
                            <a:schemeClr val="dk1"/>
                          </a:solidFill>
                          <a:latin typeface="Calibri"/>
                          <a:ea typeface="Calibri"/>
                          <a:cs typeface="Calibri"/>
                          <a:sym typeface="Calibri"/>
                        </a:rPr>
                        <a:t>‹#›</a:t>
                      </a:fld>
                      <a:r>
                        <a:rPr b="0" i="0" lang="en-US" sz="1100" u="none" cap="none" strike="noStrike">
                          <a:solidFill>
                            <a:schemeClr val="dk1"/>
                          </a:solidFill>
                          <a:latin typeface="Calibri"/>
                          <a:ea typeface="Calibri"/>
                          <a:cs typeface="Calibri"/>
                          <a:sym typeface="Calibri"/>
                        </a:rPr>
                        <a:t>  </a:t>
                      </a:r>
                      <a:endParaRPr b="0" i="0" sz="1100" u="none" cap="none" strike="noStrike">
                        <a:solidFill>
                          <a:schemeClr val="lt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grpSp>
        <p:nvGrpSpPr>
          <p:cNvPr id="191" name="Google Shape;191;p20"/>
          <p:cNvGrpSpPr/>
          <p:nvPr/>
        </p:nvGrpSpPr>
        <p:grpSpPr>
          <a:xfrm>
            <a:off x="8139113" y="1470025"/>
            <a:ext cx="1785937" cy="409575"/>
            <a:chOff x="3372" y="891"/>
            <a:chExt cx="1125" cy="258"/>
          </a:xfrm>
        </p:grpSpPr>
        <p:sp>
          <p:nvSpPr>
            <p:cNvPr id="192" name="Google Shape;192;p20"/>
            <p:cNvSpPr/>
            <p:nvPr/>
          </p:nvSpPr>
          <p:spPr>
            <a:xfrm>
              <a:off x="3372" y="1045"/>
              <a:ext cx="388" cy="86"/>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900">
                  <a:solidFill>
                    <a:srgbClr val="000000"/>
                  </a:solidFill>
                  <a:latin typeface="Times New Roman"/>
                  <a:ea typeface="Times New Roman"/>
                  <a:cs typeface="Times New Roman"/>
                  <a:sym typeface="Times New Roman"/>
                </a:rPr>
                <a:t>  </a:t>
              </a:r>
              <a:r>
                <a:rPr b="1" lang="en-US" sz="900">
                  <a:solidFill>
                    <a:srgbClr val="000000"/>
                  </a:solidFill>
                  <a:latin typeface="Calibri"/>
                  <a:ea typeface="Calibri"/>
                  <a:cs typeface="Calibri"/>
                  <a:sym typeface="Calibri"/>
                </a:rPr>
                <a:t>Attention</a:t>
              </a:r>
              <a:endParaRPr b="1" sz="900">
                <a:solidFill>
                  <a:schemeClr val="dk1"/>
                </a:solidFill>
                <a:latin typeface="Calibri"/>
                <a:ea typeface="Calibri"/>
                <a:cs typeface="Calibri"/>
                <a:sym typeface="Calibri"/>
              </a:endParaRPr>
            </a:p>
          </p:txBody>
        </p:sp>
        <p:sp>
          <p:nvSpPr>
            <p:cNvPr id="193" name="Google Shape;193;p20"/>
            <p:cNvSpPr/>
            <p:nvPr/>
          </p:nvSpPr>
          <p:spPr>
            <a:xfrm>
              <a:off x="3507" y="893"/>
              <a:ext cx="133" cy="122"/>
            </a:xfrm>
            <a:custGeom>
              <a:pathLst>
                <a:path extrusionOk="0" h="22" w="26">
                  <a:moveTo>
                    <a:pt x="26" y="22"/>
                  </a:moveTo>
                  <a:lnTo>
                    <a:pt x="13" y="0"/>
                  </a:lnTo>
                  <a:lnTo>
                    <a:pt x="0" y="22"/>
                  </a:lnTo>
                  <a:lnTo>
                    <a:pt x="26" y="22"/>
                  </a:lnTo>
                  <a:close/>
                </a:path>
              </a:pathLst>
            </a:custGeom>
            <a:solidFill>
              <a:srgbClr val="FF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194" name="Google Shape;194;p20"/>
            <p:cNvSpPr/>
            <p:nvPr/>
          </p:nvSpPr>
          <p:spPr>
            <a:xfrm>
              <a:off x="3865" y="895"/>
              <a:ext cx="110" cy="120"/>
            </a:xfrm>
            <a:prstGeom prst="rect">
              <a:avLst/>
            </a:prstGeom>
            <a:solidFill>
              <a:srgbClr val="0000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195" name="Google Shape;195;p20"/>
            <p:cNvSpPr txBox="1"/>
            <p:nvPr/>
          </p:nvSpPr>
          <p:spPr>
            <a:xfrm>
              <a:off x="3730" y="1026"/>
              <a:ext cx="429" cy="123"/>
            </a:xfrm>
            <a:prstGeom prst="rect">
              <a:avLst/>
            </a:prstGeom>
            <a:noFill/>
            <a:ln>
              <a:noFill/>
            </a:ln>
          </p:spPr>
          <p:txBody>
            <a:bodyPr anchorCtr="0" anchor="t" bIns="31825" lIns="63675" spcFirstLastPara="1" rIns="63675" wrap="square" tIns="31825">
              <a:noAutofit/>
            </a:bodyPr>
            <a:lstStyle/>
            <a:p>
              <a:pPr indent="0" lvl="0" marL="0" marR="0" rtl="0" algn="l">
                <a:spcBef>
                  <a:spcPts val="0"/>
                </a:spcBef>
                <a:spcAft>
                  <a:spcPts val="0"/>
                </a:spcAft>
                <a:buNone/>
              </a:pPr>
              <a:r>
                <a:rPr b="1" lang="en-US" sz="900">
                  <a:solidFill>
                    <a:schemeClr val="dk1"/>
                  </a:solidFill>
                  <a:latin typeface="Calibri"/>
                  <a:ea typeface="Calibri"/>
                  <a:cs typeface="Calibri"/>
                  <a:sym typeface="Calibri"/>
                </a:rPr>
                <a:t>Operation</a:t>
              </a:r>
              <a:endParaRPr b="1" sz="900">
                <a:solidFill>
                  <a:schemeClr val="dk1"/>
                </a:solidFill>
                <a:latin typeface="Calibri"/>
                <a:ea typeface="Calibri"/>
                <a:cs typeface="Calibri"/>
                <a:sym typeface="Calibri"/>
              </a:endParaRPr>
            </a:p>
          </p:txBody>
        </p:sp>
        <p:sp>
          <p:nvSpPr>
            <p:cNvPr id="196" name="Google Shape;196;p20"/>
            <p:cNvSpPr/>
            <p:nvPr/>
          </p:nvSpPr>
          <p:spPr>
            <a:xfrm>
              <a:off x="4087" y="1046"/>
              <a:ext cx="410" cy="86"/>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900">
                  <a:solidFill>
                    <a:srgbClr val="000000"/>
                  </a:solidFill>
                  <a:latin typeface="Calibri"/>
                  <a:ea typeface="Calibri"/>
                  <a:cs typeface="Calibri"/>
                  <a:sym typeface="Calibri"/>
                </a:rPr>
                <a:t>Verification</a:t>
              </a:r>
              <a:endParaRPr b="1" sz="900">
                <a:solidFill>
                  <a:schemeClr val="dk1"/>
                </a:solidFill>
                <a:latin typeface="Calibri"/>
                <a:ea typeface="Calibri"/>
                <a:cs typeface="Calibri"/>
                <a:sym typeface="Calibri"/>
              </a:endParaRPr>
            </a:p>
          </p:txBody>
        </p:sp>
        <p:sp>
          <p:nvSpPr>
            <p:cNvPr id="197" name="Google Shape;197;p20"/>
            <p:cNvSpPr/>
            <p:nvPr/>
          </p:nvSpPr>
          <p:spPr>
            <a:xfrm>
              <a:off x="4216" y="891"/>
              <a:ext cx="122" cy="126"/>
            </a:xfrm>
            <a:prstGeom prst="ellipse">
              <a:avLst/>
            </a:prstGeom>
            <a:solidFill>
              <a:srgbClr val="FFFF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grpSp>
      <p:graphicFrame>
        <p:nvGraphicFramePr>
          <p:cNvPr id="198" name="Google Shape;198;p20"/>
          <p:cNvGraphicFramePr/>
          <p:nvPr/>
        </p:nvGraphicFramePr>
        <p:xfrm>
          <a:off x="8108950" y="1008063"/>
          <a:ext cx="3000000" cy="3000000"/>
        </p:xfrm>
        <a:graphic>
          <a:graphicData uri="http://schemas.openxmlformats.org/drawingml/2006/table">
            <a:tbl>
              <a:tblPr>
                <a:noFill/>
                <a:tableStyleId>{47D3ABDA-69E1-40BC-A2FD-3171827BBA8E}</a:tableStyleId>
              </a:tblPr>
              <a:tblGrid>
                <a:gridCol w="1084275"/>
                <a:gridCol w="290500"/>
                <a:gridCol w="496850"/>
              </a:tblGrid>
              <a:tr h="346075">
                <a:tc gridSpan="3">
                  <a:txBody>
                    <a:bodyPr>
                      <a:noAutofit/>
                    </a:bodyPr>
                    <a:lstStyle/>
                    <a:p>
                      <a:pPr indent="0" lvl="0" marL="0" marR="0" rtl="0" algn="ctr">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Symbols</a:t>
                      </a:r>
                      <a:endParaRPr/>
                    </a:p>
                  </a:txBody>
                  <a:tcPr marT="28100" marB="28100" marR="57900" marL="5790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hMerge="1"/>
              </a:tr>
              <a:tr h="574675">
                <a:tc gridSpan="3">
                  <a:txBody>
                    <a:bodyPr>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a:txBody>
                  <a:tcPr marT="28100" marB="28100" marR="57900" marL="5790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hMerge="1"/>
              </a:tr>
              <a:tr h="355600">
                <a:tc gridSpan="3">
                  <a:txBody>
                    <a:bodyPr>
                      <a:noAutofit/>
                    </a:bodyPr>
                    <a:lstStyle/>
                    <a:p>
                      <a:pPr indent="0" lvl="0" marL="0" marR="0" rtl="0" algn="ctr">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Material List</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hMerge="1"/>
              </a:tr>
              <a:tr h="239725">
                <a:tc gridSpan="2">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Description / Part #</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Qty</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r>
              <a:tr h="290525">
                <a:tc gridSpan="2">
                  <a:txBody>
                    <a:bodyPr>
                      <a:noAutofit/>
                    </a:bodyPr>
                    <a:lstStyle/>
                    <a:p>
                      <a:pPr indent="0" lvl="0" marL="0" marR="0" rtl="0" algn="l">
                        <a:lnSpc>
                          <a:spcPct val="100000"/>
                        </a:lnSpc>
                        <a:spcBef>
                          <a:spcPts val="0"/>
                        </a:spcBef>
                        <a:spcAft>
                          <a:spcPts val="0"/>
                        </a:spcAft>
                        <a:buClr>
                          <a:schemeClr val="dk1"/>
                        </a:buClr>
                        <a:buSzPts val="900"/>
                        <a:buFont typeface="Arial"/>
                        <a:buNone/>
                      </a:pPr>
                      <a:r>
                        <a:rPr lang="en-US" sz="900">
                          <a:solidFill>
                            <a:schemeClr val="dk1"/>
                          </a:solidFill>
                          <a:latin typeface="Arial"/>
                          <a:ea typeface="Arial"/>
                          <a:cs typeface="Arial"/>
                          <a:sym typeface="Arial"/>
                        </a:rPr>
                        <a:t>Receiver</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a:txBody>
                    <a:bodyPr>
                      <a:noAutofit/>
                    </a:bodyPr>
                    <a:lstStyle/>
                    <a:p>
                      <a:pPr indent="0" lvl="0" marL="0" marR="0" rtl="0" algn="ctr">
                        <a:lnSpc>
                          <a:spcPct val="100000"/>
                        </a:lnSpc>
                        <a:spcBef>
                          <a:spcPts val="0"/>
                        </a:spcBef>
                        <a:spcAft>
                          <a:spcPts val="0"/>
                        </a:spcAft>
                        <a:buClr>
                          <a:schemeClr val="dk1"/>
                        </a:buClr>
                        <a:buSzPts val="900"/>
                        <a:buFont typeface="Arial"/>
                        <a:buNone/>
                      </a:pPr>
                      <a:r>
                        <a:rPr lang="en-US" sz="900">
                          <a:solidFill>
                            <a:schemeClr val="dk1"/>
                          </a:solidFill>
                          <a:latin typeface="Arial"/>
                          <a:ea typeface="Arial"/>
                          <a:cs typeface="Arial"/>
                          <a:sym typeface="Arial"/>
                        </a:rPr>
                        <a:t>1</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tcPr>
                </a:tc>
              </a:tr>
              <a:tr h="288925">
                <a:tc gridSpan="2">
                  <a:txBody>
                    <a:bodyPr>
                      <a:noAutofit/>
                    </a:bodyPr>
                    <a:lstStyle/>
                    <a:p>
                      <a:pPr indent="0" lvl="0" marL="0" marR="0" rtl="0" algn="l">
                        <a:lnSpc>
                          <a:spcPct val="100000"/>
                        </a:lnSpc>
                        <a:spcBef>
                          <a:spcPts val="0"/>
                        </a:spcBef>
                        <a:spcAft>
                          <a:spcPts val="0"/>
                        </a:spcAft>
                        <a:buClr>
                          <a:schemeClr val="dk1"/>
                        </a:buClr>
                        <a:buSzPts val="900"/>
                        <a:buFont typeface="Arial"/>
                        <a:buNone/>
                      </a:pPr>
                      <a:r>
                        <a:rPr lang="en-US" sz="900">
                          <a:solidFill>
                            <a:schemeClr val="dk1"/>
                          </a:solidFill>
                          <a:latin typeface="Arial"/>
                          <a:ea typeface="Arial"/>
                          <a:cs typeface="Arial"/>
                          <a:sym typeface="Arial"/>
                        </a:rPr>
                        <a:t>Side</a:t>
                      </a:r>
                      <a:r>
                        <a:rPr lang="en-US" sz="900">
                          <a:solidFill>
                            <a:schemeClr val="dk1"/>
                          </a:solidFill>
                          <a:latin typeface="Arial"/>
                          <a:ea typeface="Arial"/>
                          <a:cs typeface="Arial"/>
                          <a:sym typeface="Arial"/>
                        </a:rPr>
                        <a:t> key FPC</a:t>
                      </a:r>
                      <a:endParaRPr sz="900">
                        <a:solidFill>
                          <a:schemeClr val="dk1"/>
                        </a:solidFill>
                        <a:latin typeface="Arial"/>
                        <a:ea typeface="Arial"/>
                        <a:cs typeface="Arial"/>
                        <a:sym typeface="Arial"/>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hMerge="1"/>
                <a:tc>
                  <a:txBody>
                    <a:bodyPr>
                      <a:noAutofit/>
                    </a:bodyPr>
                    <a:lstStyle/>
                    <a:p>
                      <a:pPr indent="0" lvl="0" marL="0" marR="0" rtl="0" algn="ctr">
                        <a:lnSpc>
                          <a:spcPct val="100000"/>
                        </a:lnSpc>
                        <a:spcBef>
                          <a:spcPts val="0"/>
                        </a:spcBef>
                        <a:spcAft>
                          <a:spcPts val="0"/>
                        </a:spcAft>
                        <a:buClr>
                          <a:schemeClr val="dk1"/>
                        </a:buClr>
                        <a:buSzPts val="900"/>
                        <a:buFont typeface="Arial"/>
                        <a:buNone/>
                      </a:pPr>
                      <a:r>
                        <a:rPr lang="en-US" sz="900">
                          <a:solidFill>
                            <a:schemeClr val="dk1"/>
                          </a:solidFill>
                          <a:latin typeface="Arial"/>
                          <a:ea typeface="Arial"/>
                          <a:cs typeface="Arial"/>
                          <a:sym typeface="Arial"/>
                        </a:rPr>
                        <a:t>1</a:t>
                      </a:r>
                      <a:endParaRPr/>
                    </a:p>
                  </a:txBody>
                  <a:tcPr marT="28100" marB="28100" marR="57900" marL="57900" anchor="ctr">
                    <a:lnL cap="flat" cmpd="sng" w="12700">
                      <a:solidFill>
                        <a:schemeClr val="dk1"/>
                      </a:solidFill>
                      <a:prstDash val="solid"/>
                      <a:round/>
                      <a:headEnd len="sm" w="sm" type="none"/>
                      <a:tailEnd len="sm" w="sm" type="none"/>
                    </a:lnL>
                    <a:lnB cap="flat" cmpd="sng" w="12700">
                      <a:solidFill>
                        <a:schemeClr val="dk1"/>
                      </a:solidFill>
                      <a:prstDash val="solid"/>
                      <a:round/>
                      <a:headEnd len="sm" w="sm" type="none"/>
                      <a:tailEnd len="sm" w="sm" type="none"/>
                    </a:lnB>
                  </a:tcPr>
                </a:tc>
              </a:tr>
              <a:tr h="288925">
                <a:tc gridSpan="3">
                  <a:txBody>
                    <a:bodyPr>
                      <a:noAutofit/>
                    </a:bodyPr>
                    <a:lstStyle/>
                    <a:p>
                      <a:pPr indent="0" lvl="0" marL="0" marR="0" rtl="0" algn="ctr">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Tools/ Equipment</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hMerge="1"/>
              </a:tr>
              <a:tr h="282575">
                <a:tc>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Description</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gridSpan="2">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Parameters</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r>
              <a:tr h="404825">
                <a:tc>
                  <a:txBody>
                    <a:bodyPr>
                      <a:noAutofit/>
                    </a:bodyPr>
                    <a:lstStyle/>
                    <a:p>
                      <a:pPr indent="0" lvl="0" marL="0" marR="0" rtl="0" algn="l">
                        <a:lnSpc>
                          <a:spcPct val="100000"/>
                        </a:lnSpc>
                        <a:spcBef>
                          <a:spcPts val="0"/>
                        </a:spcBef>
                        <a:spcAft>
                          <a:spcPts val="0"/>
                        </a:spcAft>
                        <a:buClr>
                          <a:schemeClr val="dk1"/>
                        </a:buClr>
                        <a:buSzPts val="900"/>
                        <a:buFont typeface="Arial"/>
                        <a:buNone/>
                      </a:pPr>
                      <a:r>
                        <a:rPr lang="en-US" sz="900"/>
                        <a:t>ESD wrist strap</a:t>
                      </a:r>
                      <a:endParaRPr b="0" i="0" sz="900" u="none" cap="none" strike="noStrike">
                        <a:solidFill>
                          <a:schemeClr val="dk1"/>
                        </a:solidFill>
                        <a:latin typeface="Calibri"/>
                        <a:ea typeface="Calibri"/>
                        <a:cs typeface="Calibri"/>
                        <a:sym typeface="Calibri"/>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gridSpan="2">
                  <a:txBody>
                    <a:bodyPr>
                      <a:noAutofit/>
                    </a:bodyPr>
                    <a:lstStyle/>
                    <a:p>
                      <a:pPr indent="0" lvl="0" marL="0" marR="0" rtl="0" algn="ctr">
                        <a:lnSpc>
                          <a:spcPct val="100000"/>
                        </a:lnSpc>
                        <a:spcBef>
                          <a:spcPts val="0"/>
                        </a:spcBef>
                        <a:spcAft>
                          <a:spcPts val="0"/>
                        </a:spcAft>
                        <a:buClr>
                          <a:schemeClr val="dk1"/>
                        </a:buClr>
                        <a:buSzPts val="900"/>
                        <a:buFont typeface="Arial"/>
                        <a:buNone/>
                      </a:pPr>
                      <a:r>
                        <a:t/>
                      </a:r>
                      <a:endParaRPr b="0" i="0" sz="900" u="none" cap="none" strike="noStrike">
                        <a:solidFill>
                          <a:schemeClr val="dk1"/>
                        </a:solidFill>
                        <a:latin typeface="Calibri"/>
                        <a:ea typeface="Calibri"/>
                        <a:cs typeface="Calibri"/>
                        <a:sym typeface="Calibri"/>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404825">
                <a:tc>
                  <a:txBody>
                    <a:bodyPr>
                      <a:noAutofit/>
                    </a:bodyPr>
                    <a:lstStyle/>
                    <a:p>
                      <a:pPr indent="0" lvl="0" marL="0" marR="0" rtl="0" algn="l">
                        <a:lnSpc>
                          <a:spcPct val="100000"/>
                        </a:lnSpc>
                        <a:spcBef>
                          <a:spcPts val="0"/>
                        </a:spcBef>
                        <a:spcAft>
                          <a:spcPts val="0"/>
                        </a:spcAft>
                        <a:buClr>
                          <a:schemeClr val="dk1"/>
                        </a:buClr>
                        <a:buSzPts val="900"/>
                        <a:buFont typeface="Arial"/>
                        <a:buNone/>
                      </a:pPr>
                      <a:r>
                        <a:rPr lang="en-US" sz="900">
                          <a:solidFill>
                            <a:schemeClr val="dk1"/>
                          </a:solidFill>
                          <a:latin typeface="Arial"/>
                          <a:ea typeface="Arial"/>
                          <a:cs typeface="Arial"/>
                          <a:sym typeface="Arial"/>
                        </a:rPr>
                        <a:t>Tweezers</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gridSpan="2">
                  <a:txBody>
                    <a:bodyPr>
                      <a:noAutofit/>
                    </a:bodyPr>
                    <a:lstStyle/>
                    <a:p>
                      <a:pPr indent="0" lvl="0" marL="0" marR="0" rtl="0" algn="ctr">
                        <a:lnSpc>
                          <a:spcPct val="100000"/>
                        </a:lnSpc>
                        <a:spcBef>
                          <a:spcPts val="0"/>
                        </a:spcBef>
                        <a:spcAft>
                          <a:spcPts val="0"/>
                        </a:spcAft>
                        <a:buClr>
                          <a:schemeClr val="dk1"/>
                        </a:buClr>
                        <a:buSzPts val="900"/>
                        <a:buFont typeface="Arial"/>
                        <a:buNone/>
                      </a:pPr>
                      <a:r>
                        <a:t/>
                      </a:r>
                      <a:endParaRPr b="0" i="0" sz="900" u="none" cap="none" strike="noStrike">
                        <a:solidFill>
                          <a:schemeClr val="dk1"/>
                        </a:solidFill>
                        <a:latin typeface="Calibri"/>
                        <a:ea typeface="Calibri"/>
                        <a:cs typeface="Calibri"/>
                        <a:sym typeface="Calibri"/>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404825">
                <a:tc>
                  <a:txBody>
                    <a:bodyPr>
                      <a:noAutofit/>
                    </a:bodyPr>
                    <a:lstStyle/>
                    <a:p>
                      <a:pPr indent="0" lvl="0" marL="0" marR="0" rtl="0" algn="l">
                        <a:lnSpc>
                          <a:spcPct val="100000"/>
                        </a:lnSpc>
                        <a:spcBef>
                          <a:spcPts val="0"/>
                        </a:spcBef>
                        <a:spcAft>
                          <a:spcPts val="0"/>
                        </a:spcAft>
                        <a:buClr>
                          <a:schemeClr val="dk1"/>
                        </a:buClr>
                        <a:buSzPts val="900"/>
                        <a:buFont typeface="Arial"/>
                        <a:buNone/>
                      </a:pPr>
                      <a:r>
                        <a:t/>
                      </a:r>
                      <a:endParaRPr b="0" sz="900">
                        <a:solidFill>
                          <a:srgbClr val="FF0000"/>
                        </a:solidFill>
                        <a:latin typeface="Arial"/>
                        <a:ea typeface="Arial"/>
                        <a:cs typeface="Arial"/>
                        <a:sym typeface="Arial"/>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gridSpan="2">
                  <a:txBody>
                    <a:bodyPr>
                      <a:noAutofit/>
                    </a:bodyPr>
                    <a:lstStyle/>
                    <a:p>
                      <a:pPr indent="0" lvl="0" marL="0" marR="0" rtl="0" algn="ctr">
                        <a:lnSpc>
                          <a:spcPct val="100000"/>
                        </a:lnSpc>
                        <a:spcBef>
                          <a:spcPts val="0"/>
                        </a:spcBef>
                        <a:spcAft>
                          <a:spcPts val="0"/>
                        </a:spcAft>
                        <a:buClr>
                          <a:schemeClr val="dk1"/>
                        </a:buClr>
                        <a:buSzPts val="900"/>
                        <a:buFont typeface="Arial"/>
                        <a:buNone/>
                      </a:pPr>
                      <a:r>
                        <a:t/>
                      </a:r>
                      <a:endParaRPr b="0" sz="900">
                        <a:solidFill>
                          <a:schemeClr val="dk1"/>
                        </a:solidFill>
                        <a:latin typeface="Arial"/>
                        <a:ea typeface="Arial"/>
                        <a:cs typeface="Arial"/>
                        <a:sym typeface="Arial"/>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bl>
          </a:graphicData>
        </a:graphic>
      </p:graphicFrame>
      <p:sp>
        <p:nvSpPr>
          <p:cNvPr id="199" name="Google Shape;199;p20"/>
          <p:cNvSpPr txBox="1"/>
          <p:nvPr/>
        </p:nvSpPr>
        <p:spPr>
          <a:xfrm>
            <a:off x="590365" y="1377568"/>
            <a:ext cx="7286810" cy="2092881"/>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Take the front housing module and check LCD and TP no damage..</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Remove the liner on the front housing. Take the receive, and remove the liner on the receiver, then assemble it to the front housing.</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Note: The direction of the receiver should be correct.</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Take the side key FPC, and assemble it to the front housing.</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Self-check the receiver, the side key FPC assembled in place.        </a:t>
            </a:r>
            <a:endParaRPr sz="1300">
              <a:solidFill>
                <a:schemeClr val="dk1"/>
              </a:solidFill>
              <a:latin typeface="Arial"/>
              <a:ea typeface="Arial"/>
              <a:cs typeface="Arial"/>
              <a:sym typeface="Arial"/>
            </a:endParaRPr>
          </a:p>
        </p:txBody>
      </p:sp>
      <p:sp>
        <p:nvSpPr>
          <p:cNvPr id="200" name="Google Shape;200;p20"/>
          <p:cNvSpPr/>
          <p:nvPr/>
        </p:nvSpPr>
        <p:spPr>
          <a:xfrm>
            <a:off x="322896" y="1822782"/>
            <a:ext cx="179387" cy="190500"/>
          </a:xfrm>
          <a:prstGeom prst="rect">
            <a:avLst/>
          </a:prstGeom>
          <a:solidFill>
            <a:srgbClr val="0000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201" name="Google Shape;201;p20"/>
          <p:cNvSpPr/>
          <p:nvPr/>
        </p:nvSpPr>
        <p:spPr>
          <a:xfrm>
            <a:off x="311173" y="2823640"/>
            <a:ext cx="179387" cy="190500"/>
          </a:xfrm>
          <a:prstGeom prst="rect">
            <a:avLst/>
          </a:prstGeom>
          <a:solidFill>
            <a:srgbClr val="0000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202" name="Google Shape;202;p20"/>
          <p:cNvSpPr/>
          <p:nvPr/>
        </p:nvSpPr>
        <p:spPr>
          <a:xfrm>
            <a:off x="306388" y="1431925"/>
            <a:ext cx="193675" cy="200025"/>
          </a:xfrm>
          <a:prstGeom prst="ellipse">
            <a:avLst/>
          </a:prstGeom>
          <a:solidFill>
            <a:srgbClr val="FFFF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203" name="Google Shape;203;p20"/>
          <p:cNvSpPr/>
          <p:nvPr/>
        </p:nvSpPr>
        <p:spPr>
          <a:xfrm>
            <a:off x="315913" y="3194050"/>
            <a:ext cx="193675" cy="200025"/>
          </a:xfrm>
          <a:prstGeom prst="ellipse">
            <a:avLst/>
          </a:prstGeom>
          <a:solidFill>
            <a:srgbClr val="FFFF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204" name="Google Shape;204;p20"/>
          <p:cNvSpPr/>
          <p:nvPr/>
        </p:nvSpPr>
        <p:spPr>
          <a:xfrm>
            <a:off x="299966" y="2173545"/>
            <a:ext cx="211137" cy="193675"/>
          </a:xfrm>
          <a:custGeom>
            <a:pathLst>
              <a:path extrusionOk="0" h="22" w="26">
                <a:moveTo>
                  <a:pt x="26" y="22"/>
                </a:moveTo>
                <a:lnTo>
                  <a:pt x="13" y="0"/>
                </a:lnTo>
                <a:lnTo>
                  <a:pt x="0" y="22"/>
                </a:lnTo>
                <a:lnTo>
                  <a:pt x="26" y="22"/>
                </a:lnTo>
                <a:close/>
              </a:path>
            </a:pathLst>
          </a:custGeom>
          <a:solidFill>
            <a:srgbClr val="FF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205" name="Google Shape;205;p20"/>
          <p:cNvSpPr/>
          <p:nvPr/>
        </p:nvSpPr>
        <p:spPr>
          <a:xfrm>
            <a:off x="2514600" y="4163487"/>
            <a:ext cx="723901" cy="398988"/>
          </a:xfrm>
          <a:prstGeom prst="wedgeRoundRectCallout">
            <a:avLst>
              <a:gd fmla="val 200599" name="adj1"/>
              <a:gd fmla="val -2012" name="adj2"/>
              <a:gd fmla="val 16667" name="adj3"/>
            </a:avLst>
          </a:prstGeom>
          <a:solidFill>
            <a:srgbClr val="FFFFFF"/>
          </a:solidFill>
          <a:ln cap="flat" cmpd="sng" w="19050">
            <a:solidFill>
              <a:srgbClr val="FF00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00">
                <a:solidFill>
                  <a:schemeClr val="dk1"/>
                </a:solidFill>
                <a:latin typeface="Arial"/>
                <a:ea typeface="Arial"/>
                <a:cs typeface="Arial"/>
                <a:sym typeface="Arial"/>
              </a:rPr>
              <a:t>Receiver</a:t>
            </a:r>
            <a:endParaRPr sz="1000">
              <a:solidFill>
                <a:schemeClr val="dk1"/>
              </a:solidFill>
              <a:latin typeface="Arial"/>
              <a:ea typeface="Arial"/>
              <a:cs typeface="Arial"/>
              <a:sym typeface="Arial"/>
            </a:endParaRPr>
          </a:p>
        </p:txBody>
      </p:sp>
      <p:sp>
        <p:nvSpPr>
          <p:cNvPr id="206" name="Google Shape;206;p20"/>
          <p:cNvSpPr/>
          <p:nvPr/>
        </p:nvSpPr>
        <p:spPr>
          <a:xfrm>
            <a:off x="4253817" y="4010025"/>
            <a:ext cx="975408" cy="742950"/>
          </a:xfrm>
          <a:prstGeom prst="roundRect">
            <a:avLst>
              <a:gd fmla="val 16667" name="adj"/>
            </a:avLst>
          </a:prstGeom>
          <a:noFill/>
          <a:ln cap="flat" cmpd="sng" w="19050">
            <a:solidFill>
              <a:srgbClr val="FF00FF"/>
            </a:solidFill>
            <a:prstDash val="solid"/>
            <a:round/>
            <a:headEnd len="sm" w="sm" type="none"/>
            <a:tailEnd len="sm" w="sm"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pic>
        <p:nvPicPr>
          <p:cNvPr id="207" name="Google Shape;207;p20"/>
          <p:cNvPicPr preferRelativeResize="0"/>
          <p:nvPr/>
        </p:nvPicPr>
        <p:blipFill rotWithShape="1">
          <a:blip r:embed="rId5">
            <a:alphaModFix/>
          </a:blip>
          <a:srcRect b="0" l="0" r="0" t="0"/>
          <a:stretch/>
        </p:blipFill>
        <p:spPr>
          <a:xfrm>
            <a:off x="900113" y="3776663"/>
            <a:ext cx="1476375" cy="1019175"/>
          </a:xfrm>
          <a:prstGeom prst="rect">
            <a:avLst/>
          </a:prstGeom>
          <a:noFill/>
          <a:ln>
            <a:noFill/>
          </a:ln>
        </p:spPr>
      </p:pic>
      <p:pic>
        <p:nvPicPr>
          <p:cNvPr id="208" name="Google Shape;208;p20"/>
          <p:cNvPicPr preferRelativeResize="0"/>
          <p:nvPr/>
        </p:nvPicPr>
        <p:blipFill rotWithShape="1">
          <a:blip r:embed="rId6">
            <a:alphaModFix/>
          </a:blip>
          <a:srcRect b="0" l="0" r="0" t="0"/>
          <a:stretch/>
        </p:blipFill>
        <p:spPr>
          <a:xfrm>
            <a:off x="6577013" y="3938588"/>
            <a:ext cx="1266825" cy="3076575"/>
          </a:xfrm>
          <a:prstGeom prst="rect">
            <a:avLst/>
          </a:prstGeom>
          <a:noFill/>
          <a:ln>
            <a:noFill/>
          </a:ln>
        </p:spPr>
      </p:pic>
      <p:sp>
        <p:nvSpPr>
          <p:cNvPr id="209" name="Google Shape;209;p20"/>
          <p:cNvSpPr/>
          <p:nvPr/>
        </p:nvSpPr>
        <p:spPr>
          <a:xfrm>
            <a:off x="1952625" y="5754161"/>
            <a:ext cx="809626" cy="427563"/>
          </a:xfrm>
          <a:prstGeom prst="wedgeRoundRectCallout">
            <a:avLst>
              <a:gd fmla="val 78215" name="adj1"/>
              <a:gd fmla="val -114357" name="adj2"/>
              <a:gd fmla="val 16667" name="adj3"/>
            </a:avLst>
          </a:prstGeom>
          <a:solidFill>
            <a:srgbClr val="FFFFFF"/>
          </a:solidFill>
          <a:ln cap="flat" cmpd="sng" w="19050">
            <a:solidFill>
              <a:srgbClr val="FF00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00">
                <a:solidFill>
                  <a:schemeClr val="dk1"/>
                </a:solidFill>
                <a:latin typeface="Arial"/>
                <a:ea typeface="Arial"/>
                <a:cs typeface="Arial"/>
                <a:sym typeface="Arial"/>
              </a:rPr>
              <a:t>Side key FPC</a:t>
            </a:r>
            <a:endParaRPr sz="1000">
              <a:solidFill>
                <a:schemeClr val="dk1"/>
              </a:solidFill>
              <a:latin typeface="Arial"/>
              <a:ea typeface="Arial"/>
              <a:cs typeface="Arial"/>
              <a:sym typeface="Arial"/>
            </a:endParaRPr>
          </a:p>
        </p:txBody>
      </p:sp>
      <p:sp>
        <p:nvSpPr>
          <p:cNvPr id="210" name="Google Shape;210;p20"/>
          <p:cNvSpPr/>
          <p:nvPr/>
        </p:nvSpPr>
        <p:spPr>
          <a:xfrm>
            <a:off x="133350" y="5716061"/>
            <a:ext cx="723901" cy="427563"/>
          </a:xfrm>
          <a:prstGeom prst="wedgeRoundRectCallout">
            <a:avLst>
              <a:gd fmla="val -50717" name="adj1"/>
              <a:gd fmla="val -14108" name="adj2"/>
              <a:gd fmla="val 16667" name="adj3"/>
            </a:avLst>
          </a:prstGeom>
          <a:solidFill>
            <a:srgbClr val="FFFFFF"/>
          </a:solidFill>
          <a:ln cap="flat" cmpd="sng" w="19050">
            <a:solidFill>
              <a:srgbClr val="FF00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00">
                <a:solidFill>
                  <a:schemeClr val="dk1"/>
                </a:solidFill>
                <a:latin typeface="Arial"/>
                <a:ea typeface="Arial"/>
                <a:cs typeface="Arial"/>
                <a:sym typeface="Arial"/>
              </a:rPr>
              <a:t>Side key FPC</a:t>
            </a:r>
            <a:endParaRPr sz="1000">
              <a:solidFill>
                <a:schemeClr val="dk1"/>
              </a:solidFill>
              <a:latin typeface="Arial"/>
              <a:ea typeface="Arial"/>
              <a:cs typeface="Arial"/>
              <a:sym typeface="Arial"/>
            </a:endParaRPr>
          </a:p>
        </p:txBody>
      </p:sp>
      <p:sp>
        <p:nvSpPr>
          <p:cNvPr id="211" name="Google Shape;211;p20"/>
          <p:cNvSpPr/>
          <p:nvPr/>
        </p:nvSpPr>
        <p:spPr>
          <a:xfrm>
            <a:off x="133350" y="4068236"/>
            <a:ext cx="742951" cy="427563"/>
          </a:xfrm>
          <a:prstGeom prst="wedgeRoundRectCallout">
            <a:avLst>
              <a:gd fmla="val -50717" name="adj1"/>
              <a:gd fmla="val -14108" name="adj2"/>
              <a:gd fmla="val 16667" name="adj3"/>
            </a:avLst>
          </a:prstGeom>
          <a:solidFill>
            <a:srgbClr val="FFFFFF"/>
          </a:solidFill>
          <a:ln cap="flat" cmpd="sng" w="19050">
            <a:solidFill>
              <a:srgbClr val="FF00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00">
                <a:solidFill>
                  <a:schemeClr val="dk1"/>
                </a:solidFill>
                <a:latin typeface="Arial"/>
                <a:ea typeface="Arial"/>
                <a:cs typeface="Arial"/>
                <a:sym typeface="Arial"/>
              </a:rPr>
              <a:t>Receiver</a:t>
            </a:r>
            <a:endParaRPr sz="1000">
              <a:solidFill>
                <a:schemeClr val="dk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6" name="Shape 216"/>
        <p:cNvGrpSpPr/>
        <p:nvPr/>
      </p:nvGrpSpPr>
      <p:grpSpPr>
        <a:xfrm>
          <a:off x="0" y="0"/>
          <a:ext cx="0" cy="0"/>
          <a:chOff x="0" y="0"/>
          <a:chExt cx="0" cy="0"/>
        </a:xfrm>
      </p:grpSpPr>
      <p:pic>
        <p:nvPicPr>
          <p:cNvPr id="217" name="Google Shape;217;p21"/>
          <p:cNvPicPr preferRelativeResize="0"/>
          <p:nvPr/>
        </p:nvPicPr>
        <p:blipFill rotWithShape="1">
          <a:blip r:embed="rId3">
            <a:alphaModFix/>
          </a:blip>
          <a:srcRect b="13351" l="0" r="0" t="0"/>
          <a:stretch/>
        </p:blipFill>
        <p:spPr>
          <a:xfrm>
            <a:off x="3124200" y="4400550"/>
            <a:ext cx="2724150" cy="2905125"/>
          </a:xfrm>
          <a:prstGeom prst="rect">
            <a:avLst/>
          </a:prstGeom>
          <a:noFill/>
          <a:ln>
            <a:noFill/>
          </a:ln>
        </p:spPr>
      </p:pic>
      <p:graphicFrame>
        <p:nvGraphicFramePr>
          <p:cNvPr id="218" name="Google Shape;218;p21"/>
          <p:cNvGraphicFramePr/>
          <p:nvPr/>
        </p:nvGraphicFramePr>
        <p:xfrm>
          <a:off x="0" y="473075"/>
          <a:ext cx="3000000" cy="3000000"/>
        </p:xfrm>
        <a:graphic>
          <a:graphicData uri="http://schemas.openxmlformats.org/drawingml/2006/table">
            <a:tbl>
              <a:tblPr>
                <a:noFill/>
                <a:tableStyleId>{47D3ABDA-69E1-40BC-A2FD-3171827BBA8E}</a:tableStyleId>
              </a:tblPr>
              <a:tblGrid>
                <a:gridCol w="1571625"/>
                <a:gridCol w="695325"/>
                <a:gridCol w="1924050"/>
                <a:gridCol w="936625"/>
                <a:gridCol w="1531950"/>
                <a:gridCol w="703250"/>
                <a:gridCol w="469900"/>
                <a:gridCol w="682625"/>
                <a:gridCol w="779475"/>
                <a:gridCol w="757225"/>
              </a:tblGrid>
              <a:tr h="441325">
                <a:tc>
                  <a:txBody>
                    <a:bodyPr>
                      <a:noAutofit/>
                    </a:bodyPr>
                    <a:lstStyle/>
                    <a:p>
                      <a:pPr indent="0" lvl="0" marL="0" marR="0" rtl="0" algn="ctr">
                        <a:lnSpc>
                          <a:spcPct val="100000"/>
                        </a:lnSpc>
                        <a:spcBef>
                          <a:spcPts val="0"/>
                        </a:spcBef>
                        <a:spcAft>
                          <a:spcPts val="0"/>
                        </a:spcAft>
                        <a:buClr>
                          <a:schemeClr val="dk1"/>
                        </a:buClr>
                        <a:buSzPts val="1600"/>
                        <a:buFont typeface="Arial"/>
                        <a:buNone/>
                      </a:pPr>
                      <a:r>
                        <a:t/>
                      </a:r>
                      <a:endParaRPr b="1" i="0" sz="16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ctr">
                        <a:lnSpc>
                          <a:spcPct val="100000"/>
                        </a:lnSpc>
                        <a:spcBef>
                          <a:spcPts val="0"/>
                        </a:spcBef>
                        <a:spcAft>
                          <a:spcPts val="0"/>
                        </a:spcAft>
                        <a:buClr>
                          <a:schemeClr val="dk1"/>
                        </a:buClr>
                        <a:buSzPts val="1200"/>
                        <a:buFont typeface="Arial"/>
                        <a:buNone/>
                      </a:pPr>
                      <a:r>
                        <a:t/>
                      </a:r>
                      <a:endParaRPr b="1" i="0" sz="12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ctr">
                        <a:lnSpc>
                          <a:spcPct val="100000"/>
                        </a:lnSpc>
                        <a:spcBef>
                          <a:spcPts val="0"/>
                        </a:spcBef>
                        <a:spcAft>
                          <a:spcPts val="0"/>
                        </a:spcAft>
                        <a:buClr>
                          <a:schemeClr val="dk1"/>
                        </a:buClr>
                        <a:buSzPts val="1200"/>
                        <a:buFont typeface="Calibri"/>
                        <a:buNone/>
                      </a:pPr>
                      <a:r>
                        <a:rPr b="1" i="0" lang="en-US" sz="1200" u="none" cap="none" strike="noStrike">
                          <a:solidFill>
                            <a:schemeClr val="dk1"/>
                          </a:solidFill>
                          <a:latin typeface="Calibri"/>
                          <a:ea typeface="Calibri"/>
                          <a:cs typeface="Calibri"/>
                          <a:sym typeface="Calibri"/>
                        </a:rPr>
                        <a:t>Assemble motor ,flash board and sub MIC rubber</a:t>
                      </a:r>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27425" marB="27425" marR="64000" marL="640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ctr">
                        <a:lnSpc>
                          <a:spcPct val="100000"/>
                        </a:lnSpc>
                        <a:spcBef>
                          <a:spcPts val="0"/>
                        </a:spcBef>
                        <a:spcAft>
                          <a:spcPts val="0"/>
                        </a:spcAft>
                        <a:buClr>
                          <a:schemeClr val="dk1"/>
                        </a:buClr>
                        <a:buSzPts val="1100"/>
                        <a:buFont typeface="Arial"/>
                        <a:buNone/>
                      </a:pPr>
                      <a:r>
                        <a:t/>
                      </a:r>
                      <a:endParaRPr b="0" i="0" sz="1100" u="none" cap="none" strike="noStrike">
                        <a:solidFill>
                          <a:schemeClr val="dk1"/>
                        </a:solidFill>
                        <a:latin typeface="Calibri"/>
                        <a:ea typeface="Calibri"/>
                        <a:cs typeface="Calibri"/>
                        <a:sym typeface="Calibri"/>
                      </a:endParaRPr>
                    </a:p>
                    <a:p>
                      <a:pPr indent="0" lvl="0" marL="0" marR="0" rtl="0" algn="l">
                        <a:lnSpc>
                          <a:spcPct val="100000"/>
                        </a:lnSpc>
                        <a:spcBef>
                          <a:spcPts val="220"/>
                        </a:spcBef>
                        <a:spcAft>
                          <a:spcPts val="0"/>
                        </a:spcAft>
                        <a:buClr>
                          <a:schemeClr val="dk1"/>
                        </a:buClr>
                        <a:buSzPts val="1100"/>
                        <a:buFont typeface="Calibri"/>
                        <a:buNone/>
                      </a:pPr>
                      <a:r>
                        <a:rPr b="0" i="0" lang="en-US" sz="1100" u="none" cap="none" strike="noStrike">
                          <a:solidFill>
                            <a:schemeClr val="dk1"/>
                          </a:solidFill>
                          <a:latin typeface="Calibri"/>
                          <a:ea typeface="Calibri"/>
                          <a:cs typeface="Calibri"/>
                          <a:sym typeface="Calibri"/>
                        </a:rPr>
                        <a:t>  </a:t>
                      </a:r>
                      <a:fld id="{00000000-1234-1234-1234-123412341234}" type="slidenum">
                        <a:rPr b="0" i="0" lang="en-US" sz="1100" u="none" cap="none" strike="noStrike">
                          <a:solidFill>
                            <a:schemeClr val="dk1"/>
                          </a:solidFill>
                          <a:latin typeface="Calibri"/>
                          <a:ea typeface="Calibri"/>
                          <a:cs typeface="Calibri"/>
                          <a:sym typeface="Calibri"/>
                        </a:rPr>
                        <a:t>‹#›</a:t>
                      </a:fld>
                      <a:r>
                        <a:rPr b="0" i="0" lang="en-US" sz="1100" u="none" cap="none" strike="noStrike">
                          <a:solidFill>
                            <a:schemeClr val="dk1"/>
                          </a:solidFill>
                          <a:latin typeface="Calibri"/>
                          <a:ea typeface="Calibri"/>
                          <a:cs typeface="Calibri"/>
                          <a:sym typeface="Calibri"/>
                        </a:rPr>
                        <a:t>  </a:t>
                      </a:r>
                      <a:endParaRPr b="0" i="0" sz="1100" u="none" cap="none" strike="noStrike">
                        <a:solidFill>
                          <a:schemeClr val="lt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grpSp>
        <p:nvGrpSpPr>
          <p:cNvPr id="219" name="Google Shape;219;p21"/>
          <p:cNvGrpSpPr/>
          <p:nvPr/>
        </p:nvGrpSpPr>
        <p:grpSpPr>
          <a:xfrm>
            <a:off x="8139113" y="1470025"/>
            <a:ext cx="1785937" cy="409575"/>
            <a:chOff x="3372" y="891"/>
            <a:chExt cx="1125" cy="258"/>
          </a:xfrm>
        </p:grpSpPr>
        <p:sp>
          <p:nvSpPr>
            <p:cNvPr id="220" name="Google Shape;220;p21"/>
            <p:cNvSpPr/>
            <p:nvPr/>
          </p:nvSpPr>
          <p:spPr>
            <a:xfrm>
              <a:off x="3372" y="1045"/>
              <a:ext cx="388" cy="86"/>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900">
                  <a:solidFill>
                    <a:srgbClr val="000000"/>
                  </a:solidFill>
                  <a:latin typeface="Times New Roman"/>
                  <a:ea typeface="Times New Roman"/>
                  <a:cs typeface="Times New Roman"/>
                  <a:sym typeface="Times New Roman"/>
                </a:rPr>
                <a:t>  </a:t>
              </a:r>
              <a:r>
                <a:rPr b="1" lang="en-US" sz="900">
                  <a:solidFill>
                    <a:srgbClr val="000000"/>
                  </a:solidFill>
                  <a:latin typeface="Calibri"/>
                  <a:ea typeface="Calibri"/>
                  <a:cs typeface="Calibri"/>
                  <a:sym typeface="Calibri"/>
                </a:rPr>
                <a:t>Attention</a:t>
              </a:r>
              <a:endParaRPr b="1" sz="900">
                <a:solidFill>
                  <a:schemeClr val="dk1"/>
                </a:solidFill>
                <a:latin typeface="Calibri"/>
                <a:ea typeface="Calibri"/>
                <a:cs typeface="Calibri"/>
                <a:sym typeface="Calibri"/>
              </a:endParaRPr>
            </a:p>
          </p:txBody>
        </p:sp>
        <p:sp>
          <p:nvSpPr>
            <p:cNvPr id="221" name="Google Shape;221;p21"/>
            <p:cNvSpPr/>
            <p:nvPr/>
          </p:nvSpPr>
          <p:spPr>
            <a:xfrm>
              <a:off x="3507" y="893"/>
              <a:ext cx="133" cy="122"/>
            </a:xfrm>
            <a:custGeom>
              <a:pathLst>
                <a:path extrusionOk="0" h="22" w="26">
                  <a:moveTo>
                    <a:pt x="26" y="22"/>
                  </a:moveTo>
                  <a:lnTo>
                    <a:pt x="13" y="0"/>
                  </a:lnTo>
                  <a:lnTo>
                    <a:pt x="0" y="22"/>
                  </a:lnTo>
                  <a:lnTo>
                    <a:pt x="26" y="22"/>
                  </a:lnTo>
                  <a:close/>
                </a:path>
              </a:pathLst>
            </a:custGeom>
            <a:solidFill>
              <a:srgbClr val="FF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222" name="Google Shape;222;p21"/>
            <p:cNvSpPr/>
            <p:nvPr/>
          </p:nvSpPr>
          <p:spPr>
            <a:xfrm>
              <a:off x="3865" y="895"/>
              <a:ext cx="110" cy="120"/>
            </a:xfrm>
            <a:prstGeom prst="rect">
              <a:avLst/>
            </a:prstGeom>
            <a:solidFill>
              <a:srgbClr val="0000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223" name="Google Shape;223;p21"/>
            <p:cNvSpPr txBox="1"/>
            <p:nvPr/>
          </p:nvSpPr>
          <p:spPr>
            <a:xfrm>
              <a:off x="3730" y="1026"/>
              <a:ext cx="429" cy="123"/>
            </a:xfrm>
            <a:prstGeom prst="rect">
              <a:avLst/>
            </a:prstGeom>
            <a:noFill/>
            <a:ln>
              <a:noFill/>
            </a:ln>
          </p:spPr>
          <p:txBody>
            <a:bodyPr anchorCtr="0" anchor="t" bIns="31825" lIns="63675" spcFirstLastPara="1" rIns="63675" wrap="square" tIns="31825">
              <a:noAutofit/>
            </a:bodyPr>
            <a:lstStyle/>
            <a:p>
              <a:pPr indent="0" lvl="0" marL="0" marR="0" rtl="0" algn="l">
                <a:spcBef>
                  <a:spcPts val="0"/>
                </a:spcBef>
                <a:spcAft>
                  <a:spcPts val="0"/>
                </a:spcAft>
                <a:buNone/>
              </a:pPr>
              <a:r>
                <a:rPr b="1" lang="en-US" sz="900">
                  <a:solidFill>
                    <a:schemeClr val="dk1"/>
                  </a:solidFill>
                  <a:latin typeface="Calibri"/>
                  <a:ea typeface="Calibri"/>
                  <a:cs typeface="Calibri"/>
                  <a:sym typeface="Calibri"/>
                </a:rPr>
                <a:t>Operation</a:t>
              </a:r>
              <a:endParaRPr b="1" sz="900">
                <a:solidFill>
                  <a:schemeClr val="dk1"/>
                </a:solidFill>
                <a:latin typeface="Calibri"/>
                <a:ea typeface="Calibri"/>
                <a:cs typeface="Calibri"/>
                <a:sym typeface="Calibri"/>
              </a:endParaRPr>
            </a:p>
          </p:txBody>
        </p:sp>
        <p:sp>
          <p:nvSpPr>
            <p:cNvPr id="224" name="Google Shape;224;p21"/>
            <p:cNvSpPr/>
            <p:nvPr/>
          </p:nvSpPr>
          <p:spPr>
            <a:xfrm>
              <a:off x="4087" y="1046"/>
              <a:ext cx="410" cy="86"/>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900">
                  <a:solidFill>
                    <a:srgbClr val="000000"/>
                  </a:solidFill>
                  <a:latin typeface="Calibri"/>
                  <a:ea typeface="Calibri"/>
                  <a:cs typeface="Calibri"/>
                  <a:sym typeface="Calibri"/>
                </a:rPr>
                <a:t>Verification</a:t>
              </a:r>
              <a:endParaRPr b="1" sz="900">
                <a:solidFill>
                  <a:schemeClr val="dk1"/>
                </a:solidFill>
                <a:latin typeface="Calibri"/>
                <a:ea typeface="Calibri"/>
                <a:cs typeface="Calibri"/>
                <a:sym typeface="Calibri"/>
              </a:endParaRPr>
            </a:p>
          </p:txBody>
        </p:sp>
        <p:sp>
          <p:nvSpPr>
            <p:cNvPr id="225" name="Google Shape;225;p21"/>
            <p:cNvSpPr/>
            <p:nvPr/>
          </p:nvSpPr>
          <p:spPr>
            <a:xfrm>
              <a:off x="4216" y="891"/>
              <a:ext cx="122" cy="126"/>
            </a:xfrm>
            <a:prstGeom prst="ellipse">
              <a:avLst/>
            </a:prstGeom>
            <a:solidFill>
              <a:srgbClr val="FFFF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grpSp>
      <p:graphicFrame>
        <p:nvGraphicFramePr>
          <p:cNvPr id="226" name="Google Shape;226;p21"/>
          <p:cNvGraphicFramePr/>
          <p:nvPr/>
        </p:nvGraphicFramePr>
        <p:xfrm>
          <a:off x="8108950" y="1008063"/>
          <a:ext cx="3000000" cy="3000000"/>
        </p:xfrm>
        <a:graphic>
          <a:graphicData uri="http://schemas.openxmlformats.org/drawingml/2006/table">
            <a:tbl>
              <a:tblPr>
                <a:noFill/>
                <a:tableStyleId>{47D3ABDA-69E1-40BC-A2FD-3171827BBA8E}</a:tableStyleId>
              </a:tblPr>
              <a:tblGrid>
                <a:gridCol w="1084275"/>
                <a:gridCol w="290500"/>
                <a:gridCol w="496850"/>
              </a:tblGrid>
              <a:tr h="346075">
                <a:tc gridSpan="3">
                  <a:txBody>
                    <a:bodyPr>
                      <a:noAutofit/>
                    </a:bodyPr>
                    <a:lstStyle/>
                    <a:p>
                      <a:pPr indent="0" lvl="0" marL="0" marR="0" rtl="0" algn="ctr">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Symbols</a:t>
                      </a:r>
                      <a:endParaRPr/>
                    </a:p>
                  </a:txBody>
                  <a:tcPr marT="28100" marB="28100" marR="57900" marL="5790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hMerge="1"/>
              </a:tr>
              <a:tr h="574675">
                <a:tc gridSpan="3">
                  <a:txBody>
                    <a:bodyPr>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a:txBody>
                  <a:tcPr marT="28100" marB="28100" marR="57900" marL="5790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hMerge="1"/>
              </a:tr>
              <a:tr h="355600">
                <a:tc gridSpan="3">
                  <a:txBody>
                    <a:bodyPr>
                      <a:noAutofit/>
                    </a:bodyPr>
                    <a:lstStyle/>
                    <a:p>
                      <a:pPr indent="0" lvl="0" marL="0" marR="0" rtl="0" algn="ctr">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Material List</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hMerge="1"/>
              </a:tr>
              <a:tr h="239725">
                <a:tc gridSpan="2">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Description / Part #</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Qty</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r>
              <a:tr h="290525">
                <a:tc gridSpan="2">
                  <a:txBody>
                    <a:bodyPr>
                      <a:noAutofit/>
                    </a:bodyPr>
                    <a:lstStyle/>
                    <a:p>
                      <a:pPr indent="0" lvl="0" marL="0" marR="0" rtl="0" algn="l">
                        <a:lnSpc>
                          <a:spcPct val="100000"/>
                        </a:lnSpc>
                        <a:spcBef>
                          <a:spcPts val="0"/>
                        </a:spcBef>
                        <a:spcAft>
                          <a:spcPts val="0"/>
                        </a:spcAft>
                        <a:buClr>
                          <a:schemeClr val="dk1"/>
                        </a:buClr>
                        <a:buSzPts val="900"/>
                        <a:buFont typeface="Arial"/>
                        <a:buNone/>
                      </a:pPr>
                      <a:r>
                        <a:rPr lang="en-US" sz="900"/>
                        <a:t>Motor</a:t>
                      </a:r>
                      <a:endParaRPr sz="900">
                        <a:solidFill>
                          <a:schemeClr val="dk1"/>
                        </a:solidFill>
                        <a:latin typeface="Arial"/>
                        <a:ea typeface="Arial"/>
                        <a:cs typeface="Arial"/>
                        <a:sym typeface="Arial"/>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a:txBody>
                    <a:bodyPr>
                      <a:noAutofit/>
                    </a:bodyPr>
                    <a:lstStyle/>
                    <a:p>
                      <a:pPr indent="0" lvl="0" marL="0" marR="0" rtl="0" algn="ctr">
                        <a:lnSpc>
                          <a:spcPct val="100000"/>
                        </a:lnSpc>
                        <a:spcBef>
                          <a:spcPts val="0"/>
                        </a:spcBef>
                        <a:spcAft>
                          <a:spcPts val="0"/>
                        </a:spcAft>
                        <a:buClr>
                          <a:schemeClr val="dk1"/>
                        </a:buClr>
                        <a:buSzPts val="900"/>
                        <a:buFont typeface="Arial"/>
                        <a:buNone/>
                      </a:pPr>
                      <a:r>
                        <a:rPr lang="en-US" sz="900">
                          <a:solidFill>
                            <a:schemeClr val="dk1"/>
                          </a:solidFill>
                          <a:latin typeface="Arial"/>
                          <a:ea typeface="Arial"/>
                          <a:cs typeface="Arial"/>
                          <a:sym typeface="Arial"/>
                        </a:rPr>
                        <a:t>1</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tcPr>
                </a:tc>
              </a:tr>
              <a:tr h="288925">
                <a:tc gridSpan="2">
                  <a:txBody>
                    <a:bodyPr>
                      <a:noAutofit/>
                    </a:bodyPr>
                    <a:lstStyle/>
                    <a:p>
                      <a:pPr indent="0" lvl="0" marL="0" marR="0" rtl="0" algn="l">
                        <a:lnSpc>
                          <a:spcPct val="100000"/>
                        </a:lnSpc>
                        <a:spcBef>
                          <a:spcPts val="0"/>
                        </a:spcBef>
                        <a:spcAft>
                          <a:spcPts val="0"/>
                        </a:spcAft>
                        <a:buClr>
                          <a:schemeClr val="dk1"/>
                        </a:buClr>
                        <a:buSzPts val="900"/>
                        <a:buFont typeface="Arial"/>
                        <a:buNone/>
                      </a:pPr>
                      <a:r>
                        <a:rPr lang="en-US" sz="900">
                          <a:solidFill>
                            <a:schemeClr val="dk1"/>
                          </a:solidFill>
                          <a:latin typeface="Arial"/>
                          <a:ea typeface="Arial"/>
                          <a:cs typeface="Arial"/>
                          <a:sym typeface="Arial"/>
                        </a:rPr>
                        <a:t>Flash</a:t>
                      </a:r>
                      <a:r>
                        <a:rPr lang="en-US" sz="900">
                          <a:solidFill>
                            <a:schemeClr val="dk1"/>
                          </a:solidFill>
                          <a:latin typeface="Arial"/>
                          <a:ea typeface="Arial"/>
                          <a:cs typeface="Arial"/>
                          <a:sym typeface="Arial"/>
                        </a:rPr>
                        <a:t> board</a:t>
                      </a:r>
                      <a:endParaRPr sz="900">
                        <a:solidFill>
                          <a:schemeClr val="dk1"/>
                        </a:solidFill>
                        <a:latin typeface="Arial"/>
                        <a:ea typeface="Arial"/>
                        <a:cs typeface="Arial"/>
                        <a:sym typeface="Arial"/>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hMerge="1"/>
                <a:tc>
                  <a:txBody>
                    <a:bodyPr>
                      <a:noAutofit/>
                    </a:bodyPr>
                    <a:lstStyle/>
                    <a:p>
                      <a:pPr indent="0" lvl="0" marL="0" marR="0" rtl="0" algn="ctr">
                        <a:lnSpc>
                          <a:spcPct val="100000"/>
                        </a:lnSpc>
                        <a:spcBef>
                          <a:spcPts val="0"/>
                        </a:spcBef>
                        <a:spcAft>
                          <a:spcPts val="0"/>
                        </a:spcAft>
                        <a:buClr>
                          <a:schemeClr val="dk1"/>
                        </a:buClr>
                        <a:buSzPts val="900"/>
                        <a:buFont typeface="Arial"/>
                        <a:buNone/>
                      </a:pPr>
                      <a:r>
                        <a:rPr lang="en-US" sz="900">
                          <a:solidFill>
                            <a:schemeClr val="dk1"/>
                          </a:solidFill>
                          <a:latin typeface="Arial"/>
                          <a:ea typeface="Arial"/>
                          <a:cs typeface="Arial"/>
                          <a:sym typeface="Arial"/>
                        </a:rPr>
                        <a:t>1</a:t>
                      </a:r>
                      <a:endParaRPr/>
                    </a:p>
                  </a:txBody>
                  <a:tcPr marT="28100" marB="28100" marR="57900" marL="57900" anchor="ctr">
                    <a:lnL cap="flat" cmpd="sng" w="12700">
                      <a:solidFill>
                        <a:schemeClr val="dk1"/>
                      </a:solidFill>
                      <a:prstDash val="solid"/>
                      <a:round/>
                      <a:headEnd len="sm" w="sm" type="none"/>
                      <a:tailEnd len="sm" w="sm" type="none"/>
                    </a:lnL>
                  </a:tcPr>
                </a:tc>
              </a:tr>
              <a:tr h="288925">
                <a:tc gridSpan="2">
                  <a:txBody>
                    <a:bodyPr>
                      <a:noAutofit/>
                    </a:bodyPr>
                    <a:lstStyle/>
                    <a:p>
                      <a:pPr indent="0" lvl="0" marL="0" marR="0" rtl="0" algn="l">
                        <a:lnSpc>
                          <a:spcPct val="100000"/>
                        </a:lnSpc>
                        <a:spcBef>
                          <a:spcPts val="0"/>
                        </a:spcBef>
                        <a:spcAft>
                          <a:spcPts val="0"/>
                        </a:spcAft>
                        <a:buClr>
                          <a:schemeClr val="dk1"/>
                        </a:buClr>
                        <a:buSzPts val="900"/>
                        <a:buFont typeface="Arial"/>
                        <a:buNone/>
                      </a:pPr>
                      <a:r>
                        <a:rPr lang="en-US" sz="900">
                          <a:solidFill>
                            <a:schemeClr val="dk1"/>
                          </a:solidFill>
                          <a:latin typeface="Arial"/>
                          <a:ea typeface="Arial"/>
                          <a:cs typeface="Arial"/>
                          <a:sym typeface="Arial"/>
                        </a:rPr>
                        <a:t>Sub MIC rubber</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hMerge="1"/>
                <a:tc>
                  <a:txBody>
                    <a:bodyPr>
                      <a:noAutofit/>
                    </a:bodyPr>
                    <a:lstStyle/>
                    <a:p>
                      <a:pPr indent="0" lvl="0" marL="0" marR="0" rtl="0" algn="ctr">
                        <a:lnSpc>
                          <a:spcPct val="100000"/>
                        </a:lnSpc>
                        <a:spcBef>
                          <a:spcPts val="0"/>
                        </a:spcBef>
                        <a:spcAft>
                          <a:spcPts val="0"/>
                        </a:spcAft>
                        <a:buClr>
                          <a:schemeClr val="dk1"/>
                        </a:buClr>
                        <a:buSzPts val="900"/>
                        <a:buFont typeface="Arial"/>
                        <a:buNone/>
                      </a:pPr>
                      <a:r>
                        <a:rPr lang="en-US" sz="900">
                          <a:solidFill>
                            <a:schemeClr val="dk1"/>
                          </a:solidFill>
                          <a:latin typeface="Arial"/>
                          <a:ea typeface="Arial"/>
                          <a:cs typeface="Arial"/>
                          <a:sym typeface="Arial"/>
                        </a:rPr>
                        <a:t>1</a:t>
                      </a:r>
                      <a:endParaRPr/>
                    </a:p>
                  </a:txBody>
                  <a:tcPr marT="28100" marB="28100" marR="57900" marL="57900" anchor="ctr">
                    <a:lnL cap="flat" cmpd="sng" w="12700">
                      <a:solidFill>
                        <a:schemeClr val="dk1"/>
                      </a:solidFill>
                      <a:prstDash val="solid"/>
                      <a:round/>
                      <a:headEnd len="sm" w="sm" type="none"/>
                      <a:tailEnd len="sm" w="sm" type="none"/>
                    </a:lnL>
                    <a:lnB cap="flat" cmpd="sng" w="12700">
                      <a:solidFill>
                        <a:schemeClr val="dk1"/>
                      </a:solidFill>
                      <a:prstDash val="solid"/>
                      <a:round/>
                      <a:headEnd len="sm" w="sm" type="none"/>
                      <a:tailEnd len="sm" w="sm" type="none"/>
                    </a:lnB>
                  </a:tcPr>
                </a:tc>
              </a:tr>
              <a:tr h="288925">
                <a:tc gridSpan="3">
                  <a:txBody>
                    <a:bodyPr>
                      <a:noAutofit/>
                    </a:bodyPr>
                    <a:lstStyle/>
                    <a:p>
                      <a:pPr indent="0" lvl="0" marL="0" marR="0" rtl="0" algn="ctr">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Tools/ Equipment</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hMerge="1"/>
              </a:tr>
              <a:tr h="282575">
                <a:tc>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Description</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gridSpan="2">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Parameters</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r>
              <a:tr h="404825">
                <a:tc>
                  <a:txBody>
                    <a:bodyPr>
                      <a:noAutofit/>
                    </a:bodyPr>
                    <a:lstStyle/>
                    <a:p>
                      <a:pPr indent="0" lvl="0" marL="0" marR="0" rtl="0" algn="l">
                        <a:lnSpc>
                          <a:spcPct val="100000"/>
                        </a:lnSpc>
                        <a:spcBef>
                          <a:spcPts val="0"/>
                        </a:spcBef>
                        <a:spcAft>
                          <a:spcPts val="0"/>
                        </a:spcAft>
                        <a:buClr>
                          <a:schemeClr val="dk1"/>
                        </a:buClr>
                        <a:buSzPts val="900"/>
                        <a:buFont typeface="Arial"/>
                        <a:buNone/>
                      </a:pPr>
                      <a:r>
                        <a:rPr lang="en-US" sz="900"/>
                        <a:t>ESD wrist strap</a:t>
                      </a:r>
                      <a:endParaRPr b="0" i="0" sz="900" u="none" cap="none" strike="noStrike">
                        <a:solidFill>
                          <a:schemeClr val="dk1"/>
                        </a:solidFill>
                        <a:latin typeface="Calibri"/>
                        <a:ea typeface="Calibri"/>
                        <a:cs typeface="Calibri"/>
                        <a:sym typeface="Calibri"/>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gridSpan="2">
                  <a:txBody>
                    <a:bodyPr>
                      <a:noAutofit/>
                    </a:bodyPr>
                    <a:lstStyle/>
                    <a:p>
                      <a:pPr indent="0" lvl="0" marL="0" marR="0" rtl="0" algn="ctr">
                        <a:lnSpc>
                          <a:spcPct val="100000"/>
                        </a:lnSpc>
                        <a:spcBef>
                          <a:spcPts val="0"/>
                        </a:spcBef>
                        <a:spcAft>
                          <a:spcPts val="0"/>
                        </a:spcAft>
                        <a:buClr>
                          <a:schemeClr val="dk1"/>
                        </a:buClr>
                        <a:buSzPts val="900"/>
                        <a:buFont typeface="Arial"/>
                        <a:buNone/>
                      </a:pPr>
                      <a:r>
                        <a:t/>
                      </a:r>
                      <a:endParaRPr b="0" i="0" sz="900" u="none" cap="none" strike="noStrike">
                        <a:solidFill>
                          <a:schemeClr val="dk1"/>
                        </a:solidFill>
                        <a:latin typeface="Calibri"/>
                        <a:ea typeface="Calibri"/>
                        <a:cs typeface="Calibri"/>
                        <a:sym typeface="Calibri"/>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404825">
                <a:tc>
                  <a:txBody>
                    <a:bodyPr>
                      <a:noAutofit/>
                    </a:bodyPr>
                    <a:lstStyle/>
                    <a:p>
                      <a:pPr indent="0" lvl="0" marL="0" marR="0" rtl="0" algn="l">
                        <a:lnSpc>
                          <a:spcPct val="100000"/>
                        </a:lnSpc>
                        <a:spcBef>
                          <a:spcPts val="0"/>
                        </a:spcBef>
                        <a:spcAft>
                          <a:spcPts val="0"/>
                        </a:spcAft>
                        <a:buClr>
                          <a:schemeClr val="dk1"/>
                        </a:buClr>
                        <a:buSzPts val="900"/>
                        <a:buFont typeface="Arial"/>
                        <a:buNone/>
                      </a:pPr>
                      <a:r>
                        <a:rPr lang="en-US" sz="900">
                          <a:solidFill>
                            <a:schemeClr val="dk1"/>
                          </a:solidFill>
                          <a:latin typeface="Arial"/>
                          <a:ea typeface="Arial"/>
                          <a:cs typeface="Arial"/>
                          <a:sym typeface="Arial"/>
                        </a:rPr>
                        <a:t>Tweezers</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gridSpan="2">
                  <a:txBody>
                    <a:bodyPr>
                      <a:noAutofit/>
                    </a:bodyPr>
                    <a:lstStyle/>
                    <a:p>
                      <a:pPr indent="0" lvl="0" marL="0" marR="0" rtl="0" algn="ctr">
                        <a:lnSpc>
                          <a:spcPct val="100000"/>
                        </a:lnSpc>
                        <a:spcBef>
                          <a:spcPts val="0"/>
                        </a:spcBef>
                        <a:spcAft>
                          <a:spcPts val="0"/>
                        </a:spcAft>
                        <a:buClr>
                          <a:schemeClr val="dk1"/>
                        </a:buClr>
                        <a:buSzPts val="900"/>
                        <a:buFont typeface="Arial"/>
                        <a:buNone/>
                      </a:pPr>
                      <a:r>
                        <a:t/>
                      </a:r>
                      <a:endParaRPr b="0" i="0" sz="900" u="none" cap="none" strike="noStrike">
                        <a:solidFill>
                          <a:schemeClr val="dk1"/>
                        </a:solidFill>
                        <a:latin typeface="Calibri"/>
                        <a:ea typeface="Calibri"/>
                        <a:cs typeface="Calibri"/>
                        <a:sym typeface="Calibri"/>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404825">
                <a:tc>
                  <a:txBody>
                    <a:bodyPr>
                      <a:noAutofit/>
                    </a:bodyPr>
                    <a:lstStyle/>
                    <a:p>
                      <a:pPr indent="0" lvl="0" marL="0" marR="0" rtl="0" algn="l">
                        <a:lnSpc>
                          <a:spcPct val="100000"/>
                        </a:lnSpc>
                        <a:spcBef>
                          <a:spcPts val="0"/>
                        </a:spcBef>
                        <a:spcAft>
                          <a:spcPts val="0"/>
                        </a:spcAft>
                        <a:buClr>
                          <a:schemeClr val="dk1"/>
                        </a:buClr>
                        <a:buSzPts val="900"/>
                        <a:buFont typeface="Arial"/>
                        <a:buNone/>
                      </a:pPr>
                      <a:r>
                        <a:t/>
                      </a:r>
                      <a:endParaRPr b="0" sz="900">
                        <a:solidFill>
                          <a:srgbClr val="FF0000"/>
                        </a:solidFill>
                        <a:latin typeface="Arial"/>
                        <a:ea typeface="Arial"/>
                        <a:cs typeface="Arial"/>
                        <a:sym typeface="Arial"/>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gridSpan="2">
                  <a:txBody>
                    <a:bodyPr>
                      <a:noAutofit/>
                    </a:bodyPr>
                    <a:lstStyle/>
                    <a:p>
                      <a:pPr indent="0" lvl="0" marL="0" marR="0" rtl="0" algn="ctr">
                        <a:lnSpc>
                          <a:spcPct val="100000"/>
                        </a:lnSpc>
                        <a:spcBef>
                          <a:spcPts val="0"/>
                        </a:spcBef>
                        <a:spcAft>
                          <a:spcPts val="0"/>
                        </a:spcAft>
                        <a:buClr>
                          <a:schemeClr val="dk1"/>
                        </a:buClr>
                        <a:buSzPts val="900"/>
                        <a:buFont typeface="Arial"/>
                        <a:buNone/>
                      </a:pPr>
                      <a:r>
                        <a:t/>
                      </a:r>
                      <a:endParaRPr b="0" sz="900">
                        <a:solidFill>
                          <a:schemeClr val="dk1"/>
                        </a:solidFill>
                        <a:latin typeface="Arial"/>
                        <a:ea typeface="Arial"/>
                        <a:cs typeface="Arial"/>
                        <a:sym typeface="Arial"/>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bl>
          </a:graphicData>
        </a:graphic>
      </p:graphicFrame>
      <p:sp>
        <p:nvSpPr>
          <p:cNvPr id="227" name="Google Shape;227;p21"/>
          <p:cNvSpPr txBox="1"/>
          <p:nvPr/>
        </p:nvSpPr>
        <p:spPr>
          <a:xfrm>
            <a:off x="590365" y="1377568"/>
            <a:ext cx="7286810" cy="2693045"/>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Take the front housing module and check LCD and TP no damage..</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Take the motor, and remove the liner on the motor, then paste it to the front housing.</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Note: The motor FPC has two positioning holes, must be positioned according to the location of the hole.</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Remove the liner on the front housing. Take the flash board, and assemble it to the front housing.</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Take the sub MIC rubber, and assemble it to the front housing.</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Self-check the motor, the flash board, the sub MIC rubber assembled in place.  </a:t>
            </a:r>
            <a:endParaRPr sz="1300">
              <a:solidFill>
                <a:schemeClr val="dk1"/>
              </a:solidFill>
              <a:latin typeface="Arial"/>
              <a:ea typeface="Arial"/>
              <a:cs typeface="Arial"/>
              <a:sym typeface="Arial"/>
            </a:endParaRPr>
          </a:p>
        </p:txBody>
      </p:sp>
      <p:sp>
        <p:nvSpPr>
          <p:cNvPr id="228" name="Google Shape;228;p21"/>
          <p:cNvSpPr/>
          <p:nvPr/>
        </p:nvSpPr>
        <p:spPr>
          <a:xfrm>
            <a:off x="322896" y="1822782"/>
            <a:ext cx="179387" cy="190500"/>
          </a:xfrm>
          <a:prstGeom prst="rect">
            <a:avLst/>
          </a:prstGeom>
          <a:solidFill>
            <a:srgbClr val="0000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229" name="Google Shape;229;p21"/>
          <p:cNvSpPr/>
          <p:nvPr/>
        </p:nvSpPr>
        <p:spPr>
          <a:xfrm>
            <a:off x="311173" y="2823640"/>
            <a:ext cx="179387" cy="190500"/>
          </a:xfrm>
          <a:prstGeom prst="rect">
            <a:avLst/>
          </a:prstGeom>
          <a:solidFill>
            <a:srgbClr val="0000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230" name="Google Shape;230;p21"/>
          <p:cNvSpPr/>
          <p:nvPr/>
        </p:nvSpPr>
        <p:spPr>
          <a:xfrm>
            <a:off x="306388" y="1431925"/>
            <a:ext cx="193675" cy="200025"/>
          </a:xfrm>
          <a:prstGeom prst="ellipse">
            <a:avLst/>
          </a:prstGeom>
          <a:solidFill>
            <a:srgbClr val="FFFF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231" name="Google Shape;231;p21"/>
          <p:cNvSpPr/>
          <p:nvPr/>
        </p:nvSpPr>
        <p:spPr>
          <a:xfrm>
            <a:off x="334963" y="3756025"/>
            <a:ext cx="193675" cy="200025"/>
          </a:xfrm>
          <a:prstGeom prst="ellipse">
            <a:avLst/>
          </a:prstGeom>
          <a:solidFill>
            <a:srgbClr val="FFFF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232" name="Google Shape;232;p21"/>
          <p:cNvSpPr/>
          <p:nvPr/>
        </p:nvSpPr>
        <p:spPr>
          <a:xfrm>
            <a:off x="299966" y="2173545"/>
            <a:ext cx="211137" cy="193675"/>
          </a:xfrm>
          <a:custGeom>
            <a:pathLst>
              <a:path extrusionOk="0" h="22" w="26">
                <a:moveTo>
                  <a:pt x="26" y="22"/>
                </a:moveTo>
                <a:lnTo>
                  <a:pt x="13" y="0"/>
                </a:lnTo>
                <a:lnTo>
                  <a:pt x="0" y="22"/>
                </a:lnTo>
                <a:lnTo>
                  <a:pt x="26" y="22"/>
                </a:lnTo>
                <a:close/>
              </a:path>
            </a:pathLst>
          </a:custGeom>
          <a:solidFill>
            <a:srgbClr val="FF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233" name="Google Shape;233;p21"/>
          <p:cNvSpPr/>
          <p:nvPr/>
        </p:nvSpPr>
        <p:spPr>
          <a:xfrm>
            <a:off x="3352800" y="4639737"/>
            <a:ext cx="647701" cy="398988"/>
          </a:xfrm>
          <a:prstGeom prst="wedgeRoundRectCallout">
            <a:avLst>
              <a:gd fmla="val 200599" name="adj1"/>
              <a:gd fmla="val -2012" name="adj2"/>
              <a:gd fmla="val 16667" name="adj3"/>
            </a:avLst>
          </a:prstGeom>
          <a:solidFill>
            <a:srgbClr val="FFFFFF"/>
          </a:solidFill>
          <a:ln cap="flat" cmpd="sng" w="19050">
            <a:solidFill>
              <a:srgbClr val="FF00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00">
                <a:solidFill>
                  <a:schemeClr val="dk1"/>
                </a:solidFill>
                <a:latin typeface="Arial"/>
                <a:ea typeface="Arial"/>
                <a:cs typeface="Arial"/>
                <a:sym typeface="Arial"/>
              </a:rPr>
              <a:t>Flash board</a:t>
            </a:r>
            <a:endParaRPr sz="1000">
              <a:solidFill>
                <a:schemeClr val="dk1"/>
              </a:solidFill>
              <a:latin typeface="Arial"/>
              <a:ea typeface="Arial"/>
              <a:cs typeface="Arial"/>
              <a:sym typeface="Arial"/>
            </a:endParaRPr>
          </a:p>
        </p:txBody>
      </p:sp>
      <p:sp>
        <p:nvSpPr>
          <p:cNvPr id="234" name="Google Shape;234;p21"/>
          <p:cNvSpPr/>
          <p:nvPr/>
        </p:nvSpPr>
        <p:spPr>
          <a:xfrm>
            <a:off x="4949142" y="4371975"/>
            <a:ext cx="594408" cy="838199"/>
          </a:xfrm>
          <a:prstGeom prst="roundRect">
            <a:avLst>
              <a:gd fmla="val 16667" name="adj"/>
            </a:avLst>
          </a:prstGeom>
          <a:noFill/>
          <a:ln cap="flat" cmpd="sng" w="19050">
            <a:solidFill>
              <a:srgbClr val="FF00FF"/>
            </a:solidFill>
            <a:prstDash val="solid"/>
            <a:round/>
            <a:headEnd len="sm" w="sm" type="none"/>
            <a:tailEnd len="sm" w="sm"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235" name="Google Shape;235;p21"/>
          <p:cNvSpPr/>
          <p:nvPr/>
        </p:nvSpPr>
        <p:spPr>
          <a:xfrm>
            <a:off x="2800350" y="6249461"/>
            <a:ext cx="657226" cy="427563"/>
          </a:xfrm>
          <a:prstGeom prst="wedgeRoundRectCallout">
            <a:avLst>
              <a:gd fmla="val 98215" name="adj1"/>
              <a:gd fmla="val -31931" name="adj2"/>
              <a:gd fmla="val 16667" name="adj3"/>
            </a:avLst>
          </a:prstGeom>
          <a:solidFill>
            <a:srgbClr val="FFFFFF"/>
          </a:solidFill>
          <a:ln cap="flat" cmpd="sng" w="19050">
            <a:solidFill>
              <a:srgbClr val="FF00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00">
                <a:solidFill>
                  <a:schemeClr val="dk1"/>
                </a:solidFill>
                <a:latin typeface="Arial"/>
                <a:ea typeface="Arial"/>
                <a:cs typeface="Arial"/>
                <a:sym typeface="Arial"/>
              </a:rPr>
              <a:t>Motor</a:t>
            </a:r>
            <a:endParaRPr sz="1000">
              <a:solidFill>
                <a:schemeClr val="dk1"/>
              </a:solidFill>
              <a:latin typeface="Arial"/>
              <a:ea typeface="Arial"/>
              <a:cs typeface="Arial"/>
              <a:sym typeface="Arial"/>
            </a:endParaRPr>
          </a:p>
        </p:txBody>
      </p:sp>
      <p:sp>
        <p:nvSpPr>
          <p:cNvPr id="236" name="Google Shape;236;p21"/>
          <p:cNvSpPr/>
          <p:nvPr/>
        </p:nvSpPr>
        <p:spPr>
          <a:xfrm>
            <a:off x="352425" y="6278036"/>
            <a:ext cx="723901" cy="427563"/>
          </a:xfrm>
          <a:prstGeom prst="wedgeRoundRectCallout">
            <a:avLst>
              <a:gd fmla="val -50717" name="adj1"/>
              <a:gd fmla="val -14108" name="adj2"/>
              <a:gd fmla="val 16667" name="adj3"/>
            </a:avLst>
          </a:prstGeom>
          <a:solidFill>
            <a:srgbClr val="FFFFFF"/>
          </a:solidFill>
          <a:ln cap="flat" cmpd="sng" w="19050">
            <a:solidFill>
              <a:srgbClr val="FF00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00">
                <a:solidFill>
                  <a:schemeClr val="dk1"/>
                </a:solidFill>
                <a:latin typeface="Arial"/>
                <a:ea typeface="Arial"/>
                <a:cs typeface="Arial"/>
                <a:sym typeface="Arial"/>
              </a:rPr>
              <a:t>Sub MIC rubber</a:t>
            </a:r>
            <a:endParaRPr sz="1000">
              <a:solidFill>
                <a:schemeClr val="dk1"/>
              </a:solidFill>
              <a:latin typeface="Arial"/>
              <a:ea typeface="Arial"/>
              <a:cs typeface="Arial"/>
              <a:sym typeface="Arial"/>
            </a:endParaRPr>
          </a:p>
        </p:txBody>
      </p:sp>
      <p:sp>
        <p:nvSpPr>
          <p:cNvPr id="237" name="Google Shape;237;p21"/>
          <p:cNvSpPr/>
          <p:nvPr/>
        </p:nvSpPr>
        <p:spPr>
          <a:xfrm>
            <a:off x="228600" y="4820711"/>
            <a:ext cx="742951" cy="427563"/>
          </a:xfrm>
          <a:prstGeom prst="wedgeRoundRectCallout">
            <a:avLst>
              <a:gd fmla="val -50717" name="adj1"/>
              <a:gd fmla="val -14108" name="adj2"/>
              <a:gd fmla="val 16667" name="adj3"/>
            </a:avLst>
          </a:prstGeom>
          <a:solidFill>
            <a:srgbClr val="FFFFFF"/>
          </a:solidFill>
          <a:ln cap="flat" cmpd="sng" w="19050">
            <a:solidFill>
              <a:srgbClr val="FF00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00">
                <a:solidFill>
                  <a:schemeClr val="dk1"/>
                </a:solidFill>
                <a:latin typeface="Arial"/>
                <a:ea typeface="Arial"/>
                <a:cs typeface="Arial"/>
                <a:sym typeface="Arial"/>
              </a:rPr>
              <a:t>Motor</a:t>
            </a:r>
            <a:endParaRPr sz="1000">
              <a:solidFill>
                <a:schemeClr val="dk1"/>
              </a:solidFill>
              <a:latin typeface="Arial"/>
              <a:ea typeface="Arial"/>
              <a:cs typeface="Arial"/>
              <a:sym typeface="Arial"/>
            </a:endParaRPr>
          </a:p>
        </p:txBody>
      </p:sp>
      <p:pic>
        <p:nvPicPr>
          <p:cNvPr id="238" name="Google Shape;238;p21"/>
          <p:cNvPicPr preferRelativeResize="0"/>
          <p:nvPr/>
        </p:nvPicPr>
        <p:blipFill rotWithShape="1">
          <a:blip r:embed="rId4">
            <a:alphaModFix/>
          </a:blip>
          <a:srcRect b="0" l="0" r="0" t="0"/>
          <a:stretch/>
        </p:blipFill>
        <p:spPr>
          <a:xfrm>
            <a:off x="1004889" y="4543424"/>
            <a:ext cx="1928811" cy="1111771"/>
          </a:xfrm>
          <a:prstGeom prst="rect">
            <a:avLst/>
          </a:prstGeom>
          <a:noFill/>
          <a:ln>
            <a:noFill/>
          </a:ln>
        </p:spPr>
      </p:pic>
      <p:pic>
        <p:nvPicPr>
          <p:cNvPr id="239" name="Google Shape;239;p21"/>
          <p:cNvPicPr preferRelativeResize="0"/>
          <p:nvPr/>
        </p:nvPicPr>
        <p:blipFill rotWithShape="1">
          <a:blip r:embed="rId5">
            <a:alphaModFix/>
          </a:blip>
          <a:srcRect b="25806" l="15704" r="24368" t="14747"/>
          <a:stretch/>
        </p:blipFill>
        <p:spPr>
          <a:xfrm>
            <a:off x="1152525" y="5867400"/>
            <a:ext cx="1581150" cy="1228725"/>
          </a:xfrm>
          <a:prstGeom prst="rect">
            <a:avLst/>
          </a:prstGeom>
          <a:noFill/>
          <a:ln>
            <a:noFill/>
          </a:ln>
        </p:spPr>
      </p:pic>
      <p:pic>
        <p:nvPicPr>
          <p:cNvPr id="240" name="Google Shape;240;p21"/>
          <p:cNvPicPr preferRelativeResize="0"/>
          <p:nvPr/>
        </p:nvPicPr>
        <p:blipFill rotWithShape="1">
          <a:blip r:embed="rId6">
            <a:alphaModFix/>
          </a:blip>
          <a:srcRect b="0" l="0" r="0" t="0"/>
          <a:stretch/>
        </p:blipFill>
        <p:spPr>
          <a:xfrm>
            <a:off x="5986463" y="5205413"/>
            <a:ext cx="3609975" cy="2105025"/>
          </a:xfrm>
          <a:prstGeom prst="rect">
            <a:avLst/>
          </a:prstGeom>
          <a:noFill/>
          <a:ln>
            <a:noFill/>
          </a:ln>
        </p:spPr>
      </p:pic>
      <p:sp>
        <p:nvSpPr>
          <p:cNvPr id="241" name="Google Shape;241;p21"/>
          <p:cNvSpPr/>
          <p:nvPr/>
        </p:nvSpPr>
        <p:spPr>
          <a:xfrm>
            <a:off x="6819900" y="4468287"/>
            <a:ext cx="723901" cy="398988"/>
          </a:xfrm>
          <a:prstGeom prst="wedgeRoundRectCallout">
            <a:avLst>
              <a:gd fmla="val 75599" name="adj1"/>
              <a:gd fmla="val 172260" name="adj2"/>
              <a:gd fmla="val 16667" name="adj3"/>
            </a:avLst>
          </a:prstGeom>
          <a:solidFill>
            <a:srgbClr val="FFFFFF"/>
          </a:solidFill>
          <a:ln cap="flat" cmpd="sng" w="19050">
            <a:solidFill>
              <a:srgbClr val="FF00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00">
                <a:solidFill>
                  <a:schemeClr val="dk1"/>
                </a:solidFill>
                <a:latin typeface="Arial"/>
                <a:ea typeface="Arial"/>
                <a:cs typeface="Arial"/>
                <a:sym typeface="Arial"/>
              </a:rPr>
              <a:t>Sub MIC rubber</a:t>
            </a:r>
            <a:endParaRPr sz="1000">
              <a:solidFill>
                <a:schemeClr val="dk1"/>
              </a:solidFill>
              <a:latin typeface="Arial"/>
              <a:ea typeface="Arial"/>
              <a:cs typeface="Arial"/>
              <a:sym typeface="Arial"/>
            </a:endParaRPr>
          </a:p>
        </p:txBody>
      </p:sp>
      <p:sp>
        <p:nvSpPr>
          <p:cNvPr id="242" name="Google Shape;242;p21"/>
          <p:cNvSpPr/>
          <p:nvPr/>
        </p:nvSpPr>
        <p:spPr>
          <a:xfrm>
            <a:off x="330223" y="3376090"/>
            <a:ext cx="179387" cy="190500"/>
          </a:xfrm>
          <a:prstGeom prst="rect">
            <a:avLst/>
          </a:prstGeom>
          <a:solidFill>
            <a:srgbClr val="0000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46" name="Shape 246"/>
        <p:cNvGrpSpPr/>
        <p:nvPr/>
      </p:nvGrpSpPr>
      <p:grpSpPr>
        <a:xfrm>
          <a:off x="0" y="0"/>
          <a:ext cx="0" cy="0"/>
          <a:chOff x="0" y="0"/>
          <a:chExt cx="0" cy="0"/>
        </a:xfrm>
      </p:grpSpPr>
      <p:pic>
        <p:nvPicPr>
          <p:cNvPr id="247" name="Google Shape;247;p22"/>
          <p:cNvPicPr preferRelativeResize="0"/>
          <p:nvPr/>
        </p:nvPicPr>
        <p:blipFill rotWithShape="1">
          <a:blip r:embed="rId3">
            <a:alphaModFix/>
          </a:blip>
          <a:srcRect b="0" l="0" r="0" t="0"/>
          <a:stretch/>
        </p:blipFill>
        <p:spPr>
          <a:xfrm>
            <a:off x="3457575" y="3314700"/>
            <a:ext cx="3790950" cy="3752850"/>
          </a:xfrm>
          <a:prstGeom prst="rect">
            <a:avLst/>
          </a:prstGeom>
          <a:noFill/>
          <a:ln>
            <a:noFill/>
          </a:ln>
        </p:spPr>
      </p:pic>
      <p:graphicFrame>
        <p:nvGraphicFramePr>
          <p:cNvPr id="248" name="Google Shape;248;p22"/>
          <p:cNvGraphicFramePr/>
          <p:nvPr/>
        </p:nvGraphicFramePr>
        <p:xfrm>
          <a:off x="8108950" y="1008063"/>
          <a:ext cx="3000000" cy="3000000"/>
        </p:xfrm>
        <a:graphic>
          <a:graphicData uri="http://schemas.openxmlformats.org/drawingml/2006/table">
            <a:tbl>
              <a:tblPr>
                <a:noFill/>
                <a:tableStyleId>{47D3ABDA-69E1-40BC-A2FD-3171827BBA8E}</a:tableStyleId>
              </a:tblPr>
              <a:tblGrid>
                <a:gridCol w="1219875"/>
                <a:gridCol w="154900"/>
                <a:gridCol w="511175"/>
              </a:tblGrid>
              <a:tr h="346075">
                <a:tc gridSpan="3">
                  <a:txBody>
                    <a:bodyPr>
                      <a:noAutofit/>
                    </a:bodyPr>
                    <a:lstStyle/>
                    <a:p>
                      <a:pPr indent="0" lvl="0" marL="0" marR="0" rtl="0" algn="ctr">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Symbols</a:t>
                      </a:r>
                      <a:endParaRPr/>
                    </a:p>
                  </a:txBody>
                  <a:tcPr marT="28100" marB="28100" marR="57900" marL="5790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hMerge="1"/>
              </a:tr>
              <a:tr h="574675">
                <a:tc gridSpan="3">
                  <a:txBody>
                    <a:bodyPr>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a:txBody>
                  <a:tcPr marT="28100" marB="28100" marR="57900" marL="5790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hMerge="1"/>
              </a:tr>
              <a:tr h="355600">
                <a:tc gridSpan="3">
                  <a:txBody>
                    <a:bodyPr>
                      <a:noAutofit/>
                    </a:bodyPr>
                    <a:lstStyle/>
                    <a:p>
                      <a:pPr indent="0" lvl="0" marL="0" marR="0" rtl="0" algn="ctr">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Material List</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hMerge="1"/>
              </a:tr>
              <a:tr h="239725">
                <a:tc gridSpan="2">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Description / Part #</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Qty</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r>
              <a:tr h="290525">
                <a:tc gridSpan="2">
                  <a:txBody>
                    <a:bodyPr>
                      <a:noAutofit/>
                    </a:bodyPr>
                    <a:lstStyle/>
                    <a:p>
                      <a:pPr indent="0" lvl="0" marL="0" marR="0" rtl="0" algn="l">
                        <a:lnSpc>
                          <a:spcPct val="100000"/>
                        </a:lnSpc>
                        <a:spcBef>
                          <a:spcPts val="0"/>
                        </a:spcBef>
                        <a:spcAft>
                          <a:spcPts val="0"/>
                        </a:spcAft>
                        <a:buClr>
                          <a:schemeClr val="dk1"/>
                        </a:buClr>
                        <a:buSzPts val="900"/>
                        <a:buFont typeface="Arial"/>
                        <a:buNone/>
                      </a:pPr>
                      <a:r>
                        <a:rPr b="0" lang="en-US" sz="900">
                          <a:solidFill>
                            <a:schemeClr val="dk1"/>
                          </a:solidFill>
                          <a:latin typeface="Arial"/>
                          <a:ea typeface="Arial"/>
                          <a:cs typeface="Arial"/>
                          <a:sym typeface="Arial"/>
                        </a:rPr>
                        <a:t>PCBA</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a:txBody>
                    <a:bodyPr>
                      <a:noAutofit/>
                    </a:bodyPr>
                    <a:lstStyle/>
                    <a:p>
                      <a:pPr indent="0" lvl="0" marL="0" marR="0" rtl="0" algn="ctr">
                        <a:lnSpc>
                          <a:spcPct val="100000"/>
                        </a:lnSpc>
                        <a:spcBef>
                          <a:spcPts val="0"/>
                        </a:spcBef>
                        <a:spcAft>
                          <a:spcPts val="0"/>
                        </a:spcAft>
                        <a:buClr>
                          <a:schemeClr val="dk1"/>
                        </a:buClr>
                        <a:buSzPts val="900"/>
                        <a:buFont typeface="Arial"/>
                        <a:buNone/>
                      </a:pPr>
                      <a:r>
                        <a:rPr b="0" lang="en-US" sz="900">
                          <a:solidFill>
                            <a:schemeClr val="dk1"/>
                          </a:solidFill>
                          <a:latin typeface="Arial"/>
                          <a:ea typeface="Arial"/>
                          <a:cs typeface="Arial"/>
                          <a:sym typeface="Arial"/>
                        </a:rPr>
                        <a:t>1</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88925">
                <a:tc gridSpan="2">
                  <a:txBody>
                    <a:bodyPr>
                      <a:noAutofit/>
                    </a:bodyPr>
                    <a:lstStyle/>
                    <a:p>
                      <a:pPr indent="0" lvl="0" marL="0" marR="0" rtl="0" algn="l">
                        <a:spcBef>
                          <a:spcPts val="0"/>
                        </a:spcBef>
                        <a:spcAft>
                          <a:spcPts val="0"/>
                        </a:spcAft>
                        <a:buNone/>
                      </a:pPr>
                      <a:r>
                        <a:rPr lang="en-US" sz="900"/>
                        <a:t>Cooling copper</a:t>
                      </a:r>
                      <a:endParaRPr sz="900"/>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hMerge="1"/>
                <a:tc>
                  <a:txBody>
                    <a:bodyPr>
                      <a:noAutofit/>
                    </a:bodyPr>
                    <a:lstStyle/>
                    <a:p>
                      <a:pPr indent="0" lvl="0" marL="0" marR="0" rtl="0" algn="ctr">
                        <a:lnSpc>
                          <a:spcPct val="100000"/>
                        </a:lnSpc>
                        <a:spcBef>
                          <a:spcPts val="0"/>
                        </a:spcBef>
                        <a:spcAft>
                          <a:spcPts val="0"/>
                        </a:spcAft>
                        <a:buClr>
                          <a:schemeClr val="dk1"/>
                        </a:buClr>
                        <a:buSzPts val="900"/>
                        <a:buFont typeface="Arial"/>
                        <a:buNone/>
                      </a:pPr>
                      <a:r>
                        <a:rPr b="0" lang="en-US" sz="900">
                          <a:solidFill>
                            <a:schemeClr val="dk1"/>
                          </a:solidFill>
                          <a:latin typeface="Arial"/>
                          <a:ea typeface="Arial"/>
                          <a:cs typeface="Arial"/>
                          <a:sym typeface="Arial"/>
                        </a:rPr>
                        <a:t>1</a:t>
                      </a:r>
                      <a:endParaRPr/>
                    </a:p>
                  </a:txBody>
                  <a:tcPr marT="28100" marB="28100" marR="57900" marL="57900" anchor="ctr">
                    <a:lnL cap="flat" cmpd="sng" w="12700">
                      <a:solidFill>
                        <a:schemeClr val="dk1"/>
                      </a:solidFill>
                      <a:prstDash val="solid"/>
                      <a:round/>
                      <a:headEnd len="sm" w="sm" type="none"/>
                      <a:tailEnd len="sm" w="sm" type="none"/>
                    </a:lnL>
                    <a:lnT cap="flat" cmpd="sng" w="12700">
                      <a:solidFill>
                        <a:schemeClr val="dk1"/>
                      </a:solidFill>
                      <a:prstDash val="solid"/>
                      <a:round/>
                      <a:headEnd len="sm" w="sm" type="none"/>
                      <a:tailEnd len="sm" w="sm" type="none"/>
                    </a:lnT>
                  </a:tcPr>
                </a:tc>
              </a:tr>
              <a:tr h="288925">
                <a:tc gridSpan="2">
                  <a:txBody>
                    <a:bodyPr>
                      <a:noAutofit/>
                    </a:bodyPr>
                    <a:lstStyle/>
                    <a:p>
                      <a:pPr indent="0" lvl="0" marL="0" marR="0" rtl="0" algn="l">
                        <a:spcBef>
                          <a:spcPts val="0"/>
                        </a:spcBef>
                        <a:spcAft>
                          <a:spcPts val="0"/>
                        </a:spcAft>
                        <a:buNone/>
                      </a:pPr>
                      <a:r>
                        <a:rPr lang="en-US" sz="900"/>
                        <a:t>Front</a:t>
                      </a:r>
                      <a:r>
                        <a:rPr lang="en-US" sz="900"/>
                        <a:t> camera</a:t>
                      </a:r>
                      <a:endParaRPr sz="900"/>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hMerge="1"/>
                <a:tc>
                  <a:txBody>
                    <a:bodyPr>
                      <a:noAutofit/>
                    </a:bodyPr>
                    <a:lstStyle/>
                    <a:p>
                      <a:pPr indent="0" lvl="0" marL="0" marR="0" rtl="0" algn="ctr">
                        <a:lnSpc>
                          <a:spcPct val="100000"/>
                        </a:lnSpc>
                        <a:spcBef>
                          <a:spcPts val="0"/>
                        </a:spcBef>
                        <a:spcAft>
                          <a:spcPts val="0"/>
                        </a:spcAft>
                        <a:buClr>
                          <a:schemeClr val="dk1"/>
                        </a:buClr>
                        <a:buSzPts val="900"/>
                        <a:buFont typeface="Arial"/>
                        <a:buNone/>
                      </a:pPr>
                      <a:r>
                        <a:rPr b="0" lang="en-US" sz="900">
                          <a:solidFill>
                            <a:schemeClr val="dk1"/>
                          </a:solidFill>
                          <a:latin typeface="Arial"/>
                          <a:ea typeface="Arial"/>
                          <a:cs typeface="Arial"/>
                          <a:sym typeface="Arial"/>
                        </a:rPr>
                        <a:t>1</a:t>
                      </a:r>
                      <a:endParaRPr/>
                    </a:p>
                  </a:txBody>
                  <a:tcPr marT="28100" marB="28100" marR="57900" marL="57900" anchor="ctr">
                    <a:lnL cap="flat" cmpd="sng" w="12700">
                      <a:solidFill>
                        <a:schemeClr val="dk1"/>
                      </a:solidFill>
                      <a:prstDash val="solid"/>
                      <a:round/>
                      <a:headEnd len="sm" w="sm" type="none"/>
                      <a:tailEnd len="sm" w="sm" type="none"/>
                    </a:lnL>
                    <a:lnB cap="flat" cmpd="sng" w="12700">
                      <a:solidFill>
                        <a:schemeClr val="dk1"/>
                      </a:solidFill>
                      <a:prstDash val="solid"/>
                      <a:round/>
                      <a:headEnd len="sm" w="sm" type="none"/>
                      <a:tailEnd len="sm" w="sm" type="none"/>
                    </a:lnB>
                  </a:tcPr>
                </a:tc>
              </a:tr>
              <a:tr h="288925">
                <a:tc gridSpan="3">
                  <a:txBody>
                    <a:bodyPr>
                      <a:noAutofit/>
                    </a:bodyPr>
                    <a:lstStyle/>
                    <a:p>
                      <a:pPr indent="0" lvl="0" marL="0" marR="0" rtl="0" algn="ctr">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Tools/ Equipment</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hMerge="1"/>
              </a:tr>
              <a:tr h="282575">
                <a:tc>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Description</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gridSpan="2">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Parameters</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r>
              <a:tr h="404825">
                <a:tc>
                  <a:txBody>
                    <a:bodyPr>
                      <a:noAutofit/>
                    </a:bodyPr>
                    <a:lstStyle/>
                    <a:p>
                      <a:pPr indent="0" lvl="0" marL="0" marR="0" rtl="0" algn="l">
                        <a:lnSpc>
                          <a:spcPct val="100000"/>
                        </a:lnSpc>
                        <a:spcBef>
                          <a:spcPts val="0"/>
                        </a:spcBef>
                        <a:spcAft>
                          <a:spcPts val="0"/>
                        </a:spcAft>
                        <a:buClr>
                          <a:schemeClr val="dk1"/>
                        </a:buClr>
                        <a:buSzPts val="900"/>
                        <a:buFont typeface="Arial"/>
                        <a:buNone/>
                      </a:pPr>
                      <a:r>
                        <a:rPr b="0" lang="en-US" sz="900">
                          <a:solidFill>
                            <a:schemeClr val="dk1"/>
                          </a:solidFill>
                          <a:latin typeface="Arial"/>
                          <a:ea typeface="Arial"/>
                          <a:cs typeface="Arial"/>
                          <a:sym typeface="Arial"/>
                        </a:rPr>
                        <a:t>ESD wrist strap</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gridSpan="2">
                  <a:txBody>
                    <a:bodyPr>
                      <a:noAutofit/>
                    </a:bodyPr>
                    <a:lstStyle/>
                    <a:p>
                      <a:pPr indent="0" lvl="0" marL="0" marR="0" rtl="0" algn="l">
                        <a:lnSpc>
                          <a:spcPct val="100000"/>
                        </a:lnSpc>
                        <a:spcBef>
                          <a:spcPts val="0"/>
                        </a:spcBef>
                        <a:spcAft>
                          <a:spcPts val="0"/>
                        </a:spcAft>
                        <a:buClr>
                          <a:schemeClr val="dk1"/>
                        </a:buClr>
                        <a:buSzPts val="900"/>
                        <a:buFont typeface="Arial"/>
                        <a:buNone/>
                      </a:pPr>
                      <a:r>
                        <a:t/>
                      </a:r>
                      <a:endParaRPr b="0" sz="900">
                        <a:solidFill>
                          <a:schemeClr val="dk1"/>
                        </a:solidFill>
                        <a:latin typeface="Arial"/>
                        <a:ea typeface="Arial"/>
                        <a:cs typeface="Arial"/>
                        <a:sym typeface="Arial"/>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404825">
                <a:tc>
                  <a:txBody>
                    <a:bodyPr>
                      <a:noAutofit/>
                    </a:bodyPr>
                    <a:lstStyle/>
                    <a:p>
                      <a:pPr indent="0" lvl="0" marL="0" marR="0" rtl="0" algn="l">
                        <a:lnSpc>
                          <a:spcPct val="100000"/>
                        </a:lnSpc>
                        <a:spcBef>
                          <a:spcPts val="0"/>
                        </a:spcBef>
                        <a:spcAft>
                          <a:spcPts val="0"/>
                        </a:spcAft>
                        <a:buClr>
                          <a:schemeClr val="dk1"/>
                        </a:buClr>
                        <a:buSzPts val="900"/>
                        <a:buFont typeface="Arial"/>
                        <a:buNone/>
                      </a:pPr>
                      <a:r>
                        <a:rPr b="0" lang="en-US" sz="900">
                          <a:solidFill>
                            <a:schemeClr val="dk1"/>
                          </a:solidFill>
                          <a:latin typeface="Arial"/>
                          <a:ea typeface="Arial"/>
                          <a:cs typeface="Arial"/>
                          <a:sym typeface="Arial"/>
                        </a:rPr>
                        <a:t>tweezers</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gridSpan="2">
                  <a:txBody>
                    <a:bodyPr>
                      <a:noAutofit/>
                    </a:bodyPr>
                    <a:lstStyle/>
                    <a:p>
                      <a:pPr indent="0" lvl="0" marL="0" marR="0" rtl="0" algn="l">
                        <a:lnSpc>
                          <a:spcPct val="100000"/>
                        </a:lnSpc>
                        <a:spcBef>
                          <a:spcPts val="0"/>
                        </a:spcBef>
                        <a:spcAft>
                          <a:spcPts val="0"/>
                        </a:spcAft>
                        <a:buClr>
                          <a:schemeClr val="dk1"/>
                        </a:buClr>
                        <a:buSzPts val="900"/>
                        <a:buFont typeface="Arial"/>
                        <a:buNone/>
                      </a:pPr>
                      <a:r>
                        <a:t/>
                      </a:r>
                      <a:endParaRPr b="0" sz="900">
                        <a:solidFill>
                          <a:schemeClr val="dk1"/>
                        </a:solidFill>
                        <a:latin typeface="Arial"/>
                        <a:ea typeface="Arial"/>
                        <a:cs typeface="Arial"/>
                        <a:sym typeface="Arial"/>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404825">
                <a:tc>
                  <a:txBody>
                    <a:bodyPr>
                      <a:noAutofit/>
                    </a:bodyPr>
                    <a:lstStyle/>
                    <a:p>
                      <a:pPr indent="0" lvl="0" marL="0" marR="0" rtl="0" algn="l">
                        <a:lnSpc>
                          <a:spcPct val="100000"/>
                        </a:lnSpc>
                        <a:spcBef>
                          <a:spcPts val="0"/>
                        </a:spcBef>
                        <a:spcAft>
                          <a:spcPts val="0"/>
                        </a:spcAft>
                        <a:buClr>
                          <a:schemeClr val="dk1"/>
                        </a:buClr>
                        <a:buSzPts val="900"/>
                        <a:buFont typeface="Arial"/>
                        <a:buNone/>
                      </a:pPr>
                      <a:r>
                        <a:rPr b="0" lang="en-US" sz="900">
                          <a:solidFill>
                            <a:schemeClr val="dk1"/>
                          </a:solidFill>
                          <a:latin typeface="Arial"/>
                          <a:ea typeface="Arial"/>
                          <a:cs typeface="Arial"/>
                          <a:sym typeface="Arial"/>
                        </a:rPr>
                        <a:t>Cooling</a:t>
                      </a:r>
                      <a:r>
                        <a:rPr b="0" lang="en-US" sz="900">
                          <a:solidFill>
                            <a:schemeClr val="dk1"/>
                          </a:solidFill>
                          <a:latin typeface="Arial"/>
                          <a:ea typeface="Arial"/>
                          <a:cs typeface="Arial"/>
                          <a:sym typeface="Arial"/>
                        </a:rPr>
                        <a:t> copper </a:t>
                      </a:r>
                      <a:r>
                        <a:rPr b="0" lang="en-US" sz="900">
                          <a:solidFill>
                            <a:schemeClr val="dk1"/>
                          </a:solidFill>
                          <a:latin typeface="Arial"/>
                          <a:ea typeface="Arial"/>
                          <a:cs typeface="Arial"/>
                          <a:sym typeface="Arial"/>
                        </a:rPr>
                        <a:t>positioning paste fixture</a:t>
                      </a:r>
                      <a:endParaRPr/>
                    </a:p>
                    <a:p>
                      <a:pPr indent="0" lvl="0" marL="0" marR="0" rtl="0" algn="l">
                        <a:lnSpc>
                          <a:spcPct val="100000"/>
                        </a:lnSpc>
                        <a:spcBef>
                          <a:spcPts val="180"/>
                        </a:spcBef>
                        <a:spcAft>
                          <a:spcPts val="0"/>
                        </a:spcAft>
                        <a:buClr>
                          <a:schemeClr val="dk1"/>
                        </a:buClr>
                        <a:buSzPts val="900"/>
                        <a:buFont typeface="Arial"/>
                        <a:buNone/>
                      </a:pPr>
                      <a:r>
                        <a:rPr b="0" lang="en-US" sz="900">
                          <a:solidFill>
                            <a:schemeClr val="dk1"/>
                          </a:solidFill>
                          <a:latin typeface="Arial"/>
                          <a:ea typeface="Arial"/>
                          <a:cs typeface="Arial"/>
                          <a:sym typeface="Arial"/>
                        </a:rPr>
                        <a:t>Golf-BE-14-V01</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gridSpan="2">
                  <a:txBody>
                    <a:bodyPr>
                      <a:noAutofit/>
                    </a:bodyPr>
                    <a:lstStyle/>
                    <a:p>
                      <a:pPr indent="0" lvl="0" marL="0" marR="0" rtl="0" algn="l">
                        <a:lnSpc>
                          <a:spcPct val="100000"/>
                        </a:lnSpc>
                        <a:spcBef>
                          <a:spcPts val="0"/>
                        </a:spcBef>
                        <a:spcAft>
                          <a:spcPts val="0"/>
                        </a:spcAft>
                        <a:buClr>
                          <a:schemeClr val="dk1"/>
                        </a:buClr>
                        <a:buSzPts val="900"/>
                        <a:buFont typeface="Arial"/>
                        <a:buNone/>
                      </a:pPr>
                      <a:r>
                        <a:t/>
                      </a:r>
                      <a:endParaRPr b="0" sz="900">
                        <a:solidFill>
                          <a:schemeClr val="dk1"/>
                        </a:solidFill>
                        <a:latin typeface="Arial"/>
                        <a:ea typeface="Arial"/>
                        <a:cs typeface="Arial"/>
                        <a:sym typeface="Arial"/>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bl>
          </a:graphicData>
        </a:graphic>
      </p:graphicFrame>
      <p:grpSp>
        <p:nvGrpSpPr>
          <p:cNvPr id="249" name="Google Shape;249;p22"/>
          <p:cNvGrpSpPr/>
          <p:nvPr/>
        </p:nvGrpSpPr>
        <p:grpSpPr>
          <a:xfrm>
            <a:off x="8139113" y="1470025"/>
            <a:ext cx="1785937" cy="409575"/>
            <a:chOff x="3372" y="891"/>
            <a:chExt cx="1125" cy="258"/>
          </a:xfrm>
        </p:grpSpPr>
        <p:sp>
          <p:nvSpPr>
            <p:cNvPr id="250" name="Google Shape;250;p22"/>
            <p:cNvSpPr/>
            <p:nvPr/>
          </p:nvSpPr>
          <p:spPr>
            <a:xfrm>
              <a:off x="3372" y="1045"/>
              <a:ext cx="388" cy="86"/>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900">
                  <a:solidFill>
                    <a:srgbClr val="000000"/>
                  </a:solidFill>
                  <a:latin typeface="Times New Roman"/>
                  <a:ea typeface="Times New Roman"/>
                  <a:cs typeface="Times New Roman"/>
                  <a:sym typeface="Times New Roman"/>
                </a:rPr>
                <a:t>  </a:t>
              </a:r>
              <a:r>
                <a:rPr b="1" lang="en-US" sz="900">
                  <a:solidFill>
                    <a:srgbClr val="000000"/>
                  </a:solidFill>
                  <a:latin typeface="Calibri"/>
                  <a:ea typeface="Calibri"/>
                  <a:cs typeface="Calibri"/>
                  <a:sym typeface="Calibri"/>
                </a:rPr>
                <a:t>Attention</a:t>
              </a:r>
              <a:endParaRPr b="1" sz="900">
                <a:solidFill>
                  <a:schemeClr val="dk1"/>
                </a:solidFill>
                <a:latin typeface="Calibri"/>
                <a:ea typeface="Calibri"/>
                <a:cs typeface="Calibri"/>
                <a:sym typeface="Calibri"/>
              </a:endParaRPr>
            </a:p>
          </p:txBody>
        </p:sp>
        <p:sp>
          <p:nvSpPr>
            <p:cNvPr id="251" name="Google Shape;251;p22"/>
            <p:cNvSpPr/>
            <p:nvPr/>
          </p:nvSpPr>
          <p:spPr>
            <a:xfrm>
              <a:off x="3507" y="893"/>
              <a:ext cx="133" cy="122"/>
            </a:xfrm>
            <a:custGeom>
              <a:pathLst>
                <a:path extrusionOk="0" h="22" w="26">
                  <a:moveTo>
                    <a:pt x="26" y="22"/>
                  </a:moveTo>
                  <a:lnTo>
                    <a:pt x="13" y="0"/>
                  </a:lnTo>
                  <a:lnTo>
                    <a:pt x="0" y="22"/>
                  </a:lnTo>
                  <a:lnTo>
                    <a:pt x="26" y="22"/>
                  </a:lnTo>
                  <a:close/>
                </a:path>
              </a:pathLst>
            </a:custGeom>
            <a:solidFill>
              <a:srgbClr val="FF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252" name="Google Shape;252;p22"/>
            <p:cNvSpPr/>
            <p:nvPr/>
          </p:nvSpPr>
          <p:spPr>
            <a:xfrm>
              <a:off x="3865" y="895"/>
              <a:ext cx="110" cy="120"/>
            </a:xfrm>
            <a:prstGeom prst="rect">
              <a:avLst/>
            </a:prstGeom>
            <a:solidFill>
              <a:srgbClr val="0000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253" name="Google Shape;253;p22"/>
            <p:cNvSpPr txBox="1"/>
            <p:nvPr/>
          </p:nvSpPr>
          <p:spPr>
            <a:xfrm>
              <a:off x="3730" y="1026"/>
              <a:ext cx="429" cy="123"/>
            </a:xfrm>
            <a:prstGeom prst="rect">
              <a:avLst/>
            </a:prstGeom>
            <a:noFill/>
            <a:ln>
              <a:noFill/>
            </a:ln>
          </p:spPr>
          <p:txBody>
            <a:bodyPr anchorCtr="0" anchor="t" bIns="31825" lIns="63675" spcFirstLastPara="1" rIns="63675" wrap="square" tIns="31825">
              <a:noAutofit/>
            </a:bodyPr>
            <a:lstStyle/>
            <a:p>
              <a:pPr indent="0" lvl="0" marL="0" marR="0" rtl="0" algn="l">
                <a:spcBef>
                  <a:spcPts val="0"/>
                </a:spcBef>
                <a:spcAft>
                  <a:spcPts val="0"/>
                </a:spcAft>
                <a:buNone/>
              </a:pPr>
              <a:r>
                <a:rPr b="1" lang="en-US" sz="900">
                  <a:solidFill>
                    <a:schemeClr val="dk1"/>
                  </a:solidFill>
                  <a:latin typeface="Calibri"/>
                  <a:ea typeface="Calibri"/>
                  <a:cs typeface="Calibri"/>
                  <a:sym typeface="Calibri"/>
                </a:rPr>
                <a:t>Operation</a:t>
              </a:r>
              <a:endParaRPr b="1" sz="900">
                <a:solidFill>
                  <a:schemeClr val="dk1"/>
                </a:solidFill>
                <a:latin typeface="Calibri"/>
                <a:ea typeface="Calibri"/>
                <a:cs typeface="Calibri"/>
                <a:sym typeface="Calibri"/>
              </a:endParaRPr>
            </a:p>
          </p:txBody>
        </p:sp>
        <p:sp>
          <p:nvSpPr>
            <p:cNvPr id="254" name="Google Shape;254;p22"/>
            <p:cNvSpPr/>
            <p:nvPr/>
          </p:nvSpPr>
          <p:spPr>
            <a:xfrm>
              <a:off x="4087" y="1046"/>
              <a:ext cx="410" cy="86"/>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900">
                  <a:solidFill>
                    <a:srgbClr val="000000"/>
                  </a:solidFill>
                  <a:latin typeface="Calibri"/>
                  <a:ea typeface="Calibri"/>
                  <a:cs typeface="Calibri"/>
                  <a:sym typeface="Calibri"/>
                </a:rPr>
                <a:t>Verification</a:t>
              </a:r>
              <a:endParaRPr b="1" sz="900">
                <a:solidFill>
                  <a:schemeClr val="dk1"/>
                </a:solidFill>
                <a:latin typeface="Calibri"/>
                <a:ea typeface="Calibri"/>
                <a:cs typeface="Calibri"/>
                <a:sym typeface="Calibri"/>
              </a:endParaRPr>
            </a:p>
          </p:txBody>
        </p:sp>
        <p:sp>
          <p:nvSpPr>
            <p:cNvPr id="255" name="Google Shape;255;p22"/>
            <p:cNvSpPr/>
            <p:nvPr/>
          </p:nvSpPr>
          <p:spPr>
            <a:xfrm>
              <a:off x="4216" y="891"/>
              <a:ext cx="122" cy="126"/>
            </a:xfrm>
            <a:prstGeom prst="ellipse">
              <a:avLst/>
            </a:prstGeom>
            <a:solidFill>
              <a:srgbClr val="FFFF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grpSp>
      <p:sp>
        <p:nvSpPr>
          <p:cNvPr id="256" name="Google Shape;256;p22"/>
          <p:cNvSpPr txBox="1"/>
          <p:nvPr/>
        </p:nvSpPr>
        <p:spPr>
          <a:xfrm>
            <a:off x="561975" y="1264654"/>
            <a:ext cx="7410450" cy="1692771"/>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Take the PCBA, check the PCBA no damage pieces, missing parts, as well as the housing deformation.</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Take the cooling copper, paste it to the main board. As shown in picture. </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Assemble the front camera to the camera connector on the main board, as shown in picture.</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Self-check the cooling copper pasted in place and the front camera assembled in place.</a:t>
            </a:r>
            <a:endParaRPr/>
          </a:p>
        </p:txBody>
      </p:sp>
      <p:sp>
        <p:nvSpPr>
          <p:cNvPr id="257" name="Google Shape;257;p22"/>
          <p:cNvSpPr/>
          <p:nvPr/>
        </p:nvSpPr>
        <p:spPr>
          <a:xfrm>
            <a:off x="269132" y="1922765"/>
            <a:ext cx="179388" cy="190500"/>
          </a:xfrm>
          <a:prstGeom prst="rect">
            <a:avLst/>
          </a:prstGeom>
          <a:solidFill>
            <a:srgbClr val="0000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graphicFrame>
        <p:nvGraphicFramePr>
          <p:cNvPr id="258" name="Google Shape;258;p22"/>
          <p:cNvGraphicFramePr/>
          <p:nvPr/>
        </p:nvGraphicFramePr>
        <p:xfrm>
          <a:off x="0" y="473075"/>
          <a:ext cx="3000000" cy="3000000"/>
        </p:xfrm>
        <a:graphic>
          <a:graphicData uri="http://schemas.openxmlformats.org/drawingml/2006/table">
            <a:tbl>
              <a:tblPr>
                <a:noFill/>
                <a:tableStyleId>{47D3ABDA-69E1-40BC-A2FD-3171827BBA8E}</a:tableStyleId>
              </a:tblPr>
              <a:tblGrid>
                <a:gridCol w="1571625"/>
                <a:gridCol w="695325"/>
                <a:gridCol w="1924050"/>
                <a:gridCol w="936625"/>
                <a:gridCol w="1531950"/>
                <a:gridCol w="703250"/>
                <a:gridCol w="469900"/>
                <a:gridCol w="682625"/>
                <a:gridCol w="779475"/>
                <a:gridCol w="757225"/>
              </a:tblGrid>
              <a:tr h="441325">
                <a:tc>
                  <a:txBody>
                    <a:bodyPr>
                      <a:noAutofit/>
                    </a:bodyPr>
                    <a:lstStyle/>
                    <a:p>
                      <a:pPr indent="0" lvl="0" marL="0" marR="0" rtl="0" algn="ctr">
                        <a:lnSpc>
                          <a:spcPct val="100000"/>
                        </a:lnSpc>
                        <a:spcBef>
                          <a:spcPts val="0"/>
                        </a:spcBef>
                        <a:spcAft>
                          <a:spcPts val="0"/>
                        </a:spcAft>
                        <a:buClr>
                          <a:schemeClr val="dk1"/>
                        </a:buClr>
                        <a:buSzPts val="1600"/>
                        <a:buFont typeface="Arial"/>
                        <a:buNone/>
                      </a:pPr>
                      <a:r>
                        <a:t/>
                      </a:r>
                      <a:endParaRPr b="1" i="0" sz="16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ctr">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ctr">
                        <a:lnSpc>
                          <a:spcPct val="100000"/>
                        </a:lnSpc>
                        <a:spcBef>
                          <a:spcPts val="0"/>
                        </a:spcBef>
                        <a:spcAft>
                          <a:spcPts val="0"/>
                        </a:spcAft>
                        <a:buClr>
                          <a:schemeClr val="dk1"/>
                        </a:buClr>
                        <a:buSzPts val="1200"/>
                        <a:buFont typeface="Calibri"/>
                        <a:buNone/>
                      </a:pPr>
                      <a:r>
                        <a:rPr b="1" lang="en-US" sz="1200">
                          <a:latin typeface="Calibri"/>
                          <a:ea typeface="Calibri"/>
                          <a:cs typeface="Calibri"/>
                          <a:sym typeface="Calibri"/>
                        </a:rPr>
                        <a:t>Paste  cooling copper ,</a:t>
                      </a:r>
                      <a:r>
                        <a:rPr b="1" i="0" lang="en-US" sz="1200" u="none" cap="none" strike="noStrike">
                          <a:solidFill>
                            <a:schemeClr val="dk1"/>
                          </a:solidFill>
                          <a:latin typeface="Calibri"/>
                          <a:ea typeface="Calibri"/>
                          <a:cs typeface="Calibri"/>
                          <a:sym typeface="Calibri"/>
                        </a:rPr>
                        <a:t> Assemble Front camera</a:t>
                      </a:r>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27425" marB="27425" marR="64000" marL="640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ctr">
                        <a:lnSpc>
                          <a:spcPct val="100000"/>
                        </a:lnSpc>
                        <a:spcBef>
                          <a:spcPts val="0"/>
                        </a:spcBef>
                        <a:spcAft>
                          <a:spcPts val="0"/>
                        </a:spcAft>
                        <a:buClr>
                          <a:schemeClr val="dk1"/>
                        </a:buClr>
                        <a:buSzPts val="1100"/>
                        <a:buFont typeface="Arial"/>
                        <a:buNone/>
                      </a:pPr>
                      <a:r>
                        <a:t/>
                      </a:r>
                      <a:endParaRPr b="0" i="0" sz="1100" u="none" cap="none" strike="noStrike">
                        <a:solidFill>
                          <a:schemeClr val="dk1"/>
                        </a:solidFill>
                        <a:latin typeface="Calibri"/>
                        <a:ea typeface="Calibri"/>
                        <a:cs typeface="Calibri"/>
                        <a:sym typeface="Calibri"/>
                      </a:endParaRPr>
                    </a:p>
                    <a:p>
                      <a:pPr indent="0" lvl="0" marL="0" marR="0" rtl="0" algn="l">
                        <a:lnSpc>
                          <a:spcPct val="100000"/>
                        </a:lnSpc>
                        <a:spcBef>
                          <a:spcPts val="220"/>
                        </a:spcBef>
                        <a:spcAft>
                          <a:spcPts val="0"/>
                        </a:spcAft>
                        <a:buClr>
                          <a:schemeClr val="dk1"/>
                        </a:buClr>
                        <a:buSzPts val="1100"/>
                        <a:buFont typeface="Calibri"/>
                        <a:buNone/>
                      </a:pPr>
                      <a:r>
                        <a:rPr b="0" i="0" lang="en-US" sz="1100" u="none" cap="none" strike="noStrike">
                          <a:solidFill>
                            <a:schemeClr val="dk1"/>
                          </a:solidFill>
                          <a:latin typeface="Calibri"/>
                          <a:ea typeface="Calibri"/>
                          <a:cs typeface="Calibri"/>
                          <a:sym typeface="Calibri"/>
                        </a:rPr>
                        <a:t>  </a:t>
                      </a:r>
                      <a:fld id="{00000000-1234-1234-1234-123412341234}" type="slidenum">
                        <a:rPr b="0" i="0" lang="en-US" sz="1100" u="none" cap="none" strike="noStrike">
                          <a:solidFill>
                            <a:schemeClr val="dk1"/>
                          </a:solidFill>
                          <a:latin typeface="Calibri"/>
                          <a:ea typeface="Calibri"/>
                          <a:cs typeface="Calibri"/>
                          <a:sym typeface="Calibri"/>
                        </a:rPr>
                        <a:t>‹#›</a:t>
                      </a:fld>
                      <a:r>
                        <a:rPr b="0" i="0" lang="en-US" sz="1100" u="none" cap="none" strike="noStrike">
                          <a:solidFill>
                            <a:schemeClr val="dk1"/>
                          </a:solidFill>
                          <a:latin typeface="Calibri"/>
                          <a:ea typeface="Calibri"/>
                          <a:cs typeface="Calibri"/>
                          <a:sym typeface="Calibri"/>
                        </a:rPr>
                        <a:t>  </a:t>
                      </a:r>
                      <a:endParaRPr b="0" i="0" sz="1100" u="none" cap="none" strike="noStrike">
                        <a:solidFill>
                          <a:schemeClr val="lt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sp>
        <p:nvSpPr>
          <p:cNvPr id="259" name="Google Shape;259;p22"/>
          <p:cNvSpPr/>
          <p:nvPr/>
        </p:nvSpPr>
        <p:spPr>
          <a:xfrm>
            <a:off x="3987116" y="3305176"/>
            <a:ext cx="1013509" cy="990600"/>
          </a:xfrm>
          <a:prstGeom prst="roundRect">
            <a:avLst>
              <a:gd fmla="val 16667" name="adj"/>
            </a:avLst>
          </a:prstGeom>
          <a:noFill/>
          <a:ln cap="flat" cmpd="sng" w="19050">
            <a:solidFill>
              <a:srgbClr val="FF00FF"/>
            </a:solidFill>
            <a:prstDash val="solid"/>
            <a:round/>
            <a:headEnd len="sm" w="sm" type="none"/>
            <a:tailEnd len="sm" w="sm"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260" name="Google Shape;260;p22"/>
          <p:cNvSpPr/>
          <p:nvPr/>
        </p:nvSpPr>
        <p:spPr>
          <a:xfrm>
            <a:off x="3590924" y="4295776"/>
            <a:ext cx="3467101" cy="2600324"/>
          </a:xfrm>
          <a:prstGeom prst="roundRect">
            <a:avLst>
              <a:gd fmla="val 16667" name="adj"/>
            </a:avLst>
          </a:prstGeom>
          <a:noFill/>
          <a:ln cap="flat" cmpd="sng" w="19050">
            <a:solidFill>
              <a:srgbClr val="FF00FF"/>
            </a:solidFill>
            <a:prstDash val="solid"/>
            <a:round/>
            <a:headEnd len="sm" w="sm" type="none"/>
            <a:tailEnd len="sm" w="sm"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261" name="Google Shape;261;p22"/>
          <p:cNvSpPr/>
          <p:nvPr/>
        </p:nvSpPr>
        <p:spPr>
          <a:xfrm>
            <a:off x="269132" y="2303765"/>
            <a:ext cx="179388" cy="190500"/>
          </a:xfrm>
          <a:prstGeom prst="rect">
            <a:avLst/>
          </a:prstGeom>
          <a:solidFill>
            <a:srgbClr val="0000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262" name="Google Shape;262;p22"/>
          <p:cNvSpPr/>
          <p:nvPr/>
        </p:nvSpPr>
        <p:spPr>
          <a:xfrm>
            <a:off x="2743200" y="5496987"/>
            <a:ext cx="695325" cy="456137"/>
          </a:xfrm>
          <a:prstGeom prst="wedgeRoundRectCallout">
            <a:avLst>
              <a:gd fmla="val 100102" name="adj1"/>
              <a:gd fmla="val 10776" name="adj2"/>
              <a:gd fmla="val 16667" name="adj3"/>
            </a:avLst>
          </a:prstGeom>
          <a:solidFill>
            <a:srgbClr val="FFFFFF"/>
          </a:solidFill>
          <a:ln cap="flat" cmpd="sng" w="19050">
            <a:solidFill>
              <a:srgbClr val="FF00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00">
                <a:solidFill>
                  <a:schemeClr val="dk1"/>
                </a:solidFill>
                <a:latin typeface="Arial"/>
                <a:ea typeface="Arial"/>
                <a:cs typeface="Arial"/>
                <a:sym typeface="Arial"/>
              </a:rPr>
              <a:t>Cooling</a:t>
            </a:r>
            <a:r>
              <a:rPr lang="en-US" sz="1000">
                <a:solidFill>
                  <a:schemeClr val="dk1"/>
                </a:solidFill>
                <a:latin typeface="Calibri"/>
                <a:ea typeface="Calibri"/>
                <a:cs typeface="Calibri"/>
                <a:sym typeface="Calibri"/>
              </a:rPr>
              <a:t> copper</a:t>
            </a:r>
            <a:endParaRPr sz="1000">
              <a:solidFill>
                <a:schemeClr val="dk1"/>
              </a:solidFill>
              <a:latin typeface="Arial"/>
              <a:ea typeface="Arial"/>
              <a:cs typeface="Arial"/>
              <a:sym typeface="Arial"/>
            </a:endParaRPr>
          </a:p>
        </p:txBody>
      </p:sp>
      <p:sp>
        <p:nvSpPr>
          <p:cNvPr id="263" name="Google Shape;263;p22"/>
          <p:cNvSpPr/>
          <p:nvPr/>
        </p:nvSpPr>
        <p:spPr>
          <a:xfrm>
            <a:off x="2924175" y="3620562"/>
            <a:ext cx="733425" cy="427563"/>
          </a:xfrm>
          <a:prstGeom prst="wedgeRoundRectCallout">
            <a:avLst>
              <a:gd fmla="val 102065" name="adj1"/>
              <a:gd fmla="val 22883" name="adj2"/>
              <a:gd fmla="val 16667" name="adj3"/>
            </a:avLst>
          </a:prstGeom>
          <a:solidFill>
            <a:srgbClr val="FFFFFF"/>
          </a:solidFill>
          <a:ln cap="flat" cmpd="sng" w="19050">
            <a:solidFill>
              <a:srgbClr val="FF00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00">
                <a:solidFill>
                  <a:schemeClr val="dk1"/>
                </a:solidFill>
                <a:latin typeface="Arial"/>
                <a:ea typeface="Arial"/>
                <a:cs typeface="Arial"/>
                <a:sym typeface="Arial"/>
              </a:rPr>
              <a:t>Front camera</a:t>
            </a:r>
            <a:endParaRPr sz="1000">
              <a:solidFill>
                <a:schemeClr val="dk1"/>
              </a:solidFill>
              <a:latin typeface="Arial"/>
              <a:ea typeface="Arial"/>
              <a:cs typeface="Arial"/>
              <a:sym typeface="Arial"/>
            </a:endParaRPr>
          </a:p>
        </p:txBody>
      </p:sp>
      <p:pic>
        <p:nvPicPr>
          <p:cNvPr id="264" name="Google Shape;264;p22"/>
          <p:cNvPicPr preferRelativeResize="0"/>
          <p:nvPr/>
        </p:nvPicPr>
        <p:blipFill rotWithShape="1">
          <a:blip r:embed="rId4">
            <a:alphaModFix/>
          </a:blip>
          <a:srcRect b="0" l="0" r="0" t="0"/>
          <a:stretch/>
        </p:blipFill>
        <p:spPr>
          <a:xfrm>
            <a:off x="661988" y="4471988"/>
            <a:ext cx="1800225" cy="1952625"/>
          </a:xfrm>
          <a:prstGeom prst="rect">
            <a:avLst/>
          </a:prstGeom>
          <a:noFill/>
          <a:ln>
            <a:noFill/>
          </a:ln>
        </p:spPr>
      </p:pic>
      <p:sp>
        <p:nvSpPr>
          <p:cNvPr id="265" name="Google Shape;265;p22"/>
          <p:cNvSpPr/>
          <p:nvPr/>
        </p:nvSpPr>
        <p:spPr>
          <a:xfrm>
            <a:off x="1276350" y="3925362"/>
            <a:ext cx="733425" cy="427563"/>
          </a:xfrm>
          <a:prstGeom prst="wedgeRoundRectCallout">
            <a:avLst>
              <a:gd fmla="val 50117" name="adj1"/>
              <a:gd fmla="val 18428" name="adj2"/>
              <a:gd fmla="val 16667" name="adj3"/>
            </a:avLst>
          </a:prstGeom>
          <a:solidFill>
            <a:srgbClr val="FFFFFF"/>
          </a:solidFill>
          <a:ln cap="flat" cmpd="sng" w="19050">
            <a:solidFill>
              <a:srgbClr val="FF00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00">
                <a:solidFill>
                  <a:schemeClr val="dk1"/>
                </a:solidFill>
                <a:latin typeface="Arial"/>
                <a:ea typeface="Arial"/>
                <a:cs typeface="Arial"/>
                <a:sym typeface="Arial"/>
              </a:rPr>
              <a:t>Front camera</a:t>
            </a:r>
            <a:endParaRPr sz="1000">
              <a:solidFill>
                <a:schemeClr val="dk1"/>
              </a:solidFill>
              <a:latin typeface="Arial"/>
              <a:ea typeface="Arial"/>
              <a:cs typeface="Arial"/>
              <a:sym typeface="Arial"/>
            </a:endParaRPr>
          </a:p>
        </p:txBody>
      </p:sp>
      <p:sp>
        <p:nvSpPr>
          <p:cNvPr id="266" name="Google Shape;266;p22"/>
          <p:cNvSpPr/>
          <p:nvPr/>
        </p:nvSpPr>
        <p:spPr>
          <a:xfrm>
            <a:off x="258763" y="1308100"/>
            <a:ext cx="193675" cy="200025"/>
          </a:xfrm>
          <a:prstGeom prst="ellipse">
            <a:avLst/>
          </a:prstGeom>
          <a:solidFill>
            <a:srgbClr val="FFFF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267" name="Google Shape;267;p22"/>
          <p:cNvSpPr/>
          <p:nvPr/>
        </p:nvSpPr>
        <p:spPr>
          <a:xfrm>
            <a:off x="239713" y="2689225"/>
            <a:ext cx="193675" cy="200025"/>
          </a:xfrm>
          <a:prstGeom prst="ellipse">
            <a:avLst/>
          </a:prstGeom>
          <a:solidFill>
            <a:srgbClr val="FFFF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72" name="Shape 272"/>
        <p:cNvGrpSpPr/>
        <p:nvPr/>
      </p:nvGrpSpPr>
      <p:grpSpPr>
        <a:xfrm>
          <a:off x="0" y="0"/>
          <a:ext cx="0" cy="0"/>
          <a:chOff x="0" y="0"/>
          <a:chExt cx="0" cy="0"/>
        </a:xfrm>
      </p:grpSpPr>
      <p:graphicFrame>
        <p:nvGraphicFramePr>
          <p:cNvPr id="273" name="Google Shape;273;p23"/>
          <p:cNvGraphicFramePr/>
          <p:nvPr/>
        </p:nvGraphicFramePr>
        <p:xfrm>
          <a:off x="0" y="473075"/>
          <a:ext cx="3000000" cy="3000000"/>
        </p:xfrm>
        <a:graphic>
          <a:graphicData uri="http://schemas.openxmlformats.org/drawingml/2006/table">
            <a:tbl>
              <a:tblPr>
                <a:noFill/>
                <a:tableStyleId>{47D3ABDA-69E1-40BC-A2FD-3171827BBA8E}</a:tableStyleId>
              </a:tblPr>
              <a:tblGrid>
                <a:gridCol w="1571625"/>
                <a:gridCol w="695325"/>
                <a:gridCol w="1924050"/>
                <a:gridCol w="936625"/>
                <a:gridCol w="1531950"/>
                <a:gridCol w="703250"/>
                <a:gridCol w="469900"/>
                <a:gridCol w="682625"/>
                <a:gridCol w="779475"/>
                <a:gridCol w="757225"/>
              </a:tblGrid>
              <a:tr h="441325">
                <a:tc>
                  <a:txBody>
                    <a:bodyPr>
                      <a:noAutofit/>
                    </a:bodyPr>
                    <a:lstStyle/>
                    <a:p>
                      <a:pPr indent="0" lvl="0" marL="0" marR="0" rtl="0" algn="ctr">
                        <a:lnSpc>
                          <a:spcPct val="100000"/>
                        </a:lnSpc>
                        <a:spcBef>
                          <a:spcPts val="0"/>
                        </a:spcBef>
                        <a:spcAft>
                          <a:spcPts val="0"/>
                        </a:spcAft>
                        <a:buClr>
                          <a:schemeClr val="dk1"/>
                        </a:buClr>
                        <a:buSzPts val="1600"/>
                        <a:buFont typeface="Arial"/>
                        <a:buNone/>
                      </a:pPr>
                      <a:r>
                        <a:t/>
                      </a:r>
                      <a:endParaRPr b="1" i="0" sz="16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ctr">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ctr">
                        <a:lnSpc>
                          <a:spcPct val="100000"/>
                        </a:lnSpc>
                        <a:spcBef>
                          <a:spcPts val="0"/>
                        </a:spcBef>
                        <a:spcAft>
                          <a:spcPts val="0"/>
                        </a:spcAft>
                        <a:buClr>
                          <a:schemeClr val="dk1"/>
                        </a:buClr>
                        <a:buSzPts val="1400"/>
                        <a:buFont typeface="Calibri"/>
                        <a:buNone/>
                      </a:pPr>
                      <a:r>
                        <a:rPr b="1" i="0" lang="en-US" sz="1400" u="none" cap="none" strike="noStrike">
                          <a:solidFill>
                            <a:schemeClr val="dk1"/>
                          </a:solidFill>
                          <a:latin typeface="Calibri"/>
                          <a:ea typeface="Calibri"/>
                          <a:cs typeface="Calibri"/>
                          <a:sym typeface="Calibri"/>
                        </a:rPr>
                        <a:t>Assemble main board</a:t>
                      </a:r>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27425" marB="27425" marR="64000" marL="640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ctr">
                        <a:lnSpc>
                          <a:spcPct val="100000"/>
                        </a:lnSpc>
                        <a:spcBef>
                          <a:spcPts val="0"/>
                        </a:spcBef>
                        <a:spcAft>
                          <a:spcPts val="0"/>
                        </a:spcAft>
                        <a:buClr>
                          <a:schemeClr val="dk1"/>
                        </a:buClr>
                        <a:buSzPts val="1100"/>
                        <a:buFont typeface="Arial"/>
                        <a:buNone/>
                      </a:pPr>
                      <a:r>
                        <a:t/>
                      </a:r>
                      <a:endParaRPr b="0" i="0" sz="1100" u="none" cap="none" strike="noStrike">
                        <a:solidFill>
                          <a:schemeClr val="dk1"/>
                        </a:solidFill>
                        <a:latin typeface="Calibri"/>
                        <a:ea typeface="Calibri"/>
                        <a:cs typeface="Calibri"/>
                        <a:sym typeface="Calibri"/>
                      </a:endParaRPr>
                    </a:p>
                    <a:p>
                      <a:pPr indent="0" lvl="0" marL="0" marR="0" rtl="0" algn="l">
                        <a:lnSpc>
                          <a:spcPct val="100000"/>
                        </a:lnSpc>
                        <a:spcBef>
                          <a:spcPts val="220"/>
                        </a:spcBef>
                        <a:spcAft>
                          <a:spcPts val="0"/>
                        </a:spcAft>
                        <a:buClr>
                          <a:schemeClr val="dk1"/>
                        </a:buClr>
                        <a:buSzPts val="1100"/>
                        <a:buFont typeface="Calibri"/>
                        <a:buNone/>
                      </a:pPr>
                      <a:r>
                        <a:rPr b="0" i="0" lang="en-US" sz="1100" u="none" cap="none" strike="noStrike">
                          <a:solidFill>
                            <a:schemeClr val="dk1"/>
                          </a:solidFill>
                          <a:latin typeface="Calibri"/>
                          <a:ea typeface="Calibri"/>
                          <a:cs typeface="Calibri"/>
                          <a:sym typeface="Calibri"/>
                        </a:rPr>
                        <a:t>  </a:t>
                      </a:r>
                      <a:fld id="{00000000-1234-1234-1234-123412341234}" type="slidenum">
                        <a:rPr b="0" i="0" lang="en-US" sz="1100" u="none" cap="none" strike="noStrike">
                          <a:solidFill>
                            <a:schemeClr val="dk1"/>
                          </a:solidFill>
                          <a:latin typeface="Calibri"/>
                          <a:ea typeface="Calibri"/>
                          <a:cs typeface="Calibri"/>
                          <a:sym typeface="Calibri"/>
                        </a:rPr>
                        <a:t>‹#›</a:t>
                      </a:fld>
                      <a:r>
                        <a:rPr b="0" i="0" lang="en-US" sz="1100" u="none" cap="none" strike="noStrike">
                          <a:solidFill>
                            <a:schemeClr val="dk1"/>
                          </a:solidFill>
                          <a:latin typeface="Calibri"/>
                          <a:ea typeface="Calibri"/>
                          <a:cs typeface="Calibri"/>
                          <a:sym typeface="Calibri"/>
                        </a:rPr>
                        <a:t>  </a:t>
                      </a:r>
                      <a:endParaRPr b="0" i="0" sz="1100" u="none" cap="none" strike="noStrike">
                        <a:solidFill>
                          <a:schemeClr val="lt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grpSp>
        <p:nvGrpSpPr>
          <p:cNvPr id="274" name="Google Shape;274;p23"/>
          <p:cNvGrpSpPr/>
          <p:nvPr/>
        </p:nvGrpSpPr>
        <p:grpSpPr>
          <a:xfrm>
            <a:off x="8139113" y="1470025"/>
            <a:ext cx="1785937" cy="409575"/>
            <a:chOff x="3372" y="891"/>
            <a:chExt cx="1125" cy="258"/>
          </a:xfrm>
        </p:grpSpPr>
        <p:sp>
          <p:nvSpPr>
            <p:cNvPr id="275" name="Google Shape;275;p23"/>
            <p:cNvSpPr/>
            <p:nvPr/>
          </p:nvSpPr>
          <p:spPr>
            <a:xfrm>
              <a:off x="3372" y="1045"/>
              <a:ext cx="388" cy="86"/>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900">
                  <a:solidFill>
                    <a:srgbClr val="000000"/>
                  </a:solidFill>
                  <a:latin typeface="Times New Roman"/>
                  <a:ea typeface="Times New Roman"/>
                  <a:cs typeface="Times New Roman"/>
                  <a:sym typeface="Times New Roman"/>
                </a:rPr>
                <a:t>  </a:t>
              </a:r>
              <a:r>
                <a:rPr b="1" lang="en-US" sz="900">
                  <a:solidFill>
                    <a:srgbClr val="000000"/>
                  </a:solidFill>
                  <a:latin typeface="Calibri"/>
                  <a:ea typeface="Calibri"/>
                  <a:cs typeface="Calibri"/>
                  <a:sym typeface="Calibri"/>
                </a:rPr>
                <a:t>Attention</a:t>
              </a:r>
              <a:endParaRPr b="1" sz="900">
                <a:solidFill>
                  <a:schemeClr val="dk1"/>
                </a:solidFill>
                <a:latin typeface="Calibri"/>
                <a:ea typeface="Calibri"/>
                <a:cs typeface="Calibri"/>
                <a:sym typeface="Calibri"/>
              </a:endParaRPr>
            </a:p>
          </p:txBody>
        </p:sp>
        <p:sp>
          <p:nvSpPr>
            <p:cNvPr id="276" name="Google Shape;276;p23"/>
            <p:cNvSpPr/>
            <p:nvPr/>
          </p:nvSpPr>
          <p:spPr>
            <a:xfrm>
              <a:off x="3507" y="893"/>
              <a:ext cx="133" cy="122"/>
            </a:xfrm>
            <a:custGeom>
              <a:pathLst>
                <a:path extrusionOk="0" h="22" w="26">
                  <a:moveTo>
                    <a:pt x="26" y="22"/>
                  </a:moveTo>
                  <a:lnTo>
                    <a:pt x="13" y="0"/>
                  </a:lnTo>
                  <a:lnTo>
                    <a:pt x="0" y="22"/>
                  </a:lnTo>
                  <a:lnTo>
                    <a:pt x="26" y="22"/>
                  </a:lnTo>
                  <a:close/>
                </a:path>
              </a:pathLst>
            </a:custGeom>
            <a:solidFill>
              <a:srgbClr val="FF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277" name="Google Shape;277;p23"/>
            <p:cNvSpPr/>
            <p:nvPr/>
          </p:nvSpPr>
          <p:spPr>
            <a:xfrm>
              <a:off x="3865" y="895"/>
              <a:ext cx="110" cy="120"/>
            </a:xfrm>
            <a:prstGeom prst="rect">
              <a:avLst/>
            </a:prstGeom>
            <a:solidFill>
              <a:srgbClr val="0000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278" name="Google Shape;278;p23"/>
            <p:cNvSpPr txBox="1"/>
            <p:nvPr/>
          </p:nvSpPr>
          <p:spPr>
            <a:xfrm>
              <a:off x="3730" y="1026"/>
              <a:ext cx="429" cy="123"/>
            </a:xfrm>
            <a:prstGeom prst="rect">
              <a:avLst/>
            </a:prstGeom>
            <a:noFill/>
            <a:ln>
              <a:noFill/>
            </a:ln>
          </p:spPr>
          <p:txBody>
            <a:bodyPr anchorCtr="0" anchor="t" bIns="31825" lIns="63675" spcFirstLastPara="1" rIns="63675" wrap="square" tIns="31825">
              <a:noAutofit/>
            </a:bodyPr>
            <a:lstStyle/>
            <a:p>
              <a:pPr indent="0" lvl="0" marL="0" marR="0" rtl="0" algn="l">
                <a:spcBef>
                  <a:spcPts val="0"/>
                </a:spcBef>
                <a:spcAft>
                  <a:spcPts val="0"/>
                </a:spcAft>
                <a:buNone/>
              </a:pPr>
              <a:r>
                <a:rPr b="1" lang="en-US" sz="900">
                  <a:solidFill>
                    <a:schemeClr val="dk1"/>
                  </a:solidFill>
                  <a:latin typeface="Calibri"/>
                  <a:ea typeface="Calibri"/>
                  <a:cs typeface="Calibri"/>
                  <a:sym typeface="Calibri"/>
                </a:rPr>
                <a:t>Operation</a:t>
              </a:r>
              <a:endParaRPr b="1" sz="900">
                <a:solidFill>
                  <a:schemeClr val="dk1"/>
                </a:solidFill>
                <a:latin typeface="Calibri"/>
                <a:ea typeface="Calibri"/>
                <a:cs typeface="Calibri"/>
                <a:sym typeface="Calibri"/>
              </a:endParaRPr>
            </a:p>
          </p:txBody>
        </p:sp>
        <p:sp>
          <p:nvSpPr>
            <p:cNvPr id="279" name="Google Shape;279;p23"/>
            <p:cNvSpPr/>
            <p:nvPr/>
          </p:nvSpPr>
          <p:spPr>
            <a:xfrm>
              <a:off x="4087" y="1046"/>
              <a:ext cx="410" cy="86"/>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900">
                  <a:solidFill>
                    <a:srgbClr val="000000"/>
                  </a:solidFill>
                  <a:latin typeface="Calibri"/>
                  <a:ea typeface="Calibri"/>
                  <a:cs typeface="Calibri"/>
                  <a:sym typeface="Calibri"/>
                </a:rPr>
                <a:t>Verification</a:t>
              </a:r>
              <a:endParaRPr b="1" sz="900">
                <a:solidFill>
                  <a:schemeClr val="dk1"/>
                </a:solidFill>
                <a:latin typeface="Calibri"/>
                <a:ea typeface="Calibri"/>
                <a:cs typeface="Calibri"/>
                <a:sym typeface="Calibri"/>
              </a:endParaRPr>
            </a:p>
          </p:txBody>
        </p:sp>
        <p:sp>
          <p:nvSpPr>
            <p:cNvPr id="280" name="Google Shape;280;p23"/>
            <p:cNvSpPr/>
            <p:nvPr/>
          </p:nvSpPr>
          <p:spPr>
            <a:xfrm>
              <a:off x="4216" y="891"/>
              <a:ext cx="122" cy="126"/>
            </a:xfrm>
            <a:prstGeom prst="ellipse">
              <a:avLst/>
            </a:prstGeom>
            <a:solidFill>
              <a:srgbClr val="FFFF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grpSp>
      <p:graphicFrame>
        <p:nvGraphicFramePr>
          <p:cNvPr id="281" name="Google Shape;281;p23"/>
          <p:cNvGraphicFramePr/>
          <p:nvPr/>
        </p:nvGraphicFramePr>
        <p:xfrm>
          <a:off x="8108950" y="1008063"/>
          <a:ext cx="3000000" cy="3000000"/>
        </p:xfrm>
        <a:graphic>
          <a:graphicData uri="http://schemas.openxmlformats.org/drawingml/2006/table">
            <a:tbl>
              <a:tblPr>
                <a:noFill/>
                <a:tableStyleId>{47D3ABDA-69E1-40BC-A2FD-3171827BBA8E}</a:tableStyleId>
              </a:tblPr>
              <a:tblGrid>
                <a:gridCol w="1084275"/>
                <a:gridCol w="290500"/>
                <a:gridCol w="496850"/>
              </a:tblGrid>
              <a:tr h="346075">
                <a:tc gridSpan="3">
                  <a:txBody>
                    <a:bodyPr>
                      <a:noAutofit/>
                    </a:bodyPr>
                    <a:lstStyle/>
                    <a:p>
                      <a:pPr indent="0" lvl="0" marL="0" marR="0" rtl="0" algn="ctr">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Symbols</a:t>
                      </a:r>
                      <a:endParaRPr/>
                    </a:p>
                  </a:txBody>
                  <a:tcPr marT="28100" marB="28100" marR="57900" marL="5790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hMerge="1"/>
              </a:tr>
              <a:tr h="574675">
                <a:tc gridSpan="3">
                  <a:txBody>
                    <a:bodyPr>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a:txBody>
                  <a:tcPr marT="28100" marB="28100" marR="57900" marL="5790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hMerge="1"/>
              </a:tr>
              <a:tr h="355600">
                <a:tc gridSpan="3">
                  <a:txBody>
                    <a:bodyPr>
                      <a:noAutofit/>
                    </a:bodyPr>
                    <a:lstStyle/>
                    <a:p>
                      <a:pPr indent="0" lvl="0" marL="0" marR="0" rtl="0" algn="ctr">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Material List</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hMerge="1"/>
              </a:tr>
              <a:tr h="239725">
                <a:tc gridSpan="2">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Description / Part #</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Qty</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r>
              <a:tr h="290525">
                <a:tc gridSpan="2">
                  <a:txBody>
                    <a:bodyPr>
                      <a:noAutofit/>
                    </a:bodyPr>
                    <a:lstStyle/>
                    <a:p>
                      <a:pPr indent="0" lvl="0" marL="0" marR="0" rtl="0" algn="l">
                        <a:spcBef>
                          <a:spcPts val="0"/>
                        </a:spcBef>
                        <a:spcAft>
                          <a:spcPts val="0"/>
                        </a:spcAft>
                        <a:buNone/>
                      </a:pPr>
                      <a:r>
                        <a:rPr lang="en-US" sz="900">
                          <a:latin typeface="Arial"/>
                          <a:ea typeface="Arial"/>
                          <a:cs typeface="Arial"/>
                          <a:sym typeface="Arial"/>
                        </a:rPr>
                        <a:t>Screws</a:t>
                      </a:r>
                      <a:endParaRPr sz="900">
                        <a:latin typeface="Arial"/>
                        <a:ea typeface="Arial"/>
                        <a:cs typeface="Arial"/>
                        <a:sym typeface="Arial"/>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a:txBody>
                    <a:bodyPr>
                      <a:noAutofit/>
                    </a:bodyPr>
                    <a:lstStyle/>
                    <a:p>
                      <a:pPr indent="0" lvl="0" marL="0" marR="0" rtl="0" algn="ctr">
                        <a:lnSpc>
                          <a:spcPct val="100000"/>
                        </a:lnSpc>
                        <a:spcBef>
                          <a:spcPts val="0"/>
                        </a:spcBef>
                        <a:spcAft>
                          <a:spcPts val="0"/>
                        </a:spcAft>
                        <a:buClr>
                          <a:schemeClr val="dk1"/>
                        </a:buClr>
                        <a:buSzPts val="900"/>
                        <a:buFont typeface="Arial"/>
                        <a:buNone/>
                      </a:pPr>
                      <a:r>
                        <a:rPr lang="en-US" sz="900">
                          <a:solidFill>
                            <a:schemeClr val="dk1"/>
                          </a:solidFill>
                          <a:latin typeface="Arial"/>
                          <a:ea typeface="Arial"/>
                          <a:cs typeface="Arial"/>
                          <a:sym typeface="Arial"/>
                        </a:rPr>
                        <a:t>2</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88925">
                <a:tc gridSpan="3">
                  <a:txBody>
                    <a:bodyPr>
                      <a:noAutofit/>
                    </a:bodyPr>
                    <a:lstStyle/>
                    <a:p>
                      <a:pPr indent="0" lvl="0" marL="0" marR="0" rtl="0" algn="ctr">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Tools/ Equipment</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hMerge="1"/>
              </a:tr>
              <a:tr h="282575">
                <a:tc>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Description</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gridSpan="2">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Parameters</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r>
              <a:tr h="404825">
                <a:tc>
                  <a:txBody>
                    <a:bodyPr>
                      <a:noAutofit/>
                    </a:bodyPr>
                    <a:lstStyle/>
                    <a:p>
                      <a:pPr indent="0" lvl="0" marL="0" marR="0" rtl="0" algn="l">
                        <a:lnSpc>
                          <a:spcPct val="100000"/>
                        </a:lnSpc>
                        <a:spcBef>
                          <a:spcPts val="0"/>
                        </a:spcBef>
                        <a:spcAft>
                          <a:spcPts val="0"/>
                        </a:spcAft>
                        <a:buClr>
                          <a:schemeClr val="dk1"/>
                        </a:buClr>
                        <a:buSzPts val="900"/>
                        <a:buFont typeface="Arial"/>
                        <a:buNone/>
                      </a:pPr>
                      <a:r>
                        <a:rPr lang="en-US" sz="900"/>
                        <a:t>ESD wrist strap</a:t>
                      </a:r>
                      <a:endParaRPr b="0" i="0" sz="900" u="none" cap="none" strike="noStrike">
                        <a:solidFill>
                          <a:schemeClr val="dk1"/>
                        </a:solidFill>
                        <a:latin typeface="Calibri"/>
                        <a:ea typeface="Calibri"/>
                        <a:cs typeface="Calibri"/>
                        <a:sym typeface="Calibri"/>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gridSpan="2">
                  <a:txBody>
                    <a:bodyPr>
                      <a:noAutofit/>
                    </a:bodyPr>
                    <a:lstStyle/>
                    <a:p>
                      <a:pPr indent="0" lvl="0" marL="0" marR="0" rtl="0" algn="ctr">
                        <a:lnSpc>
                          <a:spcPct val="100000"/>
                        </a:lnSpc>
                        <a:spcBef>
                          <a:spcPts val="0"/>
                        </a:spcBef>
                        <a:spcAft>
                          <a:spcPts val="0"/>
                        </a:spcAft>
                        <a:buClr>
                          <a:schemeClr val="dk1"/>
                        </a:buClr>
                        <a:buSzPts val="900"/>
                        <a:buFont typeface="Arial"/>
                        <a:buNone/>
                      </a:pPr>
                      <a:r>
                        <a:t/>
                      </a:r>
                      <a:endParaRPr b="0" i="0" sz="900" u="none" cap="none" strike="noStrike">
                        <a:solidFill>
                          <a:schemeClr val="dk1"/>
                        </a:solidFill>
                        <a:latin typeface="Calibri"/>
                        <a:ea typeface="Calibri"/>
                        <a:cs typeface="Calibri"/>
                        <a:sym typeface="Calibri"/>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404825">
                <a:tc>
                  <a:txBody>
                    <a:bodyPr>
                      <a:noAutofit/>
                    </a:bodyPr>
                    <a:lstStyle/>
                    <a:p>
                      <a:pPr indent="0" lvl="0" marL="0" marR="0" rtl="0" algn="l">
                        <a:lnSpc>
                          <a:spcPct val="100000"/>
                        </a:lnSpc>
                        <a:spcBef>
                          <a:spcPts val="0"/>
                        </a:spcBef>
                        <a:spcAft>
                          <a:spcPts val="0"/>
                        </a:spcAft>
                        <a:buClr>
                          <a:schemeClr val="dk1"/>
                        </a:buClr>
                        <a:buSzPts val="900"/>
                        <a:buFont typeface="Arial"/>
                        <a:buNone/>
                      </a:pPr>
                      <a:r>
                        <a:rPr lang="en-US" sz="900"/>
                        <a:t>Screwdriver</a:t>
                      </a:r>
                      <a:endParaRPr sz="900">
                        <a:solidFill>
                          <a:schemeClr val="dk1"/>
                        </a:solidFill>
                        <a:latin typeface="Arial"/>
                        <a:ea typeface="Arial"/>
                        <a:cs typeface="Arial"/>
                        <a:sym typeface="Arial"/>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gridSpan="2">
                  <a:txBody>
                    <a:bodyPr>
                      <a:noAutofit/>
                    </a:bodyPr>
                    <a:lstStyle/>
                    <a:p>
                      <a:pPr indent="0" lvl="0" marL="0" marR="0" rtl="0" algn="ctr">
                        <a:lnSpc>
                          <a:spcPct val="100000"/>
                        </a:lnSpc>
                        <a:spcBef>
                          <a:spcPts val="0"/>
                        </a:spcBef>
                        <a:spcAft>
                          <a:spcPts val="0"/>
                        </a:spcAft>
                        <a:buClr>
                          <a:schemeClr val="dk1"/>
                        </a:buClr>
                        <a:buSzPts val="900"/>
                        <a:buFont typeface="Arial"/>
                        <a:buNone/>
                      </a:pPr>
                      <a:r>
                        <a:t/>
                      </a:r>
                      <a:endParaRPr b="0" i="0" sz="900" u="none" cap="none" strike="noStrike">
                        <a:solidFill>
                          <a:schemeClr val="dk1"/>
                        </a:solidFill>
                        <a:latin typeface="Calibri"/>
                        <a:ea typeface="Calibri"/>
                        <a:cs typeface="Calibri"/>
                        <a:sym typeface="Calibri"/>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404825">
                <a:tc>
                  <a:txBody>
                    <a:bodyPr>
                      <a:noAutofit/>
                    </a:bodyPr>
                    <a:lstStyle/>
                    <a:p>
                      <a:pPr indent="0" lvl="0" marL="0" marR="0" rtl="0" algn="l">
                        <a:lnSpc>
                          <a:spcPct val="100000"/>
                        </a:lnSpc>
                        <a:spcBef>
                          <a:spcPts val="0"/>
                        </a:spcBef>
                        <a:spcAft>
                          <a:spcPts val="0"/>
                        </a:spcAft>
                        <a:buClr>
                          <a:schemeClr val="dk1"/>
                        </a:buClr>
                        <a:buSzPts val="900"/>
                        <a:buFont typeface="Arial"/>
                        <a:buNone/>
                      </a:pPr>
                      <a:r>
                        <a:rPr b="0" lang="en-US" sz="900">
                          <a:solidFill>
                            <a:schemeClr val="dk1"/>
                          </a:solidFill>
                          <a:latin typeface="Arial"/>
                          <a:ea typeface="Arial"/>
                          <a:cs typeface="Arial"/>
                          <a:sym typeface="Arial"/>
                        </a:rPr>
                        <a:t>Screw  fixture</a:t>
                      </a:r>
                      <a:endParaRPr/>
                    </a:p>
                    <a:p>
                      <a:pPr indent="0" lvl="0" marL="0" marR="0" rtl="0" algn="l">
                        <a:lnSpc>
                          <a:spcPct val="100000"/>
                        </a:lnSpc>
                        <a:spcBef>
                          <a:spcPts val="180"/>
                        </a:spcBef>
                        <a:spcAft>
                          <a:spcPts val="0"/>
                        </a:spcAft>
                        <a:buClr>
                          <a:schemeClr val="dk1"/>
                        </a:buClr>
                        <a:buSzPts val="900"/>
                        <a:buFont typeface="Arial"/>
                        <a:buNone/>
                      </a:pPr>
                      <a:r>
                        <a:rPr b="0" lang="en-US" sz="900">
                          <a:solidFill>
                            <a:schemeClr val="dk1"/>
                          </a:solidFill>
                          <a:latin typeface="Arial"/>
                          <a:ea typeface="Arial"/>
                          <a:cs typeface="Arial"/>
                          <a:sym typeface="Arial"/>
                        </a:rPr>
                        <a:t>Golf-BE-16-V01</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gridSpan="2">
                  <a:txBody>
                    <a:bodyPr>
                      <a:noAutofit/>
                    </a:bodyPr>
                    <a:lstStyle/>
                    <a:p>
                      <a:pPr indent="0" lvl="0" marL="0" marR="0" rtl="0" algn="ctr">
                        <a:lnSpc>
                          <a:spcPct val="100000"/>
                        </a:lnSpc>
                        <a:spcBef>
                          <a:spcPts val="0"/>
                        </a:spcBef>
                        <a:spcAft>
                          <a:spcPts val="0"/>
                        </a:spcAft>
                        <a:buClr>
                          <a:schemeClr val="dk1"/>
                        </a:buClr>
                        <a:buSzPts val="900"/>
                        <a:buFont typeface="Arial"/>
                        <a:buNone/>
                      </a:pPr>
                      <a:r>
                        <a:rPr lang="en-US" sz="900"/>
                        <a:t>Rotational speed : </a:t>
                      </a:r>
                      <a:r>
                        <a:rPr b="0" i="0" lang="en-US" sz="900">
                          <a:solidFill>
                            <a:schemeClr val="dk1"/>
                          </a:solidFill>
                          <a:latin typeface="Arial"/>
                          <a:ea typeface="Arial"/>
                          <a:cs typeface="Arial"/>
                          <a:sym typeface="Arial"/>
                        </a:rPr>
                        <a:t>700 rotate/min;  </a:t>
                      </a:r>
                      <a:r>
                        <a:rPr lang="en-US" sz="900"/>
                        <a:t>Torque</a:t>
                      </a:r>
                      <a:r>
                        <a:rPr b="0" i="0" lang="en-US" sz="900">
                          <a:solidFill>
                            <a:schemeClr val="dk1"/>
                          </a:solidFill>
                          <a:latin typeface="Arial"/>
                          <a:ea typeface="Arial"/>
                          <a:cs typeface="Arial"/>
                          <a:sym typeface="Arial"/>
                        </a:rPr>
                        <a:t>: </a:t>
                      </a:r>
                      <a:r>
                        <a:rPr b="0" lang="en-US" sz="900">
                          <a:solidFill>
                            <a:schemeClr val="dk1"/>
                          </a:solidFill>
                          <a:latin typeface="Arial"/>
                          <a:ea typeface="Arial"/>
                          <a:cs typeface="Arial"/>
                          <a:sym typeface="Arial"/>
                        </a:rPr>
                        <a:t>0.6±0.05kgf.cm;  Screwdriver</a:t>
                      </a:r>
                      <a:r>
                        <a:rPr b="0" lang="en-US" sz="900">
                          <a:solidFill>
                            <a:schemeClr val="dk1"/>
                          </a:solidFill>
                          <a:latin typeface="Arial"/>
                          <a:ea typeface="Arial"/>
                          <a:cs typeface="Arial"/>
                          <a:sym typeface="Arial"/>
                        </a:rPr>
                        <a:t> model</a:t>
                      </a:r>
                      <a:r>
                        <a:rPr b="0" i="0" lang="en-US" sz="900">
                          <a:solidFill>
                            <a:schemeClr val="dk1"/>
                          </a:solidFill>
                          <a:latin typeface="Arial"/>
                          <a:ea typeface="Arial"/>
                          <a:cs typeface="Arial"/>
                          <a:sym typeface="Arial"/>
                        </a:rPr>
                        <a:t>: </a:t>
                      </a:r>
                      <a:r>
                        <a:rPr b="0" lang="en-US" sz="900">
                          <a:solidFill>
                            <a:schemeClr val="dk1"/>
                          </a:solidFill>
                          <a:latin typeface="Arial"/>
                          <a:ea typeface="Arial"/>
                          <a:cs typeface="Arial"/>
                          <a:sym typeface="Arial"/>
                        </a:rPr>
                        <a:t>PH0;</a:t>
                      </a:r>
                      <a:endParaRPr/>
                    </a:p>
                    <a:p>
                      <a:pPr indent="0" lvl="0" marL="0" marR="0" rtl="0" algn="ctr">
                        <a:lnSpc>
                          <a:spcPct val="100000"/>
                        </a:lnSpc>
                        <a:spcBef>
                          <a:spcPts val="180"/>
                        </a:spcBef>
                        <a:spcAft>
                          <a:spcPts val="0"/>
                        </a:spcAft>
                        <a:buClr>
                          <a:schemeClr val="dk1"/>
                        </a:buClr>
                        <a:buSzPts val="900"/>
                        <a:buFont typeface="Arial"/>
                        <a:buNone/>
                      </a:pPr>
                      <a:r>
                        <a:rPr b="0" i="0" lang="en-US" sz="900">
                          <a:solidFill>
                            <a:schemeClr val="dk1"/>
                          </a:solidFill>
                          <a:latin typeface="Arial"/>
                          <a:ea typeface="Arial"/>
                          <a:cs typeface="Arial"/>
                          <a:sym typeface="Arial"/>
                        </a:rPr>
                        <a:t>Screw</a:t>
                      </a:r>
                      <a:r>
                        <a:rPr b="0" i="0" lang="en-US" sz="900">
                          <a:solidFill>
                            <a:schemeClr val="dk1"/>
                          </a:solidFill>
                          <a:latin typeface="Arial"/>
                          <a:ea typeface="Arial"/>
                          <a:cs typeface="Arial"/>
                          <a:sym typeface="Arial"/>
                        </a:rPr>
                        <a:t> model</a:t>
                      </a:r>
                      <a:r>
                        <a:rPr b="0" i="0" lang="en-US" sz="900">
                          <a:solidFill>
                            <a:schemeClr val="dk1"/>
                          </a:solidFill>
                          <a:latin typeface="Arial"/>
                          <a:ea typeface="Arial"/>
                          <a:cs typeface="Arial"/>
                          <a:sym typeface="Arial"/>
                        </a:rPr>
                        <a:t>: </a:t>
                      </a:r>
                      <a:r>
                        <a:rPr b="0" lang="en-US" sz="900">
                          <a:solidFill>
                            <a:schemeClr val="dk1"/>
                          </a:solidFill>
                          <a:latin typeface="Arial"/>
                          <a:ea typeface="Arial"/>
                          <a:cs typeface="Arial"/>
                          <a:sym typeface="Arial"/>
                        </a:rPr>
                        <a:t>M1.4*2.3</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bl>
          </a:graphicData>
        </a:graphic>
      </p:graphicFrame>
      <p:sp>
        <p:nvSpPr>
          <p:cNvPr id="282" name="Google Shape;282;p23"/>
          <p:cNvSpPr txBox="1"/>
          <p:nvPr/>
        </p:nvSpPr>
        <p:spPr>
          <a:xfrm>
            <a:off x="590365" y="1263268"/>
            <a:ext cx="7286810" cy="3093154"/>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Take the main board and check the cooling copper and the front camera assembled in place.</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Take the front housing module and check the motor, the flash board, the sub MIC rubber assembled in place. </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Remove the front camera liner and the cooling copper liner. Assemble the main board to the front housing. Combine the main board and front housing, make sure the front camera can be assembled well, and buckle of the front housing can work well. </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Pay attention to the LCM FPC doesn't be pressed between the front housing and the main board.</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Lock two screws for main board by screwdriver.. </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Self-check the main board assembled in place.</a:t>
            </a:r>
            <a:endParaRPr sz="1300">
              <a:solidFill>
                <a:schemeClr val="dk1"/>
              </a:solidFill>
              <a:latin typeface="Arial"/>
              <a:ea typeface="Arial"/>
              <a:cs typeface="Arial"/>
              <a:sym typeface="Arial"/>
            </a:endParaRPr>
          </a:p>
        </p:txBody>
      </p:sp>
      <p:sp>
        <p:nvSpPr>
          <p:cNvPr id="283" name="Google Shape;283;p23"/>
          <p:cNvSpPr/>
          <p:nvPr/>
        </p:nvSpPr>
        <p:spPr>
          <a:xfrm>
            <a:off x="303846" y="2289507"/>
            <a:ext cx="179387" cy="190500"/>
          </a:xfrm>
          <a:prstGeom prst="rect">
            <a:avLst/>
          </a:prstGeom>
          <a:solidFill>
            <a:srgbClr val="0000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284" name="Google Shape;284;p23"/>
          <p:cNvSpPr/>
          <p:nvPr/>
        </p:nvSpPr>
        <p:spPr>
          <a:xfrm>
            <a:off x="330223" y="3680890"/>
            <a:ext cx="179387" cy="190500"/>
          </a:xfrm>
          <a:prstGeom prst="rect">
            <a:avLst/>
          </a:prstGeom>
          <a:solidFill>
            <a:srgbClr val="0000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285" name="Google Shape;285;p23"/>
          <p:cNvSpPr/>
          <p:nvPr/>
        </p:nvSpPr>
        <p:spPr>
          <a:xfrm>
            <a:off x="306388" y="1317625"/>
            <a:ext cx="193675" cy="200025"/>
          </a:xfrm>
          <a:prstGeom prst="ellipse">
            <a:avLst/>
          </a:prstGeom>
          <a:solidFill>
            <a:srgbClr val="FFFF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286" name="Google Shape;286;p23"/>
          <p:cNvSpPr/>
          <p:nvPr/>
        </p:nvSpPr>
        <p:spPr>
          <a:xfrm>
            <a:off x="334963" y="4060825"/>
            <a:ext cx="193675" cy="200025"/>
          </a:xfrm>
          <a:prstGeom prst="ellipse">
            <a:avLst/>
          </a:prstGeom>
          <a:solidFill>
            <a:srgbClr val="FFFF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287" name="Google Shape;287;p23"/>
          <p:cNvSpPr/>
          <p:nvPr/>
        </p:nvSpPr>
        <p:spPr>
          <a:xfrm>
            <a:off x="309491" y="3059370"/>
            <a:ext cx="211137" cy="193675"/>
          </a:xfrm>
          <a:custGeom>
            <a:pathLst>
              <a:path extrusionOk="0" h="22" w="26">
                <a:moveTo>
                  <a:pt x="26" y="22"/>
                </a:moveTo>
                <a:lnTo>
                  <a:pt x="13" y="0"/>
                </a:lnTo>
                <a:lnTo>
                  <a:pt x="0" y="22"/>
                </a:lnTo>
                <a:lnTo>
                  <a:pt x="26" y="22"/>
                </a:lnTo>
                <a:close/>
              </a:path>
            </a:pathLst>
          </a:custGeom>
          <a:solidFill>
            <a:srgbClr val="FF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288" name="Google Shape;288;p23"/>
          <p:cNvSpPr/>
          <p:nvPr/>
        </p:nvSpPr>
        <p:spPr>
          <a:xfrm>
            <a:off x="296863" y="1689100"/>
            <a:ext cx="193675" cy="200025"/>
          </a:xfrm>
          <a:prstGeom prst="ellipse">
            <a:avLst/>
          </a:prstGeom>
          <a:solidFill>
            <a:srgbClr val="FFFF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pic>
        <p:nvPicPr>
          <p:cNvPr id="289" name="Google Shape;289;p23"/>
          <p:cNvPicPr preferRelativeResize="0"/>
          <p:nvPr/>
        </p:nvPicPr>
        <p:blipFill rotWithShape="1">
          <a:blip r:embed="rId3">
            <a:alphaModFix/>
          </a:blip>
          <a:srcRect b="0" l="0" r="0" t="0"/>
          <a:stretch/>
        </p:blipFill>
        <p:spPr>
          <a:xfrm>
            <a:off x="1943100" y="4519613"/>
            <a:ext cx="3105150" cy="2771775"/>
          </a:xfrm>
          <a:prstGeom prst="rect">
            <a:avLst/>
          </a:prstGeom>
          <a:noFill/>
          <a:ln>
            <a:noFill/>
          </a:ln>
        </p:spPr>
      </p:pic>
      <p:sp>
        <p:nvSpPr>
          <p:cNvPr id="290" name="Google Shape;290;p23"/>
          <p:cNvSpPr/>
          <p:nvPr/>
        </p:nvSpPr>
        <p:spPr>
          <a:xfrm>
            <a:off x="2063067" y="5248274"/>
            <a:ext cx="241984" cy="390525"/>
          </a:xfrm>
          <a:prstGeom prst="roundRect">
            <a:avLst>
              <a:gd fmla="val 16667" name="adj"/>
            </a:avLst>
          </a:prstGeom>
          <a:noFill/>
          <a:ln cap="flat" cmpd="sng" w="19050">
            <a:solidFill>
              <a:srgbClr val="FF00FF"/>
            </a:solidFill>
            <a:prstDash val="solid"/>
            <a:round/>
            <a:headEnd len="sm" w="sm" type="none"/>
            <a:tailEnd len="sm" w="sm" type="none"/>
          </a:ln>
        </p:spPr>
        <p:txBody>
          <a:bodyPr anchorCtr="0" anchor="b" bIns="45700" lIns="91425" spcFirstLastPara="1" rIns="91425" wrap="square" tIns="45700">
            <a:noAutofit/>
          </a:bodyPr>
          <a:lstStyle/>
          <a:p>
            <a:pPr indent="0" lvl="0" marL="0" marR="0" rtl="0" algn="ctr">
              <a:spcBef>
                <a:spcPts val="0"/>
              </a:spcBef>
              <a:spcAft>
                <a:spcPts val="0"/>
              </a:spcAft>
              <a:buNone/>
            </a:pPr>
            <a:r>
              <a:rPr b="1" lang="en-US" sz="1300">
                <a:solidFill>
                  <a:srgbClr val="FF00FF"/>
                </a:solidFill>
                <a:latin typeface="Arial"/>
                <a:ea typeface="Arial"/>
                <a:cs typeface="Arial"/>
                <a:sym typeface="Arial"/>
              </a:rPr>
              <a:t>2</a:t>
            </a:r>
            <a:endParaRPr b="1" sz="1300">
              <a:solidFill>
                <a:srgbClr val="FF00FF"/>
              </a:solidFill>
              <a:latin typeface="Arial"/>
              <a:ea typeface="Arial"/>
              <a:cs typeface="Arial"/>
              <a:sym typeface="Arial"/>
            </a:endParaRPr>
          </a:p>
        </p:txBody>
      </p:sp>
      <p:sp>
        <p:nvSpPr>
          <p:cNvPr id="291" name="Google Shape;291;p23"/>
          <p:cNvSpPr/>
          <p:nvPr/>
        </p:nvSpPr>
        <p:spPr>
          <a:xfrm>
            <a:off x="971550" y="5125512"/>
            <a:ext cx="733425" cy="427563"/>
          </a:xfrm>
          <a:prstGeom prst="wedgeRoundRectCallout">
            <a:avLst>
              <a:gd fmla="val 102065" name="adj1"/>
              <a:gd fmla="val 22883" name="adj2"/>
              <a:gd fmla="val 16667" name="adj3"/>
            </a:avLst>
          </a:prstGeom>
          <a:solidFill>
            <a:srgbClr val="FFFFFF"/>
          </a:solidFill>
          <a:ln cap="flat" cmpd="sng" w="19050">
            <a:solidFill>
              <a:srgbClr val="FF00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00">
                <a:solidFill>
                  <a:schemeClr val="dk1"/>
                </a:solidFill>
                <a:latin typeface="Arial"/>
                <a:ea typeface="Arial"/>
                <a:cs typeface="Arial"/>
                <a:sym typeface="Arial"/>
              </a:rPr>
              <a:t>Screw</a:t>
            </a:r>
            <a:endParaRPr sz="1000">
              <a:solidFill>
                <a:schemeClr val="dk1"/>
              </a:solidFill>
              <a:latin typeface="Arial"/>
              <a:ea typeface="Arial"/>
              <a:cs typeface="Arial"/>
              <a:sym typeface="Arial"/>
            </a:endParaRPr>
          </a:p>
        </p:txBody>
      </p:sp>
      <p:sp>
        <p:nvSpPr>
          <p:cNvPr id="292" name="Google Shape;292;p23"/>
          <p:cNvSpPr/>
          <p:nvPr/>
        </p:nvSpPr>
        <p:spPr>
          <a:xfrm>
            <a:off x="4739592" y="6705600"/>
            <a:ext cx="241984" cy="361950"/>
          </a:xfrm>
          <a:prstGeom prst="roundRect">
            <a:avLst>
              <a:gd fmla="val 16667" name="adj"/>
            </a:avLst>
          </a:prstGeom>
          <a:noFill/>
          <a:ln cap="flat" cmpd="sng" w="19050">
            <a:solidFill>
              <a:srgbClr val="FF00FF"/>
            </a:solidFill>
            <a:prstDash val="solid"/>
            <a:round/>
            <a:headEnd len="sm" w="sm" type="none"/>
            <a:tailEnd len="sm" w="sm" type="none"/>
          </a:ln>
        </p:spPr>
        <p:txBody>
          <a:bodyPr anchorCtr="0" anchor="b" bIns="45700" lIns="91425" spcFirstLastPara="1" rIns="91425" wrap="square" tIns="45700">
            <a:noAutofit/>
          </a:bodyPr>
          <a:lstStyle/>
          <a:p>
            <a:pPr indent="0" lvl="0" marL="0" marR="0" rtl="0" algn="ctr">
              <a:spcBef>
                <a:spcPts val="0"/>
              </a:spcBef>
              <a:spcAft>
                <a:spcPts val="0"/>
              </a:spcAft>
              <a:buNone/>
            </a:pPr>
            <a:r>
              <a:rPr b="1" lang="en-US" sz="1300">
                <a:solidFill>
                  <a:srgbClr val="FF00FF"/>
                </a:solidFill>
                <a:latin typeface="Arial"/>
                <a:ea typeface="Arial"/>
                <a:cs typeface="Arial"/>
                <a:sym typeface="Arial"/>
              </a:rPr>
              <a:t>1</a:t>
            </a:r>
            <a:endParaRPr b="1" sz="1300">
              <a:solidFill>
                <a:srgbClr val="FF00FF"/>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7" name="Shape 297"/>
        <p:cNvGrpSpPr/>
        <p:nvPr/>
      </p:nvGrpSpPr>
      <p:grpSpPr>
        <a:xfrm>
          <a:off x="0" y="0"/>
          <a:ext cx="0" cy="0"/>
          <a:chOff x="0" y="0"/>
          <a:chExt cx="0" cy="0"/>
        </a:xfrm>
      </p:grpSpPr>
      <p:grpSp>
        <p:nvGrpSpPr>
          <p:cNvPr id="298" name="Google Shape;298;p24"/>
          <p:cNvGrpSpPr/>
          <p:nvPr/>
        </p:nvGrpSpPr>
        <p:grpSpPr>
          <a:xfrm>
            <a:off x="4100513" y="3709988"/>
            <a:ext cx="3686175" cy="3576637"/>
            <a:chOff x="4100513" y="3709988"/>
            <a:chExt cx="3686175" cy="3576637"/>
          </a:xfrm>
        </p:grpSpPr>
        <p:pic>
          <p:nvPicPr>
            <p:cNvPr id="299" name="Google Shape;299;p24"/>
            <p:cNvPicPr preferRelativeResize="0"/>
            <p:nvPr/>
          </p:nvPicPr>
          <p:blipFill rotWithShape="1">
            <a:blip r:embed="rId3">
              <a:alphaModFix/>
            </a:blip>
            <a:srcRect b="4453" l="0" r="0" t="0"/>
            <a:stretch/>
          </p:blipFill>
          <p:spPr>
            <a:xfrm>
              <a:off x="4100513" y="3709988"/>
              <a:ext cx="3686175" cy="3576637"/>
            </a:xfrm>
            <a:prstGeom prst="rect">
              <a:avLst/>
            </a:prstGeom>
            <a:noFill/>
            <a:ln>
              <a:noFill/>
            </a:ln>
          </p:spPr>
        </p:pic>
        <p:pic>
          <p:nvPicPr>
            <p:cNvPr id="300" name="Google Shape;300;p24"/>
            <p:cNvPicPr preferRelativeResize="0"/>
            <p:nvPr/>
          </p:nvPicPr>
          <p:blipFill rotWithShape="1">
            <a:blip r:embed="rId4">
              <a:alphaModFix/>
            </a:blip>
            <a:srcRect b="0" l="0" r="0" t="0"/>
            <a:stretch/>
          </p:blipFill>
          <p:spPr>
            <a:xfrm>
              <a:off x="5924550" y="6076950"/>
              <a:ext cx="209550" cy="266700"/>
            </a:xfrm>
            <a:prstGeom prst="rect">
              <a:avLst/>
            </a:prstGeom>
            <a:noFill/>
            <a:ln>
              <a:noFill/>
            </a:ln>
          </p:spPr>
        </p:pic>
      </p:grpSp>
      <p:graphicFrame>
        <p:nvGraphicFramePr>
          <p:cNvPr id="301" name="Google Shape;301;p24"/>
          <p:cNvGraphicFramePr/>
          <p:nvPr/>
        </p:nvGraphicFramePr>
        <p:xfrm>
          <a:off x="0" y="473075"/>
          <a:ext cx="3000000" cy="3000000"/>
        </p:xfrm>
        <a:graphic>
          <a:graphicData uri="http://schemas.openxmlformats.org/drawingml/2006/table">
            <a:tbl>
              <a:tblPr>
                <a:noFill/>
                <a:tableStyleId>{47D3ABDA-69E1-40BC-A2FD-3171827BBA8E}</a:tableStyleId>
              </a:tblPr>
              <a:tblGrid>
                <a:gridCol w="1571625"/>
                <a:gridCol w="695325"/>
                <a:gridCol w="1924050"/>
                <a:gridCol w="936625"/>
                <a:gridCol w="1531950"/>
                <a:gridCol w="703250"/>
                <a:gridCol w="469900"/>
                <a:gridCol w="682625"/>
                <a:gridCol w="779475"/>
                <a:gridCol w="757225"/>
              </a:tblGrid>
              <a:tr h="441325">
                <a:tc>
                  <a:txBody>
                    <a:bodyPr>
                      <a:noAutofit/>
                    </a:bodyPr>
                    <a:lstStyle/>
                    <a:p>
                      <a:pPr indent="0" lvl="0" marL="0" marR="0" rtl="0" algn="ctr">
                        <a:lnSpc>
                          <a:spcPct val="100000"/>
                        </a:lnSpc>
                        <a:spcBef>
                          <a:spcPts val="0"/>
                        </a:spcBef>
                        <a:spcAft>
                          <a:spcPts val="0"/>
                        </a:spcAft>
                        <a:buClr>
                          <a:schemeClr val="dk1"/>
                        </a:buClr>
                        <a:buSzPts val="1600"/>
                        <a:buFont typeface="Arial"/>
                        <a:buNone/>
                      </a:pPr>
                      <a:r>
                        <a:t/>
                      </a:r>
                      <a:endParaRPr b="1" i="0" sz="16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ctr">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ctr">
                        <a:lnSpc>
                          <a:spcPct val="100000"/>
                        </a:lnSpc>
                        <a:spcBef>
                          <a:spcPts val="0"/>
                        </a:spcBef>
                        <a:spcAft>
                          <a:spcPts val="0"/>
                        </a:spcAft>
                        <a:buClr>
                          <a:schemeClr val="dk1"/>
                        </a:buClr>
                        <a:buSzPts val="1050"/>
                        <a:buFont typeface="Calibri"/>
                        <a:buNone/>
                      </a:pPr>
                      <a:r>
                        <a:rPr b="1" i="0" lang="en-US" sz="1050" u="none" cap="none" strike="noStrike">
                          <a:solidFill>
                            <a:schemeClr val="dk1"/>
                          </a:solidFill>
                          <a:latin typeface="Calibri"/>
                          <a:ea typeface="Calibri"/>
                          <a:cs typeface="Calibri"/>
                          <a:sym typeface="Calibri"/>
                        </a:rPr>
                        <a:t>Assemble LCM FPC, rear camera and fingerprint bracket</a:t>
                      </a:r>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27425" marB="27425" marR="64000" marL="640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ctr">
                        <a:lnSpc>
                          <a:spcPct val="100000"/>
                        </a:lnSpc>
                        <a:spcBef>
                          <a:spcPts val="0"/>
                        </a:spcBef>
                        <a:spcAft>
                          <a:spcPts val="0"/>
                        </a:spcAft>
                        <a:buClr>
                          <a:schemeClr val="dk1"/>
                        </a:buClr>
                        <a:buSzPts val="1100"/>
                        <a:buFont typeface="Arial"/>
                        <a:buNone/>
                      </a:pPr>
                      <a:r>
                        <a:t/>
                      </a:r>
                      <a:endParaRPr b="0" i="0" sz="1100" u="none" cap="none" strike="noStrike">
                        <a:solidFill>
                          <a:schemeClr val="dk1"/>
                        </a:solidFill>
                        <a:latin typeface="Calibri"/>
                        <a:ea typeface="Calibri"/>
                        <a:cs typeface="Calibri"/>
                        <a:sym typeface="Calibri"/>
                      </a:endParaRPr>
                    </a:p>
                    <a:p>
                      <a:pPr indent="0" lvl="0" marL="0" marR="0" rtl="0" algn="l">
                        <a:lnSpc>
                          <a:spcPct val="100000"/>
                        </a:lnSpc>
                        <a:spcBef>
                          <a:spcPts val="220"/>
                        </a:spcBef>
                        <a:spcAft>
                          <a:spcPts val="0"/>
                        </a:spcAft>
                        <a:buClr>
                          <a:schemeClr val="dk1"/>
                        </a:buClr>
                        <a:buSzPts val="1100"/>
                        <a:buFont typeface="Calibri"/>
                        <a:buNone/>
                      </a:pPr>
                      <a:r>
                        <a:rPr b="0" i="0" lang="en-US" sz="1100" u="none" cap="none" strike="noStrike">
                          <a:solidFill>
                            <a:schemeClr val="dk1"/>
                          </a:solidFill>
                          <a:latin typeface="Calibri"/>
                          <a:ea typeface="Calibri"/>
                          <a:cs typeface="Calibri"/>
                          <a:sym typeface="Calibri"/>
                        </a:rPr>
                        <a:t>  </a:t>
                      </a:r>
                      <a:fld id="{00000000-1234-1234-1234-123412341234}" type="slidenum">
                        <a:rPr b="0" i="0" lang="en-US" sz="1100" u="none" cap="none" strike="noStrike">
                          <a:solidFill>
                            <a:schemeClr val="dk1"/>
                          </a:solidFill>
                          <a:latin typeface="Calibri"/>
                          <a:ea typeface="Calibri"/>
                          <a:cs typeface="Calibri"/>
                          <a:sym typeface="Calibri"/>
                        </a:rPr>
                        <a:t>‹#›</a:t>
                      </a:fld>
                      <a:r>
                        <a:rPr b="0" i="0" lang="en-US" sz="1100" u="none" cap="none" strike="noStrike">
                          <a:solidFill>
                            <a:schemeClr val="dk1"/>
                          </a:solidFill>
                          <a:latin typeface="Calibri"/>
                          <a:ea typeface="Calibri"/>
                          <a:cs typeface="Calibri"/>
                          <a:sym typeface="Calibri"/>
                        </a:rPr>
                        <a:t>  </a:t>
                      </a:r>
                      <a:endParaRPr b="0" i="0" sz="1100" u="none" cap="none" strike="noStrike">
                        <a:solidFill>
                          <a:schemeClr val="lt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grpSp>
        <p:nvGrpSpPr>
          <p:cNvPr id="302" name="Google Shape;302;p24"/>
          <p:cNvGrpSpPr/>
          <p:nvPr/>
        </p:nvGrpSpPr>
        <p:grpSpPr>
          <a:xfrm>
            <a:off x="8139113" y="1470025"/>
            <a:ext cx="1785937" cy="409575"/>
            <a:chOff x="3372" y="891"/>
            <a:chExt cx="1125" cy="258"/>
          </a:xfrm>
        </p:grpSpPr>
        <p:sp>
          <p:nvSpPr>
            <p:cNvPr id="303" name="Google Shape;303;p24"/>
            <p:cNvSpPr/>
            <p:nvPr/>
          </p:nvSpPr>
          <p:spPr>
            <a:xfrm>
              <a:off x="3372" y="1045"/>
              <a:ext cx="388" cy="86"/>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900">
                  <a:solidFill>
                    <a:srgbClr val="000000"/>
                  </a:solidFill>
                  <a:latin typeface="Times New Roman"/>
                  <a:ea typeface="Times New Roman"/>
                  <a:cs typeface="Times New Roman"/>
                  <a:sym typeface="Times New Roman"/>
                </a:rPr>
                <a:t>  </a:t>
              </a:r>
              <a:r>
                <a:rPr b="1" lang="en-US" sz="900">
                  <a:solidFill>
                    <a:srgbClr val="000000"/>
                  </a:solidFill>
                  <a:latin typeface="Calibri"/>
                  <a:ea typeface="Calibri"/>
                  <a:cs typeface="Calibri"/>
                  <a:sym typeface="Calibri"/>
                </a:rPr>
                <a:t>Attention</a:t>
              </a:r>
              <a:endParaRPr b="1" sz="900">
                <a:solidFill>
                  <a:schemeClr val="dk1"/>
                </a:solidFill>
                <a:latin typeface="Calibri"/>
                <a:ea typeface="Calibri"/>
                <a:cs typeface="Calibri"/>
                <a:sym typeface="Calibri"/>
              </a:endParaRPr>
            </a:p>
          </p:txBody>
        </p:sp>
        <p:sp>
          <p:nvSpPr>
            <p:cNvPr id="304" name="Google Shape;304;p24"/>
            <p:cNvSpPr/>
            <p:nvPr/>
          </p:nvSpPr>
          <p:spPr>
            <a:xfrm>
              <a:off x="3507" y="893"/>
              <a:ext cx="133" cy="122"/>
            </a:xfrm>
            <a:custGeom>
              <a:pathLst>
                <a:path extrusionOk="0" h="22" w="26">
                  <a:moveTo>
                    <a:pt x="26" y="22"/>
                  </a:moveTo>
                  <a:lnTo>
                    <a:pt x="13" y="0"/>
                  </a:lnTo>
                  <a:lnTo>
                    <a:pt x="0" y="22"/>
                  </a:lnTo>
                  <a:lnTo>
                    <a:pt x="26" y="22"/>
                  </a:lnTo>
                  <a:close/>
                </a:path>
              </a:pathLst>
            </a:custGeom>
            <a:solidFill>
              <a:srgbClr val="FF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305" name="Google Shape;305;p24"/>
            <p:cNvSpPr/>
            <p:nvPr/>
          </p:nvSpPr>
          <p:spPr>
            <a:xfrm>
              <a:off x="3865" y="895"/>
              <a:ext cx="110" cy="120"/>
            </a:xfrm>
            <a:prstGeom prst="rect">
              <a:avLst/>
            </a:prstGeom>
            <a:solidFill>
              <a:srgbClr val="0000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306" name="Google Shape;306;p24"/>
            <p:cNvSpPr txBox="1"/>
            <p:nvPr/>
          </p:nvSpPr>
          <p:spPr>
            <a:xfrm>
              <a:off x="3730" y="1026"/>
              <a:ext cx="429" cy="123"/>
            </a:xfrm>
            <a:prstGeom prst="rect">
              <a:avLst/>
            </a:prstGeom>
            <a:noFill/>
            <a:ln>
              <a:noFill/>
            </a:ln>
          </p:spPr>
          <p:txBody>
            <a:bodyPr anchorCtr="0" anchor="t" bIns="31825" lIns="63675" spcFirstLastPara="1" rIns="63675" wrap="square" tIns="31825">
              <a:noAutofit/>
            </a:bodyPr>
            <a:lstStyle/>
            <a:p>
              <a:pPr indent="0" lvl="0" marL="0" marR="0" rtl="0" algn="l">
                <a:spcBef>
                  <a:spcPts val="0"/>
                </a:spcBef>
                <a:spcAft>
                  <a:spcPts val="0"/>
                </a:spcAft>
                <a:buNone/>
              </a:pPr>
              <a:r>
                <a:rPr b="1" lang="en-US" sz="900">
                  <a:solidFill>
                    <a:schemeClr val="dk1"/>
                  </a:solidFill>
                  <a:latin typeface="Calibri"/>
                  <a:ea typeface="Calibri"/>
                  <a:cs typeface="Calibri"/>
                  <a:sym typeface="Calibri"/>
                </a:rPr>
                <a:t>Operation</a:t>
              </a:r>
              <a:endParaRPr b="1" sz="900">
                <a:solidFill>
                  <a:schemeClr val="dk1"/>
                </a:solidFill>
                <a:latin typeface="Calibri"/>
                <a:ea typeface="Calibri"/>
                <a:cs typeface="Calibri"/>
                <a:sym typeface="Calibri"/>
              </a:endParaRPr>
            </a:p>
          </p:txBody>
        </p:sp>
        <p:sp>
          <p:nvSpPr>
            <p:cNvPr id="307" name="Google Shape;307;p24"/>
            <p:cNvSpPr/>
            <p:nvPr/>
          </p:nvSpPr>
          <p:spPr>
            <a:xfrm>
              <a:off x="4087" y="1046"/>
              <a:ext cx="410" cy="86"/>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900">
                  <a:solidFill>
                    <a:srgbClr val="000000"/>
                  </a:solidFill>
                  <a:latin typeface="Calibri"/>
                  <a:ea typeface="Calibri"/>
                  <a:cs typeface="Calibri"/>
                  <a:sym typeface="Calibri"/>
                </a:rPr>
                <a:t>Verification</a:t>
              </a:r>
              <a:endParaRPr b="1" sz="900">
                <a:solidFill>
                  <a:schemeClr val="dk1"/>
                </a:solidFill>
                <a:latin typeface="Calibri"/>
                <a:ea typeface="Calibri"/>
                <a:cs typeface="Calibri"/>
                <a:sym typeface="Calibri"/>
              </a:endParaRPr>
            </a:p>
          </p:txBody>
        </p:sp>
        <p:sp>
          <p:nvSpPr>
            <p:cNvPr id="308" name="Google Shape;308;p24"/>
            <p:cNvSpPr/>
            <p:nvPr/>
          </p:nvSpPr>
          <p:spPr>
            <a:xfrm>
              <a:off x="4216" y="891"/>
              <a:ext cx="122" cy="126"/>
            </a:xfrm>
            <a:prstGeom prst="ellipse">
              <a:avLst/>
            </a:prstGeom>
            <a:solidFill>
              <a:srgbClr val="FFFF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grpSp>
      <p:graphicFrame>
        <p:nvGraphicFramePr>
          <p:cNvPr id="309" name="Google Shape;309;p24"/>
          <p:cNvGraphicFramePr/>
          <p:nvPr/>
        </p:nvGraphicFramePr>
        <p:xfrm>
          <a:off x="8108950" y="1008063"/>
          <a:ext cx="3000000" cy="3000000"/>
        </p:xfrm>
        <a:graphic>
          <a:graphicData uri="http://schemas.openxmlformats.org/drawingml/2006/table">
            <a:tbl>
              <a:tblPr>
                <a:noFill/>
                <a:tableStyleId>{47D3ABDA-69E1-40BC-A2FD-3171827BBA8E}</a:tableStyleId>
              </a:tblPr>
              <a:tblGrid>
                <a:gridCol w="1084275"/>
                <a:gridCol w="290500"/>
                <a:gridCol w="496850"/>
              </a:tblGrid>
              <a:tr h="346075">
                <a:tc gridSpan="3">
                  <a:txBody>
                    <a:bodyPr>
                      <a:noAutofit/>
                    </a:bodyPr>
                    <a:lstStyle/>
                    <a:p>
                      <a:pPr indent="0" lvl="0" marL="0" marR="0" rtl="0" algn="ctr">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Symbols</a:t>
                      </a:r>
                      <a:endParaRPr/>
                    </a:p>
                  </a:txBody>
                  <a:tcPr marT="28100" marB="28100" marR="57900" marL="5790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hMerge="1"/>
              </a:tr>
              <a:tr h="574675">
                <a:tc gridSpan="3">
                  <a:txBody>
                    <a:bodyPr>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a:txBody>
                  <a:tcPr marT="28100" marB="28100" marR="57900" marL="5790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hMerge="1"/>
              </a:tr>
              <a:tr h="355600">
                <a:tc gridSpan="3">
                  <a:txBody>
                    <a:bodyPr>
                      <a:noAutofit/>
                    </a:bodyPr>
                    <a:lstStyle/>
                    <a:p>
                      <a:pPr indent="0" lvl="0" marL="0" marR="0" rtl="0" algn="ctr">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Material List</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hMerge="1"/>
              </a:tr>
              <a:tr h="239725">
                <a:tc gridSpan="2">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Description / Part #</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Qty</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r>
              <a:tr h="290525">
                <a:tc gridSpan="2">
                  <a:txBody>
                    <a:bodyPr>
                      <a:noAutofit/>
                    </a:bodyPr>
                    <a:lstStyle/>
                    <a:p>
                      <a:pPr indent="0" lvl="0" marL="0" marR="0" rtl="0" algn="l">
                        <a:spcBef>
                          <a:spcPts val="0"/>
                        </a:spcBef>
                        <a:spcAft>
                          <a:spcPts val="0"/>
                        </a:spcAft>
                        <a:buNone/>
                      </a:pPr>
                      <a:r>
                        <a:rPr lang="en-US" sz="900"/>
                        <a:t>Rear camera</a:t>
                      </a:r>
                      <a:endParaRPr sz="900">
                        <a:latin typeface="Arial"/>
                        <a:ea typeface="Arial"/>
                        <a:cs typeface="Arial"/>
                        <a:sym typeface="Arial"/>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a:txBody>
                    <a:bodyPr>
                      <a:noAutofit/>
                    </a:bodyPr>
                    <a:lstStyle/>
                    <a:p>
                      <a:pPr indent="0" lvl="0" marL="0" marR="0" rtl="0" algn="ctr">
                        <a:lnSpc>
                          <a:spcPct val="100000"/>
                        </a:lnSpc>
                        <a:spcBef>
                          <a:spcPts val="0"/>
                        </a:spcBef>
                        <a:spcAft>
                          <a:spcPts val="0"/>
                        </a:spcAft>
                        <a:buClr>
                          <a:schemeClr val="dk1"/>
                        </a:buClr>
                        <a:buSzPts val="900"/>
                        <a:buFont typeface="Arial"/>
                        <a:buNone/>
                      </a:pPr>
                      <a:r>
                        <a:rPr lang="en-US" sz="900">
                          <a:solidFill>
                            <a:schemeClr val="dk1"/>
                          </a:solidFill>
                          <a:latin typeface="Arial"/>
                          <a:ea typeface="Arial"/>
                          <a:cs typeface="Arial"/>
                          <a:sym typeface="Arial"/>
                        </a:rPr>
                        <a:t>1</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90525">
                <a:tc gridSpan="2">
                  <a:txBody>
                    <a:bodyPr>
                      <a:noAutofit/>
                    </a:bodyPr>
                    <a:lstStyle/>
                    <a:p>
                      <a:pPr indent="0" lvl="0" marL="0" marR="0" rtl="0" algn="l">
                        <a:lnSpc>
                          <a:spcPct val="100000"/>
                        </a:lnSpc>
                        <a:spcBef>
                          <a:spcPts val="0"/>
                        </a:spcBef>
                        <a:spcAft>
                          <a:spcPts val="0"/>
                        </a:spcAft>
                        <a:buClr>
                          <a:schemeClr val="dk1"/>
                        </a:buClr>
                        <a:buSzPts val="900"/>
                        <a:buFont typeface="Arial"/>
                        <a:buNone/>
                      </a:pPr>
                      <a:r>
                        <a:rPr lang="en-US" sz="900"/>
                        <a:t>Fingerprint bracket</a:t>
                      </a:r>
                      <a:endParaRPr sz="900">
                        <a:latin typeface="Arial"/>
                        <a:ea typeface="Arial"/>
                        <a:cs typeface="Arial"/>
                        <a:sym typeface="Arial"/>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a:txBody>
                    <a:bodyPr>
                      <a:noAutofit/>
                    </a:bodyPr>
                    <a:lstStyle/>
                    <a:p>
                      <a:pPr indent="0" lvl="0" marL="0" marR="0" rtl="0" algn="ctr">
                        <a:lnSpc>
                          <a:spcPct val="100000"/>
                        </a:lnSpc>
                        <a:spcBef>
                          <a:spcPts val="0"/>
                        </a:spcBef>
                        <a:spcAft>
                          <a:spcPts val="0"/>
                        </a:spcAft>
                        <a:buClr>
                          <a:schemeClr val="dk1"/>
                        </a:buClr>
                        <a:buSzPts val="900"/>
                        <a:buFont typeface="Arial"/>
                        <a:buNone/>
                      </a:pPr>
                      <a:r>
                        <a:rPr lang="en-US" sz="900">
                          <a:solidFill>
                            <a:schemeClr val="dk1"/>
                          </a:solidFill>
                          <a:latin typeface="Arial"/>
                          <a:ea typeface="Arial"/>
                          <a:cs typeface="Arial"/>
                          <a:sym typeface="Arial"/>
                        </a:rPr>
                        <a:t>1</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90525">
                <a:tc gridSpan="2">
                  <a:txBody>
                    <a:bodyPr>
                      <a:noAutofit/>
                    </a:bodyPr>
                    <a:lstStyle/>
                    <a:p>
                      <a:pPr indent="0" lvl="0" marL="0" marR="0" rtl="0" algn="l">
                        <a:lnSpc>
                          <a:spcPct val="100000"/>
                        </a:lnSpc>
                        <a:spcBef>
                          <a:spcPts val="0"/>
                        </a:spcBef>
                        <a:spcAft>
                          <a:spcPts val="0"/>
                        </a:spcAft>
                        <a:buClr>
                          <a:schemeClr val="dk1"/>
                        </a:buClr>
                        <a:buSzPts val="900"/>
                        <a:buFont typeface="Arial"/>
                        <a:buNone/>
                      </a:pPr>
                      <a:r>
                        <a:rPr lang="en-US" sz="900"/>
                        <a:t>Conductive foam</a:t>
                      </a:r>
                      <a:endParaRPr sz="900"/>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a:txBody>
                    <a:bodyPr>
                      <a:noAutofit/>
                    </a:bodyPr>
                    <a:lstStyle/>
                    <a:p>
                      <a:pPr indent="0" lvl="0" marL="0" marR="0" rtl="0" algn="ctr">
                        <a:lnSpc>
                          <a:spcPct val="100000"/>
                        </a:lnSpc>
                        <a:spcBef>
                          <a:spcPts val="0"/>
                        </a:spcBef>
                        <a:spcAft>
                          <a:spcPts val="0"/>
                        </a:spcAft>
                        <a:buClr>
                          <a:schemeClr val="dk1"/>
                        </a:buClr>
                        <a:buSzPts val="900"/>
                        <a:buFont typeface="Arial"/>
                        <a:buNone/>
                      </a:pPr>
                      <a:r>
                        <a:rPr lang="en-US" sz="900">
                          <a:solidFill>
                            <a:schemeClr val="dk1"/>
                          </a:solidFill>
                          <a:latin typeface="Arial"/>
                          <a:ea typeface="Arial"/>
                          <a:cs typeface="Arial"/>
                          <a:sym typeface="Arial"/>
                        </a:rPr>
                        <a:t>1</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88925">
                <a:tc gridSpan="3">
                  <a:txBody>
                    <a:bodyPr>
                      <a:noAutofit/>
                    </a:bodyPr>
                    <a:lstStyle/>
                    <a:p>
                      <a:pPr indent="0" lvl="0" marL="0" marR="0" rtl="0" algn="ctr">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Tools/ Equipment</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hMerge="1"/>
              </a:tr>
              <a:tr h="282575">
                <a:tc>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Description</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gridSpan="2">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Parameters</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r>
              <a:tr h="404825">
                <a:tc>
                  <a:txBody>
                    <a:bodyPr>
                      <a:noAutofit/>
                    </a:bodyPr>
                    <a:lstStyle/>
                    <a:p>
                      <a:pPr indent="0" lvl="0" marL="0" marR="0" rtl="0" algn="l">
                        <a:lnSpc>
                          <a:spcPct val="100000"/>
                        </a:lnSpc>
                        <a:spcBef>
                          <a:spcPts val="0"/>
                        </a:spcBef>
                        <a:spcAft>
                          <a:spcPts val="0"/>
                        </a:spcAft>
                        <a:buClr>
                          <a:schemeClr val="dk1"/>
                        </a:buClr>
                        <a:buSzPts val="900"/>
                        <a:buFont typeface="Arial"/>
                        <a:buNone/>
                      </a:pPr>
                      <a:r>
                        <a:rPr lang="en-US" sz="900"/>
                        <a:t>ESD wrist strap</a:t>
                      </a:r>
                      <a:endParaRPr b="0" i="0" sz="900" u="none" cap="none" strike="noStrike">
                        <a:solidFill>
                          <a:schemeClr val="dk1"/>
                        </a:solidFill>
                        <a:latin typeface="Calibri"/>
                        <a:ea typeface="Calibri"/>
                        <a:cs typeface="Calibri"/>
                        <a:sym typeface="Calibri"/>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gridSpan="2">
                  <a:txBody>
                    <a:bodyPr>
                      <a:noAutofit/>
                    </a:bodyPr>
                    <a:lstStyle/>
                    <a:p>
                      <a:pPr indent="0" lvl="0" marL="0" marR="0" rtl="0" algn="ctr">
                        <a:lnSpc>
                          <a:spcPct val="100000"/>
                        </a:lnSpc>
                        <a:spcBef>
                          <a:spcPts val="0"/>
                        </a:spcBef>
                        <a:spcAft>
                          <a:spcPts val="0"/>
                        </a:spcAft>
                        <a:buClr>
                          <a:schemeClr val="dk1"/>
                        </a:buClr>
                        <a:buSzPts val="900"/>
                        <a:buFont typeface="Arial"/>
                        <a:buNone/>
                      </a:pPr>
                      <a:r>
                        <a:t/>
                      </a:r>
                      <a:endParaRPr b="0" i="0" sz="900" u="none" cap="none" strike="noStrike">
                        <a:solidFill>
                          <a:schemeClr val="dk1"/>
                        </a:solidFill>
                        <a:latin typeface="Calibri"/>
                        <a:ea typeface="Calibri"/>
                        <a:cs typeface="Calibri"/>
                        <a:sym typeface="Calibri"/>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404825">
                <a:tc>
                  <a:txBody>
                    <a:bodyPr>
                      <a:noAutofit/>
                    </a:bodyPr>
                    <a:lstStyle/>
                    <a:p>
                      <a:pPr indent="0" lvl="0" marL="0" marR="0" rtl="0" algn="l">
                        <a:lnSpc>
                          <a:spcPct val="100000"/>
                        </a:lnSpc>
                        <a:spcBef>
                          <a:spcPts val="0"/>
                        </a:spcBef>
                        <a:spcAft>
                          <a:spcPts val="0"/>
                        </a:spcAft>
                        <a:buClr>
                          <a:schemeClr val="dk1"/>
                        </a:buClr>
                        <a:buSzPts val="900"/>
                        <a:buFont typeface="Arial"/>
                        <a:buNone/>
                      </a:pPr>
                      <a:r>
                        <a:t/>
                      </a:r>
                      <a:endParaRPr sz="900">
                        <a:solidFill>
                          <a:schemeClr val="dk1"/>
                        </a:solidFill>
                        <a:latin typeface="Arial"/>
                        <a:ea typeface="Arial"/>
                        <a:cs typeface="Arial"/>
                        <a:sym typeface="Arial"/>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gridSpan="2">
                  <a:txBody>
                    <a:bodyPr>
                      <a:noAutofit/>
                    </a:bodyPr>
                    <a:lstStyle/>
                    <a:p>
                      <a:pPr indent="0" lvl="0" marL="0" marR="0" rtl="0" algn="ctr">
                        <a:lnSpc>
                          <a:spcPct val="100000"/>
                        </a:lnSpc>
                        <a:spcBef>
                          <a:spcPts val="0"/>
                        </a:spcBef>
                        <a:spcAft>
                          <a:spcPts val="0"/>
                        </a:spcAft>
                        <a:buClr>
                          <a:schemeClr val="dk1"/>
                        </a:buClr>
                        <a:buSzPts val="900"/>
                        <a:buFont typeface="Arial"/>
                        <a:buNone/>
                      </a:pPr>
                      <a:r>
                        <a:t/>
                      </a:r>
                      <a:endParaRPr b="0" i="0" sz="900" u="none" cap="none" strike="noStrike">
                        <a:solidFill>
                          <a:schemeClr val="dk1"/>
                        </a:solidFill>
                        <a:latin typeface="Calibri"/>
                        <a:ea typeface="Calibri"/>
                        <a:cs typeface="Calibri"/>
                        <a:sym typeface="Calibri"/>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404825">
                <a:tc>
                  <a:txBody>
                    <a:bodyPr>
                      <a:noAutofit/>
                    </a:bodyPr>
                    <a:lstStyle/>
                    <a:p>
                      <a:pPr indent="0" lvl="0" marL="0" marR="0" rtl="0" algn="l">
                        <a:lnSpc>
                          <a:spcPct val="100000"/>
                        </a:lnSpc>
                        <a:spcBef>
                          <a:spcPts val="0"/>
                        </a:spcBef>
                        <a:spcAft>
                          <a:spcPts val="0"/>
                        </a:spcAft>
                        <a:buClr>
                          <a:schemeClr val="dk1"/>
                        </a:buClr>
                        <a:buSzPts val="900"/>
                        <a:buFont typeface="Arial"/>
                        <a:buNone/>
                      </a:pPr>
                      <a:r>
                        <a:t/>
                      </a:r>
                      <a:endParaRPr b="0" sz="900">
                        <a:solidFill>
                          <a:schemeClr val="dk1"/>
                        </a:solidFill>
                        <a:latin typeface="Arial"/>
                        <a:ea typeface="Arial"/>
                        <a:cs typeface="Arial"/>
                        <a:sym typeface="Arial"/>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gridSpan="2">
                  <a:txBody>
                    <a:bodyPr>
                      <a:noAutofit/>
                    </a:bodyPr>
                    <a:lstStyle/>
                    <a:p>
                      <a:pPr indent="0" lvl="0" marL="0" marR="0" rtl="0" algn="ctr">
                        <a:lnSpc>
                          <a:spcPct val="100000"/>
                        </a:lnSpc>
                        <a:spcBef>
                          <a:spcPts val="0"/>
                        </a:spcBef>
                        <a:spcAft>
                          <a:spcPts val="0"/>
                        </a:spcAft>
                        <a:buClr>
                          <a:schemeClr val="dk1"/>
                        </a:buClr>
                        <a:buSzPts val="900"/>
                        <a:buFont typeface="Arial"/>
                        <a:buNone/>
                      </a:pPr>
                      <a:r>
                        <a:t/>
                      </a:r>
                      <a:endParaRPr b="0" sz="900">
                        <a:solidFill>
                          <a:schemeClr val="dk1"/>
                        </a:solidFill>
                        <a:latin typeface="Arial"/>
                        <a:ea typeface="Arial"/>
                        <a:cs typeface="Arial"/>
                        <a:sym typeface="Arial"/>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bl>
          </a:graphicData>
        </a:graphic>
      </p:graphicFrame>
      <p:sp>
        <p:nvSpPr>
          <p:cNvPr id="310" name="Google Shape;310;p24"/>
          <p:cNvSpPr txBox="1"/>
          <p:nvPr/>
        </p:nvSpPr>
        <p:spPr>
          <a:xfrm>
            <a:off x="590365" y="1263268"/>
            <a:ext cx="7286810" cy="2492990"/>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Take the front housing module and check the main board assembled in place..</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Assemble the LCM FPC to the main board.</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Take the rear camera, assemble it to the main board, then install it to the front housing.</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Take the fingerprint bracket, and remove the liner on the bracket, then assemble it to the front housing.</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Take the conductive foam and paste it on the main board.</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Self-check the LCM FPC, the rear camera and the fingerprint bracket assembled in place.</a:t>
            </a:r>
            <a:endParaRPr sz="1300">
              <a:solidFill>
                <a:schemeClr val="dk1"/>
              </a:solidFill>
              <a:latin typeface="Arial"/>
              <a:ea typeface="Arial"/>
              <a:cs typeface="Arial"/>
              <a:sym typeface="Arial"/>
            </a:endParaRPr>
          </a:p>
        </p:txBody>
      </p:sp>
      <p:sp>
        <p:nvSpPr>
          <p:cNvPr id="311" name="Google Shape;311;p24"/>
          <p:cNvSpPr/>
          <p:nvPr/>
        </p:nvSpPr>
        <p:spPr>
          <a:xfrm>
            <a:off x="313371" y="2118057"/>
            <a:ext cx="179387" cy="190500"/>
          </a:xfrm>
          <a:prstGeom prst="rect">
            <a:avLst/>
          </a:prstGeom>
          <a:solidFill>
            <a:srgbClr val="0000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312" name="Google Shape;312;p24"/>
          <p:cNvSpPr/>
          <p:nvPr/>
        </p:nvSpPr>
        <p:spPr>
          <a:xfrm>
            <a:off x="320698" y="2499790"/>
            <a:ext cx="179387" cy="190500"/>
          </a:xfrm>
          <a:prstGeom prst="rect">
            <a:avLst/>
          </a:prstGeom>
          <a:solidFill>
            <a:srgbClr val="0000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313" name="Google Shape;313;p24"/>
          <p:cNvSpPr/>
          <p:nvPr/>
        </p:nvSpPr>
        <p:spPr>
          <a:xfrm>
            <a:off x="306388" y="1317625"/>
            <a:ext cx="193675" cy="200025"/>
          </a:xfrm>
          <a:prstGeom prst="ellipse">
            <a:avLst/>
          </a:prstGeom>
          <a:solidFill>
            <a:srgbClr val="FFFF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314" name="Google Shape;314;p24"/>
          <p:cNvSpPr/>
          <p:nvPr/>
        </p:nvSpPr>
        <p:spPr>
          <a:xfrm>
            <a:off x="325438" y="3470275"/>
            <a:ext cx="193675" cy="200025"/>
          </a:xfrm>
          <a:prstGeom prst="ellipse">
            <a:avLst/>
          </a:prstGeom>
          <a:solidFill>
            <a:srgbClr val="FFFF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315" name="Google Shape;315;p24"/>
          <p:cNvSpPr/>
          <p:nvPr/>
        </p:nvSpPr>
        <p:spPr>
          <a:xfrm>
            <a:off x="313371" y="1698957"/>
            <a:ext cx="179387" cy="190500"/>
          </a:xfrm>
          <a:prstGeom prst="rect">
            <a:avLst/>
          </a:prstGeom>
          <a:solidFill>
            <a:srgbClr val="0000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pic>
        <p:nvPicPr>
          <p:cNvPr id="316" name="Google Shape;316;p24"/>
          <p:cNvPicPr preferRelativeResize="0"/>
          <p:nvPr/>
        </p:nvPicPr>
        <p:blipFill rotWithShape="1">
          <a:blip r:embed="rId5">
            <a:alphaModFix/>
          </a:blip>
          <a:srcRect b="0" l="0" r="0" t="0"/>
          <a:stretch/>
        </p:blipFill>
        <p:spPr>
          <a:xfrm>
            <a:off x="1285875" y="3800475"/>
            <a:ext cx="1962150" cy="971550"/>
          </a:xfrm>
          <a:prstGeom prst="rect">
            <a:avLst/>
          </a:prstGeom>
          <a:noFill/>
          <a:ln>
            <a:noFill/>
          </a:ln>
        </p:spPr>
      </p:pic>
      <p:pic>
        <p:nvPicPr>
          <p:cNvPr id="317" name="Google Shape;317;p24"/>
          <p:cNvPicPr preferRelativeResize="0"/>
          <p:nvPr/>
        </p:nvPicPr>
        <p:blipFill rotWithShape="1">
          <a:blip r:embed="rId6">
            <a:alphaModFix/>
          </a:blip>
          <a:srcRect b="0" l="0" r="0" t="0"/>
          <a:stretch/>
        </p:blipFill>
        <p:spPr>
          <a:xfrm>
            <a:off x="1323975" y="4995863"/>
            <a:ext cx="1847850" cy="2238375"/>
          </a:xfrm>
          <a:prstGeom prst="rect">
            <a:avLst/>
          </a:prstGeom>
          <a:noFill/>
          <a:ln>
            <a:noFill/>
          </a:ln>
        </p:spPr>
      </p:pic>
      <p:sp>
        <p:nvSpPr>
          <p:cNvPr id="318" name="Google Shape;318;p24"/>
          <p:cNvSpPr/>
          <p:nvPr/>
        </p:nvSpPr>
        <p:spPr>
          <a:xfrm>
            <a:off x="495300" y="4077762"/>
            <a:ext cx="733425" cy="427563"/>
          </a:xfrm>
          <a:prstGeom prst="wedgeRoundRectCallout">
            <a:avLst>
              <a:gd fmla="val 50117" name="adj1"/>
              <a:gd fmla="val 18428" name="adj2"/>
              <a:gd fmla="val 16667" name="adj3"/>
            </a:avLst>
          </a:prstGeom>
          <a:solidFill>
            <a:srgbClr val="FFFFFF"/>
          </a:solidFill>
          <a:ln cap="flat" cmpd="sng" w="19050">
            <a:solidFill>
              <a:srgbClr val="FF00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00">
                <a:solidFill>
                  <a:schemeClr val="dk1"/>
                </a:solidFill>
                <a:latin typeface="Arial"/>
                <a:ea typeface="Arial"/>
                <a:cs typeface="Arial"/>
                <a:sym typeface="Arial"/>
              </a:rPr>
              <a:t>Rear camera</a:t>
            </a:r>
            <a:endParaRPr sz="1000">
              <a:solidFill>
                <a:schemeClr val="dk1"/>
              </a:solidFill>
              <a:latin typeface="Arial"/>
              <a:ea typeface="Arial"/>
              <a:cs typeface="Arial"/>
              <a:sym typeface="Arial"/>
            </a:endParaRPr>
          </a:p>
        </p:txBody>
      </p:sp>
      <p:sp>
        <p:nvSpPr>
          <p:cNvPr id="319" name="Google Shape;319;p24"/>
          <p:cNvSpPr/>
          <p:nvPr/>
        </p:nvSpPr>
        <p:spPr>
          <a:xfrm>
            <a:off x="371476" y="5897037"/>
            <a:ext cx="914400" cy="427563"/>
          </a:xfrm>
          <a:prstGeom prst="wedgeRoundRectCallout">
            <a:avLst>
              <a:gd fmla="val 50117" name="adj1"/>
              <a:gd fmla="val 18428" name="adj2"/>
              <a:gd fmla="val 16667" name="adj3"/>
            </a:avLst>
          </a:prstGeom>
          <a:solidFill>
            <a:srgbClr val="FFFFFF"/>
          </a:solidFill>
          <a:ln cap="flat" cmpd="sng" w="19050">
            <a:solidFill>
              <a:srgbClr val="FF00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00">
                <a:solidFill>
                  <a:schemeClr val="dk1"/>
                </a:solidFill>
                <a:latin typeface="Arial"/>
                <a:ea typeface="Arial"/>
                <a:cs typeface="Arial"/>
                <a:sym typeface="Arial"/>
              </a:rPr>
              <a:t>Fingerprint bracket</a:t>
            </a:r>
            <a:endParaRPr sz="1000">
              <a:solidFill>
                <a:schemeClr val="dk1"/>
              </a:solidFill>
              <a:latin typeface="Arial"/>
              <a:ea typeface="Arial"/>
              <a:cs typeface="Arial"/>
              <a:sym typeface="Arial"/>
            </a:endParaRPr>
          </a:p>
        </p:txBody>
      </p:sp>
      <p:sp>
        <p:nvSpPr>
          <p:cNvPr id="320" name="Google Shape;320;p24"/>
          <p:cNvSpPr/>
          <p:nvPr/>
        </p:nvSpPr>
        <p:spPr>
          <a:xfrm>
            <a:off x="4644341" y="6467475"/>
            <a:ext cx="565833" cy="400050"/>
          </a:xfrm>
          <a:prstGeom prst="roundRect">
            <a:avLst>
              <a:gd fmla="val 16667" name="adj"/>
            </a:avLst>
          </a:prstGeom>
          <a:noFill/>
          <a:ln cap="flat" cmpd="sng" w="19050">
            <a:solidFill>
              <a:srgbClr val="FF00FF"/>
            </a:solidFill>
            <a:prstDash val="solid"/>
            <a:round/>
            <a:headEnd len="sm" w="sm" type="none"/>
            <a:tailEnd len="sm" w="sm"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321" name="Google Shape;321;p24"/>
          <p:cNvSpPr/>
          <p:nvPr/>
        </p:nvSpPr>
        <p:spPr>
          <a:xfrm>
            <a:off x="3362325" y="6220887"/>
            <a:ext cx="733425" cy="427563"/>
          </a:xfrm>
          <a:prstGeom prst="wedgeRoundRectCallout">
            <a:avLst>
              <a:gd fmla="val 131935" name="adj1"/>
              <a:gd fmla="val 22883" name="adj2"/>
              <a:gd fmla="val 16667" name="adj3"/>
            </a:avLst>
          </a:prstGeom>
          <a:solidFill>
            <a:srgbClr val="FFFFFF"/>
          </a:solidFill>
          <a:ln cap="flat" cmpd="sng" w="19050">
            <a:solidFill>
              <a:srgbClr val="FF00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00">
                <a:solidFill>
                  <a:schemeClr val="dk1"/>
                </a:solidFill>
                <a:latin typeface="Arial"/>
                <a:ea typeface="Arial"/>
                <a:cs typeface="Arial"/>
                <a:sym typeface="Arial"/>
              </a:rPr>
              <a:t>LCM FPC</a:t>
            </a:r>
            <a:endParaRPr sz="1000">
              <a:solidFill>
                <a:schemeClr val="dk1"/>
              </a:solidFill>
              <a:latin typeface="Arial"/>
              <a:ea typeface="Arial"/>
              <a:cs typeface="Arial"/>
              <a:sym typeface="Arial"/>
            </a:endParaRPr>
          </a:p>
        </p:txBody>
      </p:sp>
      <p:sp>
        <p:nvSpPr>
          <p:cNvPr id="322" name="Google Shape;322;p24"/>
          <p:cNvSpPr/>
          <p:nvPr/>
        </p:nvSpPr>
        <p:spPr>
          <a:xfrm>
            <a:off x="5663516" y="4533899"/>
            <a:ext cx="927783" cy="619125"/>
          </a:xfrm>
          <a:prstGeom prst="roundRect">
            <a:avLst>
              <a:gd fmla="val 16667" name="adj"/>
            </a:avLst>
          </a:prstGeom>
          <a:noFill/>
          <a:ln cap="flat" cmpd="sng" w="19050">
            <a:solidFill>
              <a:srgbClr val="FF00FF"/>
            </a:solidFill>
            <a:prstDash val="solid"/>
            <a:round/>
            <a:headEnd len="sm" w="sm" type="none"/>
            <a:tailEnd len="sm" w="sm"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323" name="Google Shape;323;p24"/>
          <p:cNvSpPr/>
          <p:nvPr/>
        </p:nvSpPr>
        <p:spPr>
          <a:xfrm>
            <a:off x="3381375" y="4687362"/>
            <a:ext cx="733425" cy="427563"/>
          </a:xfrm>
          <a:prstGeom prst="wedgeRoundRectCallout">
            <a:avLst>
              <a:gd fmla="val 261805" name="adj1"/>
              <a:gd fmla="val -17216" name="adj2"/>
              <a:gd fmla="val 16667" name="adj3"/>
            </a:avLst>
          </a:prstGeom>
          <a:solidFill>
            <a:srgbClr val="FFFFFF"/>
          </a:solidFill>
          <a:ln cap="flat" cmpd="sng" w="19050">
            <a:solidFill>
              <a:srgbClr val="FF00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00">
                <a:solidFill>
                  <a:schemeClr val="dk1"/>
                </a:solidFill>
                <a:latin typeface="Arial"/>
                <a:ea typeface="Arial"/>
                <a:cs typeface="Arial"/>
                <a:sym typeface="Arial"/>
              </a:rPr>
              <a:t>Rear camera</a:t>
            </a:r>
            <a:endParaRPr sz="1000">
              <a:solidFill>
                <a:schemeClr val="dk1"/>
              </a:solidFill>
              <a:latin typeface="Arial"/>
              <a:ea typeface="Arial"/>
              <a:cs typeface="Arial"/>
              <a:sym typeface="Arial"/>
            </a:endParaRPr>
          </a:p>
        </p:txBody>
      </p:sp>
      <p:sp>
        <p:nvSpPr>
          <p:cNvPr id="324" name="Google Shape;324;p24"/>
          <p:cNvSpPr/>
          <p:nvPr/>
        </p:nvSpPr>
        <p:spPr>
          <a:xfrm>
            <a:off x="5444441" y="5905499"/>
            <a:ext cx="965883" cy="981075"/>
          </a:xfrm>
          <a:prstGeom prst="roundRect">
            <a:avLst>
              <a:gd fmla="val 16667" name="adj"/>
            </a:avLst>
          </a:prstGeom>
          <a:noFill/>
          <a:ln cap="flat" cmpd="sng" w="19050">
            <a:solidFill>
              <a:srgbClr val="FF00FF"/>
            </a:solidFill>
            <a:prstDash val="solid"/>
            <a:round/>
            <a:headEnd len="sm" w="sm" type="none"/>
            <a:tailEnd len="sm" w="sm"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325" name="Google Shape;325;p24"/>
          <p:cNvSpPr/>
          <p:nvPr/>
        </p:nvSpPr>
        <p:spPr>
          <a:xfrm>
            <a:off x="7829550" y="6506637"/>
            <a:ext cx="895350" cy="427563"/>
          </a:xfrm>
          <a:prstGeom prst="wedgeRoundRectCallout">
            <a:avLst>
              <a:gd fmla="val -235120" name="adj1"/>
              <a:gd fmla="val -23899" name="adj2"/>
              <a:gd fmla="val 16667" name="adj3"/>
            </a:avLst>
          </a:prstGeom>
          <a:solidFill>
            <a:srgbClr val="FFFFFF"/>
          </a:solidFill>
          <a:ln cap="flat" cmpd="sng" w="19050">
            <a:solidFill>
              <a:srgbClr val="FF00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00">
                <a:solidFill>
                  <a:schemeClr val="dk1"/>
                </a:solidFill>
                <a:latin typeface="Arial"/>
                <a:ea typeface="Arial"/>
                <a:cs typeface="Arial"/>
                <a:sym typeface="Arial"/>
              </a:rPr>
              <a:t>Fingerprint bracket</a:t>
            </a:r>
            <a:endParaRPr sz="1000">
              <a:solidFill>
                <a:schemeClr val="dk1"/>
              </a:solidFill>
              <a:latin typeface="Arial"/>
              <a:ea typeface="Arial"/>
              <a:cs typeface="Arial"/>
              <a:sym typeface="Arial"/>
            </a:endParaRPr>
          </a:p>
        </p:txBody>
      </p:sp>
      <p:sp>
        <p:nvSpPr>
          <p:cNvPr id="326" name="Google Shape;326;p24"/>
          <p:cNvSpPr/>
          <p:nvPr/>
        </p:nvSpPr>
        <p:spPr>
          <a:xfrm>
            <a:off x="5895975" y="6038849"/>
            <a:ext cx="266700" cy="342901"/>
          </a:xfrm>
          <a:prstGeom prst="roundRect">
            <a:avLst>
              <a:gd fmla="val 16667" name="adj"/>
            </a:avLst>
          </a:prstGeom>
          <a:noFill/>
          <a:ln cap="flat" cmpd="sng" w="19050">
            <a:solidFill>
              <a:srgbClr val="FF00FF"/>
            </a:solidFill>
            <a:prstDash val="solid"/>
            <a:round/>
            <a:headEnd len="sm" w="sm" type="none"/>
            <a:tailEnd len="sm" w="sm"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327" name="Google Shape;327;p24"/>
          <p:cNvSpPr/>
          <p:nvPr/>
        </p:nvSpPr>
        <p:spPr>
          <a:xfrm>
            <a:off x="7810499" y="5887512"/>
            <a:ext cx="876301" cy="427563"/>
          </a:xfrm>
          <a:prstGeom prst="wedgeRoundRectCallout">
            <a:avLst>
              <a:gd fmla="val -245433" name="adj1"/>
              <a:gd fmla="val 34022" name="adj2"/>
              <a:gd fmla="val 16667" name="adj3"/>
            </a:avLst>
          </a:prstGeom>
          <a:solidFill>
            <a:srgbClr val="FFFFFF"/>
          </a:solidFill>
          <a:ln cap="flat" cmpd="sng" w="19050">
            <a:solidFill>
              <a:srgbClr val="FF00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00">
                <a:solidFill>
                  <a:schemeClr val="dk1"/>
                </a:solidFill>
                <a:latin typeface="Arial"/>
                <a:ea typeface="Arial"/>
                <a:cs typeface="Arial"/>
                <a:sym typeface="Arial"/>
              </a:rPr>
              <a:t>Conductive foam</a:t>
            </a:r>
            <a:endParaRPr sz="1000">
              <a:solidFill>
                <a:schemeClr val="dk1"/>
              </a:solidFill>
              <a:latin typeface="Arial"/>
              <a:ea typeface="Arial"/>
              <a:cs typeface="Arial"/>
              <a:sym typeface="Arial"/>
            </a:endParaRPr>
          </a:p>
        </p:txBody>
      </p:sp>
      <p:sp>
        <p:nvSpPr>
          <p:cNvPr id="328" name="Google Shape;328;p24"/>
          <p:cNvSpPr/>
          <p:nvPr/>
        </p:nvSpPr>
        <p:spPr>
          <a:xfrm>
            <a:off x="330223" y="3090340"/>
            <a:ext cx="179387" cy="190500"/>
          </a:xfrm>
          <a:prstGeom prst="rect">
            <a:avLst/>
          </a:prstGeom>
          <a:solidFill>
            <a:srgbClr val="0000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33" name="Shape 333"/>
        <p:cNvGrpSpPr/>
        <p:nvPr/>
      </p:nvGrpSpPr>
      <p:grpSpPr>
        <a:xfrm>
          <a:off x="0" y="0"/>
          <a:ext cx="0" cy="0"/>
          <a:chOff x="0" y="0"/>
          <a:chExt cx="0" cy="0"/>
        </a:xfrm>
      </p:grpSpPr>
      <p:graphicFrame>
        <p:nvGraphicFramePr>
          <p:cNvPr id="334" name="Google Shape;334;p25"/>
          <p:cNvGraphicFramePr/>
          <p:nvPr/>
        </p:nvGraphicFramePr>
        <p:xfrm>
          <a:off x="0" y="473075"/>
          <a:ext cx="3000000" cy="3000000"/>
        </p:xfrm>
        <a:graphic>
          <a:graphicData uri="http://schemas.openxmlformats.org/drawingml/2006/table">
            <a:tbl>
              <a:tblPr>
                <a:noFill/>
                <a:tableStyleId>{47D3ABDA-69E1-40BC-A2FD-3171827BBA8E}</a:tableStyleId>
              </a:tblPr>
              <a:tblGrid>
                <a:gridCol w="1571625"/>
                <a:gridCol w="695325"/>
                <a:gridCol w="1924050"/>
                <a:gridCol w="936625"/>
                <a:gridCol w="1531950"/>
                <a:gridCol w="703250"/>
                <a:gridCol w="469900"/>
                <a:gridCol w="682625"/>
                <a:gridCol w="779475"/>
                <a:gridCol w="757225"/>
              </a:tblGrid>
              <a:tr h="441325">
                <a:tc>
                  <a:txBody>
                    <a:bodyPr>
                      <a:noAutofit/>
                    </a:bodyPr>
                    <a:lstStyle/>
                    <a:p>
                      <a:pPr indent="0" lvl="0" marL="0" marR="0" rtl="0" algn="ctr">
                        <a:lnSpc>
                          <a:spcPct val="100000"/>
                        </a:lnSpc>
                        <a:spcBef>
                          <a:spcPts val="0"/>
                        </a:spcBef>
                        <a:spcAft>
                          <a:spcPts val="0"/>
                        </a:spcAft>
                        <a:buClr>
                          <a:schemeClr val="dk1"/>
                        </a:buClr>
                        <a:buSzPts val="1600"/>
                        <a:buFont typeface="Arial"/>
                        <a:buNone/>
                      </a:pPr>
                      <a:r>
                        <a:t/>
                      </a:r>
                      <a:endParaRPr b="1" i="0" sz="16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ctr">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ctr">
                        <a:lnSpc>
                          <a:spcPct val="100000"/>
                        </a:lnSpc>
                        <a:spcBef>
                          <a:spcPts val="0"/>
                        </a:spcBef>
                        <a:spcAft>
                          <a:spcPts val="0"/>
                        </a:spcAft>
                        <a:buClr>
                          <a:schemeClr val="dk1"/>
                        </a:buClr>
                        <a:buSzPts val="1400"/>
                        <a:buFont typeface="Calibri"/>
                        <a:buNone/>
                      </a:pPr>
                      <a:r>
                        <a:rPr b="1" i="0" lang="en-US" sz="1400" u="none" cap="none" strike="noStrike">
                          <a:solidFill>
                            <a:schemeClr val="dk1"/>
                          </a:solidFill>
                          <a:latin typeface="Calibri"/>
                          <a:ea typeface="Calibri"/>
                          <a:cs typeface="Calibri"/>
                          <a:sym typeface="Calibri"/>
                        </a:rPr>
                        <a:t>Assemble sub board, TP FPC, copper foil</a:t>
                      </a:r>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27425" marB="27425" marR="64000" marL="640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ctr">
                        <a:lnSpc>
                          <a:spcPct val="100000"/>
                        </a:lnSpc>
                        <a:spcBef>
                          <a:spcPts val="0"/>
                        </a:spcBef>
                        <a:spcAft>
                          <a:spcPts val="0"/>
                        </a:spcAft>
                        <a:buClr>
                          <a:schemeClr val="dk1"/>
                        </a:buClr>
                        <a:buSzPts val="1100"/>
                        <a:buFont typeface="Arial"/>
                        <a:buNone/>
                      </a:pPr>
                      <a:r>
                        <a:t/>
                      </a:r>
                      <a:endParaRPr b="0" i="0" sz="1100" u="none" cap="none" strike="noStrike">
                        <a:solidFill>
                          <a:schemeClr val="dk1"/>
                        </a:solidFill>
                        <a:latin typeface="Calibri"/>
                        <a:ea typeface="Calibri"/>
                        <a:cs typeface="Calibri"/>
                        <a:sym typeface="Calibri"/>
                      </a:endParaRPr>
                    </a:p>
                    <a:p>
                      <a:pPr indent="0" lvl="0" marL="0" marR="0" rtl="0" algn="l">
                        <a:lnSpc>
                          <a:spcPct val="100000"/>
                        </a:lnSpc>
                        <a:spcBef>
                          <a:spcPts val="220"/>
                        </a:spcBef>
                        <a:spcAft>
                          <a:spcPts val="0"/>
                        </a:spcAft>
                        <a:buClr>
                          <a:schemeClr val="dk1"/>
                        </a:buClr>
                        <a:buSzPts val="1100"/>
                        <a:buFont typeface="Calibri"/>
                        <a:buNone/>
                      </a:pPr>
                      <a:r>
                        <a:rPr b="0" i="0" lang="en-US" sz="1100" u="none" cap="none" strike="noStrike">
                          <a:solidFill>
                            <a:schemeClr val="dk1"/>
                          </a:solidFill>
                          <a:latin typeface="Calibri"/>
                          <a:ea typeface="Calibri"/>
                          <a:cs typeface="Calibri"/>
                          <a:sym typeface="Calibri"/>
                        </a:rPr>
                        <a:t>  </a:t>
                      </a:r>
                      <a:fld id="{00000000-1234-1234-1234-123412341234}" type="slidenum">
                        <a:rPr b="0" i="0" lang="en-US" sz="1100" u="none" cap="none" strike="noStrike">
                          <a:solidFill>
                            <a:schemeClr val="dk1"/>
                          </a:solidFill>
                          <a:latin typeface="Calibri"/>
                          <a:ea typeface="Calibri"/>
                          <a:cs typeface="Calibri"/>
                          <a:sym typeface="Calibri"/>
                        </a:rPr>
                        <a:t>‹#›</a:t>
                      </a:fld>
                      <a:r>
                        <a:rPr b="0" i="0" lang="en-US" sz="1100" u="none" cap="none" strike="noStrike">
                          <a:solidFill>
                            <a:schemeClr val="dk1"/>
                          </a:solidFill>
                          <a:latin typeface="Calibri"/>
                          <a:ea typeface="Calibri"/>
                          <a:cs typeface="Calibri"/>
                          <a:sym typeface="Calibri"/>
                        </a:rPr>
                        <a:t>  </a:t>
                      </a:r>
                      <a:endParaRPr b="0" i="0" sz="1100" u="none" cap="none" strike="noStrike">
                        <a:solidFill>
                          <a:schemeClr val="lt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grpSp>
        <p:nvGrpSpPr>
          <p:cNvPr id="335" name="Google Shape;335;p25"/>
          <p:cNvGrpSpPr/>
          <p:nvPr/>
        </p:nvGrpSpPr>
        <p:grpSpPr>
          <a:xfrm>
            <a:off x="8139113" y="1470025"/>
            <a:ext cx="1785937" cy="409575"/>
            <a:chOff x="3372" y="891"/>
            <a:chExt cx="1125" cy="258"/>
          </a:xfrm>
        </p:grpSpPr>
        <p:sp>
          <p:nvSpPr>
            <p:cNvPr id="336" name="Google Shape;336;p25"/>
            <p:cNvSpPr/>
            <p:nvPr/>
          </p:nvSpPr>
          <p:spPr>
            <a:xfrm>
              <a:off x="3372" y="1045"/>
              <a:ext cx="388" cy="86"/>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900">
                  <a:solidFill>
                    <a:srgbClr val="000000"/>
                  </a:solidFill>
                  <a:latin typeface="Times New Roman"/>
                  <a:ea typeface="Times New Roman"/>
                  <a:cs typeface="Times New Roman"/>
                  <a:sym typeface="Times New Roman"/>
                </a:rPr>
                <a:t>  </a:t>
              </a:r>
              <a:r>
                <a:rPr b="1" lang="en-US" sz="900">
                  <a:solidFill>
                    <a:srgbClr val="000000"/>
                  </a:solidFill>
                  <a:latin typeface="Calibri"/>
                  <a:ea typeface="Calibri"/>
                  <a:cs typeface="Calibri"/>
                  <a:sym typeface="Calibri"/>
                </a:rPr>
                <a:t>Attention</a:t>
              </a:r>
              <a:endParaRPr b="1" sz="900">
                <a:solidFill>
                  <a:schemeClr val="dk1"/>
                </a:solidFill>
                <a:latin typeface="Calibri"/>
                <a:ea typeface="Calibri"/>
                <a:cs typeface="Calibri"/>
                <a:sym typeface="Calibri"/>
              </a:endParaRPr>
            </a:p>
          </p:txBody>
        </p:sp>
        <p:sp>
          <p:nvSpPr>
            <p:cNvPr id="337" name="Google Shape;337;p25"/>
            <p:cNvSpPr/>
            <p:nvPr/>
          </p:nvSpPr>
          <p:spPr>
            <a:xfrm>
              <a:off x="3507" y="893"/>
              <a:ext cx="133" cy="122"/>
            </a:xfrm>
            <a:custGeom>
              <a:pathLst>
                <a:path extrusionOk="0" h="22" w="26">
                  <a:moveTo>
                    <a:pt x="26" y="22"/>
                  </a:moveTo>
                  <a:lnTo>
                    <a:pt x="13" y="0"/>
                  </a:lnTo>
                  <a:lnTo>
                    <a:pt x="0" y="22"/>
                  </a:lnTo>
                  <a:lnTo>
                    <a:pt x="26" y="22"/>
                  </a:lnTo>
                  <a:close/>
                </a:path>
              </a:pathLst>
            </a:custGeom>
            <a:solidFill>
              <a:srgbClr val="FF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338" name="Google Shape;338;p25"/>
            <p:cNvSpPr/>
            <p:nvPr/>
          </p:nvSpPr>
          <p:spPr>
            <a:xfrm>
              <a:off x="3865" y="895"/>
              <a:ext cx="110" cy="120"/>
            </a:xfrm>
            <a:prstGeom prst="rect">
              <a:avLst/>
            </a:prstGeom>
            <a:solidFill>
              <a:srgbClr val="0000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339" name="Google Shape;339;p25"/>
            <p:cNvSpPr txBox="1"/>
            <p:nvPr/>
          </p:nvSpPr>
          <p:spPr>
            <a:xfrm>
              <a:off x="3730" y="1026"/>
              <a:ext cx="429" cy="123"/>
            </a:xfrm>
            <a:prstGeom prst="rect">
              <a:avLst/>
            </a:prstGeom>
            <a:noFill/>
            <a:ln>
              <a:noFill/>
            </a:ln>
          </p:spPr>
          <p:txBody>
            <a:bodyPr anchorCtr="0" anchor="t" bIns="31825" lIns="63675" spcFirstLastPara="1" rIns="63675" wrap="square" tIns="31825">
              <a:noAutofit/>
            </a:bodyPr>
            <a:lstStyle/>
            <a:p>
              <a:pPr indent="0" lvl="0" marL="0" marR="0" rtl="0" algn="l">
                <a:spcBef>
                  <a:spcPts val="0"/>
                </a:spcBef>
                <a:spcAft>
                  <a:spcPts val="0"/>
                </a:spcAft>
                <a:buNone/>
              </a:pPr>
              <a:r>
                <a:rPr b="1" lang="en-US" sz="900">
                  <a:solidFill>
                    <a:schemeClr val="dk1"/>
                  </a:solidFill>
                  <a:latin typeface="Calibri"/>
                  <a:ea typeface="Calibri"/>
                  <a:cs typeface="Calibri"/>
                  <a:sym typeface="Calibri"/>
                </a:rPr>
                <a:t>Operation</a:t>
              </a:r>
              <a:endParaRPr b="1" sz="900">
                <a:solidFill>
                  <a:schemeClr val="dk1"/>
                </a:solidFill>
                <a:latin typeface="Calibri"/>
                <a:ea typeface="Calibri"/>
                <a:cs typeface="Calibri"/>
                <a:sym typeface="Calibri"/>
              </a:endParaRPr>
            </a:p>
          </p:txBody>
        </p:sp>
        <p:sp>
          <p:nvSpPr>
            <p:cNvPr id="340" name="Google Shape;340;p25"/>
            <p:cNvSpPr/>
            <p:nvPr/>
          </p:nvSpPr>
          <p:spPr>
            <a:xfrm>
              <a:off x="4087" y="1046"/>
              <a:ext cx="410" cy="86"/>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900">
                  <a:solidFill>
                    <a:srgbClr val="000000"/>
                  </a:solidFill>
                  <a:latin typeface="Calibri"/>
                  <a:ea typeface="Calibri"/>
                  <a:cs typeface="Calibri"/>
                  <a:sym typeface="Calibri"/>
                </a:rPr>
                <a:t>Verification</a:t>
              </a:r>
              <a:endParaRPr b="1" sz="900">
                <a:solidFill>
                  <a:schemeClr val="dk1"/>
                </a:solidFill>
                <a:latin typeface="Calibri"/>
                <a:ea typeface="Calibri"/>
                <a:cs typeface="Calibri"/>
                <a:sym typeface="Calibri"/>
              </a:endParaRPr>
            </a:p>
          </p:txBody>
        </p:sp>
        <p:sp>
          <p:nvSpPr>
            <p:cNvPr id="341" name="Google Shape;341;p25"/>
            <p:cNvSpPr/>
            <p:nvPr/>
          </p:nvSpPr>
          <p:spPr>
            <a:xfrm>
              <a:off x="4216" y="891"/>
              <a:ext cx="122" cy="126"/>
            </a:xfrm>
            <a:prstGeom prst="ellipse">
              <a:avLst/>
            </a:prstGeom>
            <a:solidFill>
              <a:srgbClr val="FFFF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grpSp>
      <p:graphicFrame>
        <p:nvGraphicFramePr>
          <p:cNvPr id="342" name="Google Shape;342;p25"/>
          <p:cNvGraphicFramePr/>
          <p:nvPr/>
        </p:nvGraphicFramePr>
        <p:xfrm>
          <a:off x="8108950" y="1008063"/>
          <a:ext cx="3000000" cy="3000000"/>
        </p:xfrm>
        <a:graphic>
          <a:graphicData uri="http://schemas.openxmlformats.org/drawingml/2006/table">
            <a:tbl>
              <a:tblPr>
                <a:noFill/>
                <a:tableStyleId>{47D3ABDA-69E1-40BC-A2FD-3171827BBA8E}</a:tableStyleId>
              </a:tblPr>
              <a:tblGrid>
                <a:gridCol w="1084275"/>
                <a:gridCol w="290500"/>
                <a:gridCol w="496850"/>
              </a:tblGrid>
              <a:tr h="346075">
                <a:tc gridSpan="3">
                  <a:txBody>
                    <a:bodyPr>
                      <a:noAutofit/>
                    </a:bodyPr>
                    <a:lstStyle/>
                    <a:p>
                      <a:pPr indent="0" lvl="0" marL="0" marR="0" rtl="0" algn="ctr">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Symbols</a:t>
                      </a:r>
                      <a:endParaRPr/>
                    </a:p>
                  </a:txBody>
                  <a:tcPr marT="28100" marB="28100" marR="57900" marL="5790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hMerge="1"/>
              </a:tr>
              <a:tr h="574675">
                <a:tc gridSpan="3">
                  <a:txBody>
                    <a:bodyPr>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a:txBody>
                  <a:tcPr marT="28100" marB="28100" marR="57900" marL="5790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hMerge="1"/>
              </a:tr>
              <a:tr h="355600">
                <a:tc gridSpan="3">
                  <a:txBody>
                    <a:bodyPr>
                      <a:noAutofit/>
                    </a:bodyPr>
                    <a:lstStyle/>
                    <a:p>
                      <a:pPr indent="0" lvl="0" marL="0" marR="0" rtl="0" algn="ctr">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Material List</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hMerge="1"/>
              </a:tr>
              <a:tr h="239725">
                <a:tc gridSpan="2">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Description / Part #</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Qty</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r>
              <a:tr h="290525">
                <a:tc gridSpan="2">
                  <a:txBody>
                    <a:bodyPr>
                      <a:noAutofit/>
                    </a:bodyPr>
                    <a:lstStyle/>
                    <a:p>
                      <a:pPr indent="0" lvl="0" marL="0" marR="0" rtl="0" algn="l">
                        <a:spcBef>
                          <a:spcPts val="0"/>
                        </a:spcBef>
                        <a:spcAft>
                          <a:spcPts val="0"/>
                        </a:spcAft>
                        <a:buNone/>
                      </a:pPr>
                      <a:r>
                        <a:rPr lang="en-US" sz="900"/>
                        <a:t>Copper foil</a:t>
                      </a:r>
                      <a:endParaRPr sz="900">
                        <a:latin typeface="Arial"/>
                        <a:ea typeface="Arial"/>
                        <a:cs typeface="Arial"/>
                        <a:sym typeface="Arial"/>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a:txBody>
                    <a:bodyPr>
                      <a:noAutofit/>
                    </a:bodyPr>
                    <a:lstStyle/>
                    <a:p>
                      <a:pPr indent="0" lvl="0" marL="0" marR="0" rtl="0" algn="ctr">
                        <a:lnSpc>
                          <a:spcPct val="100000"/>
                        </a:lnSpc>
                        <a:spcBef>
                          <a:spcPts val="0"/>
                        </a:spcBef>
                        <a:spcAft>
                          <a:spcPts val="0"/>
                        </a:spcAft>
                        <a:buClr>
                          <a:schemeClr val="dk1"/>
                        </a:buClr>
                        <a:buSzPts val="900"/>
                        <a:buFont typeface="Arial"/>
                        <a:buNone/>
                      </a:pPr>
                      <a:r>
                        <a:rPr lang="en-US" sz="900">
                          <a:solidFill>
                            <a:schemeClr val="dk1"/>
                          </a:solidFill>
                          <a:latin typeface="Arial"/>
                          <a:ea typeface="Arial"/>
                          <a:cs typeface="Arial"/>
                          <a:sym typeface="Arial"/>
                        </a:rPr>
                        <a:t>1</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88925">
                <a:tc gridSpan="3">
                  <a:txBody>
                    <a:bodyPr>
                      <a:noAutofit/>
                    </a:bodyPr>
                    <a:lstStyle/>
                    <a:p>
                      <a:pPr indent="0" lvl="0" marL="0" marR="0" rtl="0" algn="ctr">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Tools/ Equipment</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hMerge="1"/>
              </a:tr>
              <a:tr h="282575">
                <a:tc>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Description</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gridSpan="2">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Parameters</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r>
              <a:tr h="404825">
                <a:tc>
                  <a:txBody>
                    <a:bodyPr>
                      <a:noAutofit/>
                    </a:bodyPr>
                    <a:lstStyle/>
                    <a:p>
                      <a:pPr indent="0" lvl="0" marL="0" marR="0" rtl="0" algn="l">
                        <a:lnSpc>
                          <a:spcPct val="100000"/>
                        </a:lnSpc>
                        <a:spcBef>
                          <a:spcPts val="0"/>
                        </a:spcBef>
                        <a:spcAft>
                          <a:spcPts val="0"/>
                        </a:spcAft>
                        <a:buClr>
                          <a:schemeClr val="dk1"/>
                        </a:buClr>
                        <a:buSzPts val="900"/>
                        <a:buFont typeface="Arial"/>
                        <a:buNone/>
                      </a:pPr>
                      <a:r>
                        <a:rPr lang="en-US" sz="900"/>
                        <a:t>ESD wrist strap</a:t>
                      </a:r>
                      <a:endParaRPr b="0" i="0" sz="900" u="none" cap="none" strike="noStrike">
                        <a:solidFill>
                          <a:schemeClr val="dk1"/>
                        </a:solidFill>
                        <a:latin typeface="Calibri"/>
                        <a:ea typeface="Calibri"/>
                        <a:cs typeface="Calibri"/>
                        <a:sym typeface="Calibri"/>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gridSpan="2">
                  <a:txBody>
                    <a:bodyPr>
                      <a:noAutofit/>
                    </a:bodyPr>
                    <a:lstStyle/>
                    <a:p>
                      <a:pPr indent="0" lvl="0" marL="0" marR="0" rtl="0" algn="ctr">
                        <a:lnSpc>
                          <a:spcPct val="100000"/>
                        </a:lnSpc>
                        <a:spcBef>
                          <a:spcPts val="0"/>
                        </a:spcBef>
                        <a:spcAft>
                          <a:spcPts val="0"/>
                        </a:spcAft>
                        <a:buClr>
                          <a:schemeClr val="dk1"/>
                        </a:buClr>
                        <a:buSzPts val="900"/>
                        <a:buFont typeface="Arial"/>
                        <a:buNone/>
                      </a:pPr>
                      <a:r>
                        <a:t/>
                      </a:r>
                      <a:endParaRPr b="0" i="0" sz="900" u="none" cap="none" strike="noStrike">
                        <a:solidFill>
                          <a:schemeClr val="dk1"/>
                        </a:solidFill>
                        <a:latin typeface="Calibri"/>
                        <a:ea typeface="Calibri"/>
                        <a:cs typeface="Calibri"/>
                        <a:sym typeface="Calibri"/>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404825">
                <a:tc>
                  <a:txBody>
                    <a:bodyPr>
                      <a:noAutofit/>
                    </a:bodyPr>
                    <a:lstStyle/>
                    <a:p>
                      <a:pPr indent="0" lvl="0" marL="0" marR="0" rtl="0" algn="l">
                        <a:lnSpc>
                          <a:spcPct val="100000"/>
                        </a:lnSpc>
                        <a:spcBef>
                          <a:spcPts val="0"/>
                        </a:spcBef>
                        <a:spcAft>
                          <a:spcPts val="0"/>
                        </a:spcAft>
                        <a:buClr>
                          <a:schemeClr val="dk1"/>
                        </a:buClr>
                        <a:buSzPts val="900"/>
                        <a:buFont typeface="Arial"/>
                        <a:buNone/>
                      </a:pPr>
                      <a:r>
                        <a:rPr lang="en-US" sz="900">
                          <a:solidFill>
                            <a:schemeClr val="dk1"/>
                          </a:solidFill>
                          <a:latin typeface="Arial"/>
                          <a:ea typeface="Arial"/>
                          <a:cs typeface="Arial"/>
                          <a:sym typeface="Arial"/>
                        </a:rPr>
                        <a:t>Tweezers</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gridSpan="2">
                  <a:txBody>
                    <a:bodyPr>
                      <a:noAutofit/>
                    </a:bodyPr>
                    <a:lstStyle/>
                    <a:p>
                      <a:pPr indent="0" lvl="0" marL="0" marR="0" rtl="0" algn="ctr">
                        <a:lnSpc>
                          <a:spcPct val="100000"/>
                        </a:lnSpc>
                        <a:spcBef>
                          <a:spcPts val="0"/>
                        </a:spcBef>
                        <a:spcAft>
                          <a:spcPts val="0"/>
                        </a:spcAft>
                        <a:buClr>
                          <a:schemeClr val="dk1"/>
                        </a:buClr>
                        <a:buSzPts val="900"/>
                        <a:buFont typeface="Arial"/>
                        <a:buNone/>
                      </a:pPr>
                      <a:r>
                        <a:t/>
                      </a:r>
                      <a:endParaRPr b="0" i="0" sz="900" u="none" cap="none" strike="noStrike">
                        <a:solidFill>
                          <a:schemeClr val="dk1"/>
                        </a:solidFill>
                        <a:latin typeface="Calibri"/>
                        <a:ea typeface="Calibri"/>
                        <a:cs typeface="Calibri"/>
                        <a:sym typeface="Calibri"/>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404825">
                <a:tc>
                  <a:txBody>
                    <a:bodyPr>
                      <a:noAutofit/>
                    </a:bodyPr>
                    <a:lstStyle/>
                    <a:p>
                      <a:pPr indent="0" lvl="0" marL="0" marR="0" rtl="0" algn="l">
                        <a:lnSpc>
                          <a:spcPct val="100000"/>
                        </a:lnSpc>
                        <a:spcBef>
                          <a:spcPts val="0"/>
                        </a:spcBef>
                        <a:spcAft>
                          <a:spcPts val="0"/>
                        </a:spcAft>
                        <a:buClr>
                          <a:schemeClr val="dk1"/>
                        </a:buClr>
                        <a:buSzPts val="900"/>
                        <a:buFont typeface="Arial"/>
                        <a:buNone/>
                      </a:pPr>
                      <a:r>
                        <a:t/>
                      </a:r>
                      <a:endParaRPr b="0" sz="900">
                        <a:solidFill>
                          <a:schemeClr val="dk1"/>
                        </a:solidFill>
                        <a:latin typeface="Arial"/>
                        <a:ea typeface="Arial"/>
                        <a:cs typeface="Arial"/>
                        <a:sym typeface="Arial"/>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gridSpan="2">
                  <a:txBody>
                    <a:bodyPr>
                      <a:noAutofit/>
                    </a:bodyPr>
                    <a:lstStyle/>
                    <a:p>
                      <a:pPr indent="0" lvl="0" marL="0" marR="0" rtl="0" algn="ctr">
                        <a:lnSpc>
                          <a:spcPct val="100000"/>
                        </a:lnSpc>
                        <a:spcBef>
                          <a:spcPts val="0"/>
                        </a:spcBef>
                        <a:spcAft>
                          <a:spcPts val="0"/>
                        </a:spcAft>
                        <a:buClr>
                          <a:schemeClr val="dk1"/>
                        </a:buClr>
                        <a:buSzPts val="900"/>
                        <a:buFont typeface="Arial"/>
                        <a:buNone/>
                      </a:pPr>
                      <a:r>
                        <a:t/>
                      </a:r>
                      <a:endParaRPr b="0" sz="900">
                        <a:solidFill>
                          <a:schemeClr val="dk1"/>
                        </a:solidFill>
                        <a:latin typeface="Arial"/>
                        <a:ea typeface="Arial"/>
                        <a:cs typeface="Arial"/>
                        <a:sym typeface="Arial"/>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bl>
          </a:graphicData>
        </a:graphic>
      </p:graphicFrame>
      <p:sp>
        <p:nvSpPr>
          <p:cNvPr id="343" name="Google Shape;343;p25"/>
          <p:cNvSpPr txBox="1"/>
          <p:nvPr/>
        </p:nvSpPr>
        <p:spPr>
          <a:xfrm>
            <a:off x="590365" y="1263268"/>
            <a:ext cx="7286810" cy="3293209"/>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Take the front housing module and check the LCM FPC, the rear camera and the fingerprint bracket assembled in place.</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Take the sub PCBA, check the PCBA no damage pieces, missing parts, deformation.</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Assemble the sub board to the front housing. Combine the sub board and front housing, and buckle of the front housing can work well. </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Pay attention to the TP FPC doesn't be pressed between the front housing and the sub board.</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Assemble the TP FPC to the sub board.</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Take the copper foil, and paste it to the TP FPC.</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Self-check the sub board, TP FPC, copper foil assembled in place.</a:t>
            </a:r>
            <a:endParaRPr sz="1300">
              <a:solidFill>
                <a:schemeClr val="dk1"/>
              </a:solidFill>
              <a:latin typeface="Arial"/>
              <a:ea typeface="Arial"/>
              <a:cs typeface="Arial"/>
              <a:sym typeface="Arial"/>
            </a:endParaRPr>
          </a:p>
        </p:txBody>
      </p:sp>
      <p:sp>
        <p:nvSpPr>
          <p:cNvPr id="344" name="Google Shape;344;p25"/>
          <p:cNvSpPr/>
          <p:nvPr/>
        </p:nvSpPr>
        <p:spPr>
          <a:xfrm>
            <a:off x="313371" y="2308557"/>
            <a:ext cx="179387" cy="190500"/>
          </a:xfrm>
          <a:prstGeom prst="rect">
            <a:avLst/>
          </a:prstGeom>
          <a:solidFill>
            <a:srgbClr val="0000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345" name="Google Shape;345;p25"/>
          <p:cNvSpPr/>
          <p:nvPr/>
        </p:nvSpPr>
        <p:spPr>
          <a:xfrm>
            <a:off x="330223" y="3499915"/>
            <a:ext cx="179387" cy="190500"/>
          </a:xfrm>
          <a:prstGeom prst="rect">
            <a:avLst/>
          </a:prstGeom>
          <a:solidFill>
            <a:srgbClr val="0000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346" name="Google Shape;346;p25"/>
          <p:cNvSpPr/>
          <p:nvPr/>
        </p:nvSpPr>
        <p:spPr>
          <a:xfrm>
            <a:off x="306388" y="1317625"/>
            <a:ext cx="193675" cy="200025"/>
          </a:xfrm>
          <a:prstGeom prst="ellipse">
            <a:avLst/>
          </a:prstGeom>
          <a:solidFill>
            <a:srgbClr val="FFFF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347" name="Google Shape;347;p25"/>
          <p:cNvSpPr/>
          <p:nvPr/>
        </p:nvSpPr>
        <p:spPr>
          <a:xfrm>
            <a:off x="354013" y="4298950"/>
            <a:ext cx="193675" cy="200025"/>
          </a:xfrm>
          <a:prstGeom prst="ellipse">
            <a:avLst/>
          </a:prstGeom>
          <a:solidFill>
            <a:srgbClr val="FFFF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348" name="Google Shape;348;p25"/>
          <p:cNvSpPr/>
          <p:nvPr/>
        </p:nvSpPr>
        <p:spPr>
          <a:xfrm>
            <a:off x="319016" y="2859345"/>
            <a:ext cx="211137" cy="193675"/>
          </a:xfrm>
          <a:custGeom>
            <a:pathLst>
              <a:path extrusionOk="0" h="22" w="26">
                <a:moveTo>
                  <a:pt x="26" y="22"/>
                </a:moveTo>
                <a:lnTo>
                  <a:pt x="13" y="0"/>
                </a:lnTo>
                <a:lnTo>
                  <a:pt x="0" y="22"/>
                </a:lnTo>
                <a:lnTo>
                  <a:pt x="26" y="22"/>
                </a:lnTo>
                <a:close/>
              </a:path>
            </a:pathLst>
          </a:custGeom>
          <a:solidFill>
            <a:srgbClr val="FF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349" name="Google Shape;349;p25"/>
          <p:cNvSpPr/>
          <p:nvPr/>
        </p:nvSpPr>
        <p:spPr>
          <a:xfrm>
            <a:off x="306388" y="1908175"/>
            <a:ext cx="193675" cy="200025"/>
          </a:xfrm>
          <a:prstGeom prst="ellipse">
            <a:avLst/>
          </a:prstGeom>
          <a:solidFill>
            <a:srgbClr val="FFFF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pic>
        <p:nvPicPr>
          <p:cNvPr id="350" name="Google Shape;350;p25"/>
          <p:cNvPicPr preferRelativeResize="0"/>
          <p:nvPr/>
        </p:nvPicPr>
        <p:blipFill rotWithShape="1">
          <a:blip r:embed="rId3">
            <a:alphaModFix/>
          </a:blip>
          <a:srcRect b="0" l="0" r="0" t="0"/>
          <a:stretch/>
        </p:blipFill>
        <p:spPr>
          <a:xfrm>
            <a:off x="252413" y="5138738"/>
            <a:ext cx="5476875" cy="2143125"/>
          </a:xfrm>
          <a:prstGeom prst="rect">
            <a:avLst/>
          </a:prstGeom>
          <a:noFill/>
          <a:ln>
            <a:noFill/>
          </a:ln>
        </p:spPr>
      </p:pic>
      <p:pic>
        <p:nvPicPr>
          <p:cNvPr id="351" name="Google Shape;351;p25"/>
          <p:cNvPicPr preferRelativeResize="0"/>
          <p:nvPr/>
        </p:nvPicPr>
        <p:blipFill rotWithShape="1">
          <a:blip r:embed="rId4">
            <a:alphaModFix/>
          </a:blip>
          <a:srcRect b="0" l="0" r="0" t="8537"/>
          <a:stretch/>
        </p:blipFill>
        <p:spPr>
          <a:xfrm>
            <a:off x="5810250" y="5524500"/>
            <a:ext cx="2876550" cy="1785938"/>
          </a:xfrm>
          <a:prstGeom prst="rect">
            <a:avLst/>
          </a:prstGeom>
          <a:noFill/>
          <a:ln>
            <a:noFill/>
          </a:ln>
        </p:spPr>
      </p:pic>
      <p:pic>
        <p:nvPicPr>
          <p:cNvPr id="352" name="Google Shape;352;p25"/>
          <p:cNvPicPr preferRelativeResize="0"/>
          <p:nvPr/>
        </p:nvPicPr>
        <p:blipFill rotWithShape="1">
          <a:blip r:embed="rId5">
            <a:alphaModFix/>
          </a:blip>
          <a:srcRect b="0" l="0" r="0" t="0"/>
          <a:stretch/>
        </p:blipFill>
        <p:spPr>
          <a:xfrm>
            <a:off x="5786439" y="4643159"/>
            <a:ext cx="2290762" cy="828953"/>
          </a:xfrm>
          <a:prstGeom prst="rect">
            <a:avLst/>
          </a:prstGeom>
          <a:noFill/>
          <a:ln>
            <a:noFill/>
          </a:ln>
        </p:spPr>
      </p:pic>
      <p:sp>
        <p:nvSpPr>
          <p:cNvPr id="353" name="Google Shape;353;p25"/>
          <p:cNvSpPr/>
          <p:nvPr/>
        </p:nvSpPr>
        <p:spPr>
          <a:xfrm>
            <a:off x="8115301" y="4915962"/>
            <a:ext cx="914400" cy="427563"/>
          </a:xfrm>
          <a:prstGeom prst="wedgeRoundRectCallout">
            <a:avLst>
              <a:gd fmla="val 50117" name="adj1"/>
              <a:gd fmla="val 18428" name="adj2"/>
              <a:gd fmla="val 16667" name="adj3"/>
            </a:avLst>
          </a:prstGeom>
          <a:solidFill>
            <a:srgbClr val="FFFFFF"/>
          </a:solidFill>
          <a:ln cap="flat" cmpd="sng" w="19050">
            <a:solidFill>
              <a:srgbClr val="FF00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00">
                <a:solidFill>
                  <a:schemeClr val="dk1"/>
                </a:solidFill>
                <a:latin typeface="Arial"/>
                <a:ea typeface="Arial"/>
                <a:cs typeface="Arial"/>
                <a:sym typeface="Arial"/>
              </a:rPr>
              <a:t>Copper foil</a:t>
            </a:r>
            <a:endParaRPr sz="1000">
              <a:solidFill>
                <a:schemeClr val="dk1"/>
              </a:solidFill>
              <a:latin typeface="Arial"/>
              <a:ea typeface="Arial"/>
              <a:cs typeface="Arial"/>
              <a:sym typeface="Arial"/>
            </a:endParaRPr>
          </a:p>
        </p:txBody>
      </p:sp>
      <p:sp>
        <p:nvSpPr>
          <p:cNvPr id="354" name="Google Shape;354;p25"/>
          <p:cNvSpPr/>
          <p:nvPr/>
        </p:nvSpPr>
        <p:spPr>
          <a:xfrm>
            <a:off x="5949266" y="5800724"/>
            <a:ext cx="1565959" cy="714376"/>
          </a:xfrm>
          <a:prstGeom prst="roundRect">
            <a:avLst>
              <a:gd fmla="val 16667" name="adj"/>
            </a:avLst>
          </a:prstGeom>
          <a:noFill/>
          <a:ln cap="flat" cmpd="sng" w="19050">
            <a:solidFill>
              <a:srgbClr val="FF00FF"/>
            </a:solidFill>
            <a:prstDash val="solid"/>
            <a:round/>
            <a:headEnd len="sm" w="sm" type="none"/>
            <a:tailEnd len="sm" w="sm"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355" name="Google Shape;355;p25"/>
          <p:cNvSpPr/>
          <p:nvPr/>
        </p:nvSpPr>
        <p:spPr>
          <a:xfrm>
            <a:off x="8772525" y="6154212"/>
            <a:ext cx="733425" cy="427563"/>
          </a:xfrm>
          <a:prstGeom prst="wedgeRoundRectCallout">
            <a:avLst>
              <a:gd fmla="val -251183" name="adj1"/>
              <a:gd fmla="val -23899" name="adj2"/>
              <a:gd fmla="val 16667" name="adj3"/>
            </a:avLst>
          </a:prstGeom>
          <a:solidFill>
            <a:srgbClr val="FFFFFF"/>
          </a:solidFill>
          <a:ln cap="flat" cmpd="sng" w="19050">
            <a:solidFill>
              <a:srgbClr val="FF00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00">
                <a:solidFill>
                  <a:schemeClr val="dk1"/>
                </a:solidFill>
                <a:latin typeface="Arial"/>
                <a:ea typeface="Arial"/>
                <a:cs typeface="Arial"/>
                <a:sym typeface="Arial"/>
              </a:rPr>
              <a:t>Copper foil</a:t>
            </a:r>
            <a:endParaRPr sz="1000">
              <a:solidFill>
                <a:schemeClr val="dk1"/>
              </a:solidFill>
              <a:latin typeface="Arial"/>
              <a:ea typeface="Arial"/>
              <a:cs typeface="Arial"/>
              <a:sym typeface="Arial"/>
            </a:endParaRPr>
          </a:p>
        </p:txBody>
      </p:sp>
      <p:sp>
        <p:nvSpPr>
          <p:cNvPr id="356" name="Google Shape;356;p25"/>
          <p:cNvSpPr/>
          <p:nvPr/>
        </p:nvSpPr>
        <p:spPr>
          <a:xfrm>
            <a:off x="2101166" y="5991225"/>
            <a:ext cx="575359" cy="619125"/>
          </a:xfrm>
          <a:prstGeom prst="roundRect">
            <a:avLst>
              <a:gd fmla="val 16667" name="adj"/>
            </a:avLst>
          </a:prstGeom>
          <a:noFill/>
          <a:ln cap="flat" cmpd="sng" w="19050">
            <a:solidFill>
              <a:srgbClr val="FF00FF"/>
            </a:solidFill>
            <a:prstDash val="solid"/>
            <a:round/>
            <a:headEnd len="sm" w="sm" type="none"/>
            <a:tailEnd len="sm" w="sm"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357" name="Google Shape;357;p25"/>
          <p:cNvSpPr/>
          <p:nvPr/>
        </p:nvSpPr>
        <p:spPr>
          <a:xfrm>
            <a:off x="2076450" y="5268387"/>
            <a:ext cx="733425" cy="427563"/>
          </a:xfrm>
          <a:prstGeom prst="wedgeRoundRectCallout">
            <a:avLst>
              <a:gd fmla="val -14819" name="adj1"/>
              <a:gd fmla="val 134271" name="adj2"/>
              <a:gd fmla="val 16667" name="adj3"/>
            </a:avLst>
          </a:prstGeom>
          <a:solidFill>
            <a:srgbClr val="FFFFFF"/>
          </a:solidFill>
          <a:ln cap="flat" cmpd="sng" w="19050">
            <a:solidFill>
              <a:srgbClr val="FF00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00">
                <a:solidFill>
                  <a:schemeClr val="dk1"/>
                </a:solidFill>
                <a:latin typeface="Arial"/>
                <a:ea typeface="Arial"/>
                <a:cs typeface="Arial"/>
                <a:sym typeface="Arial"/>
              </a:rPr>
              <a:t>TP FPC</a:t>
            </a:r>
            <a:endParaRPr sz="1000">
              <a:solidFill>
                <a:schemeClr val="dk1"/>
              </a:solidFill>
              <a:latin typeface="Arial"/>
              <a:ea typeface="Arial"/>
              <a:cs typeface="Arial"/>
              <a:sym typeface="Arial"/>
            </a:endParaRPr>
          </a:p>
        </p:txBody>
      </p:sp>
      <p:sp>
        <p:nvSpPr>
          <p:cNvPr id="358" name="Google Shape;358;p25"/>
          <p:cNvSpPr/>
          <p:nvPr/>
        </p:nvSpPr>
        <p:spPr>
          <a:xfrm>
            <a:off x="330223" y="3871390"/>
            <a:ext cx="179387" cy="190500"/>
          </a:xfrm>
          <a:prstGeom prst="rect">
            <a:avLst/>
          </a:prstGeom>
          <a:solidFill>
            <a:srgbClr val="0000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3" name="Shape 363"/>
        <p:cNvGrpSpPr/>
        <p:nvPr/>
      </p:nvGrpSpPr>
      <p:grpSpPr>
        <a:xfrm>
          <a:off x="0" y="0"/>
          <a:ext cx="0" cy="0"/>
          <a:chOff x="0" y="0"/>
          <a:chExt cx="0" cy="0"/>
        </a:xfrm>
      </p:grpSpPr>
      <p:pic>
        <p:nvPicPr>
          <p:cNvPr id="364" name="Google Shape;364;p26"/>
          <p:cNvPicPr preferRelativeResize="0"/>
          <p:nvPr/>
        </p:nvPicPr>
        <p:blipFill rotWithShape="1">
          <a:blip r:embed="rId3">
            <a:alphaModFix/>
          </a:blip>
          <a:srcRect b="0" l="0" r="0" t="0"/>
          <a:stretch/>
        </p:blipFill>
        <p:spPr>
          <a:xfrm>
            <a:off x="623888" y="4233863"/>
            <a:ext cx="7591425" cy="2981325"/>
          </a:xfrm>
          <a:prstGeom prst="rect">
            <a:avLst/>
          </a:prstGeom>
          <a:noFill/>
          <a:ln>
            <a:noFill/>
          </a:ln>
        </p:spPr>
      </p:pic>
      <p:graphicFrame>
        <p:nvGraphicFramePr>
          <p:cNvPr id="365" name="Google Shape;365;p26"/>
          <p:cNvGraphicFramePr/>
          <p:nvPr/>
        </p:nvGraphicFramePr>
        <p:xfrm>
          <a:off x="0" y="473075"/>
          <a:ext cx="3000000" cy="3000000"/>
        </p:xfrm>
        <a:graphic>
          <a:graphicData uri="http://schemas.openxmlformats.org/drawingml/2006/table">
            <a:tbl>
              <a:tblPr>
                <a:noFill/>
                <a:tableStyleId>{47D3ABDA-69E1-40BC-A2FD-3171827BBA8E}</a:tableStyleId>
              </a:tblPr>
              <a:tblGrid>
                <a:gridCol w="1571625"/>
                <a:gridCol w="695325"/>
                <a:gridCol w="1924050"/>
                <a:gridCol w="936625"/>
                <a:gridCol w="1531950"/>
                <a:gridCol w="703250"/>
                <a:gridCol w="469900"/>
                <a:gridCol w="682625"/>
                <a:gridCol w="779475"/>
                <a:gridCol w="757225"/>
              </a:tblGrid>
              <a:tr h="441325">
                <a:tc>
                  <a:txBody>
                    <a:bodyPr>
                      <a:noAutofit/>
                    </a:bodyPr>
                    <a:lstStyle/>
                    <a:p>
                      <a:pPr indent="0" lvl="0" marL="0" marR="0" rtl="0" algn="ctr">
                        <a:lnSpc>
                          <a:spcPct val="100000"/>
                        </a:lnSpc>
                        <a:spcBef>
                          <a:spcPts val="0"/>
                        </a:spcBef>
                        <a:spcAft>
                          <a:spcPts val="0"/>
                        </a:spcAft>
                        <a:buClr>
                          <a:schemeClr val="dk1"/>
                        </a:buClr>
                        <a:buSzPts val="1600"/>
                        <a:buFont typeface="Arial"/>
                        <a:buNone/>
                      </a:pPr>
                      <a:r>
                        <a:t/>
                      </a:r>
                      <a:endParaRPr b="1" i="0" sz="16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ctr">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ctr">
                        <a:lnSpc>
                          <a:spcPct val="100000"/>
                        </a:lnSpc>
                        <a:spcBef>
                          <a:spcPts val="0"/>
                        </a:spcBef>
                        <a:spcAft>
                          <a:spcPts val="0"/>
                        </a:spcAft>
                        <a:buClr>
                          <a:schemeClr val="dk1"/>
                        </a:buClr>
                        <a:buSzPts val="1400"/>
                        <a:buFont typeface="Calibri"/>
                        <a:buNone/>
                      </a:pPr>
                      <a:r>
                        <a:rPr b="1" i="0" lang="en-US" sz="1400" u="none" cap="none" strike="noStrike">
                          <a:solidFill>
                            <a:schemeClr val="dk1"/>
                          </a:solidFill>
                          <a:latin typeface="Calibri"/>
                          <a:ea typeface="Calibri"/>
                          <a:cs typeface="Calibri"/>
                          <a:sym typeface="Calibri"/>
                        </a:rPr>
                        <a:t>Assemble main FPC, coaxial cable</a:t>
                      </a:r>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27425" marB="27425" marR="64000" marL="640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ctr">
                        <a:lnSpc>
                          <a:spcPct val="100000"/>
                        </a:lnSpc>
                        <a:spcBef>
                          <a:spcPts val="0"/>
                        </a:spcBef>
                        <a:spcAft>
                          <a:spcPts val="0"/>
                        </a:spcAft>
                        <a:buClr>
                          <a:schemeClr val="dk1"/>
                        </a:buClr>
                        <a:buSzPts val="1100"/>
                        <a:buFont typeface="Arial"/>
                        <a:buNone/>
                      </a:pPr>
                      <a:r>
                        <a:t/>
                      </a:r>
                      <a:endParaRPr b="0" i="0" sz="1100" u="none" cap="none" strike="noStrike">
                        <a:solidFill>
                          <a:schemeClr val="dk1"/>
                        </a:solidFill>
                        <a:latin typeface="Calibri"/>
                        <a:ea typeface="Calibri"/>
                        <a:cs typeface="Calibri"/>
                        <a:sym typeface="Calibri"/>
                      </a:endParaRPr>
                    </a:p>
                    <a:p>
                      <a:pPr indent="0" lvl="0" marL="0" marR="0" rtl="0" algn="l">
                        <a:lnSpc>
                          <a:spcPct val="100000"/>
                        </a:lnSpc>
                        <a:spcBef>
                          <a:spcPts val="220"/>
                        </a:spcBef>
                        <a:spcAft>
                          <a:spcPts val="0"/>
                        </a:spcAft>
                        <a:buClr>
                          <a:schemeClr val="dk1"/>
                        </a:buClr>
                        <a:buSzPts val="1100"/>
                        <a:buFont typeface="Calibri"/>
                        <a:buNone/>
                      </a:pPr>
                      <a:r>
                        <a:rPr b="0" i="0" lang="en-US" sz="1100" u="none" cap="none" strike="noStrike">
                          <a:solidFill>
                            <a:schemeClr val="dk1"/>
                          </a:solidFill>
                          <a:latin typeface="Calibri"/>
                          <a:ea typeface="Calibri"/>
                          <a:cs typeface="Calibri"/>
                          <a:sym typeface="Calibri"/>
                        </a:rPr>
                        <a:t>  </a:t>
                      </a:r>
                      <a:fld id="{00000000-1234-1234-1234-123412341234}" type="slidenum">
                        <a:rPr b="0" i="0" lang="en-US" sz="1100" u="none" cap="none" strike="noStrike">
                          <a:solidFill>
                            <a:schemeClr val="dk1"/>
                          </a:solidFill>
                          <a:latin typeface="Calibri"/>
                          <a:ea typeface="Calibri"/>
                          <a:cs typeface="Calibri"/>
                          <a:sym typeface="Calibri"/>
                        </a:rPr>
                        <a:t>‹#›</a:t>
                      </a:fld>
                      <a:r>
                        <a:rPr b="0" i="0" lang="en-US" sz="1100" u="none" cap="none" strike="noStrike">
                          <a:solidFill>
                            <a:schemeClr val="dk1"/>
                          </a:solidFill>
                          <a:latin typeface="Calibri"/>
                          <a:ea typeface="Calibri"/>
                          <a:cs typeface="Calibri"/>
                          <a:sym typeface="Calibri"/>
                        </a:rPr>
                        <a:t>  </a:t>
                      </a:r>
                      <a:endParaRPr b="0" i="0" sz="1100" u="none" cap="none" strike="noStrike">
                        <a:solidFill>
                          <a:schemeClr val="lt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grpSp>
        <p:nvGrpSpPr>
          <p:cNvPr id="366" name="Google Shape;366;p26"/>
          <p:cNvGrpSpPr/>
          <p:nvPr/>
        </p:nvGrpSpPr>
        <p:grpSpPr>
          <a:xfrm>
            <a:off x="8139113" y="1470025"/>
            <a:ext cx="1785937" cy="409575"/>
            <a:chOff x="3372" y="891"/>
            <a:chExt cx="1125" cy="258"/>
          </a:xfrm>
        </p:grpSpPr>
        <p:sp>
          <p:nvSpPr>
            <p:cNvPr id="367" name="Google Shape;367;p26"/>
            <p:cNvSpPr/>
            <p:nvPr/>
          </p:nvSpPr>
          <p:spPr>
            <a:xfrm>
              <a:off x="3372" y="1045"/>
              <a:ext cx="388" cy="86"/>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900">
                  <a:solidFill>
                    <a:srgbClr val="000000"/>
                  </a:solidFill>
                  <a:latin typeface="Times New Roman"/>
                  <a:ea typeface="Times New Roman"/>
                  <a:cs typeface="Times New Roman"/>
                  <a:sym typeface="Times New Roman"/>
                </a:rPr>
                <a:t>  </a:t>
              </a:r>
              <a:r>
                <a:rPr b="1" lang="en-US" sz="900">
                  <a:solidFill>
                    <a:srgbClr val="000000"/>
                  </a:solidFill>
                  <a:latin typeface="Calibri"/>
                  <a:ea typeface="Calibri"/>
                  <a:cs typeface="Calibri"/>
                  <a:sym typeface="Calibri"/>
                </a:rPr>
                <a:t>Attention</a:t>
              </a:r>
              <a:endParaRPr b="1" sz="900">
                <a:solidFill>
                  <a:schemeClr val="dk1"/>
                </a:solidFill>
                <a:latin typeface="Calibri"/>
                <a:ea typeface="Calibri"/>
                <a:cs typeface="Calibri"/>
                <a:sym typeface="Calibri"/>
              </a:endParaRPr>
            </a:p>
          </p:txBody>
        </p:sp>
        <p:sp>
          <p:nvSpPr>
            <p:cNvPr id="368" name="Google Shape;368;p26"/>
            <p:cNvSpPr/>
            <p:nvPr/>
          </p:nvSpPr>
          <p:spPr>
            <a:xfrm>
              <a:off x="3507" y="893"/>
              <a:ext cx="133" cy="122"/>
            </a:xfrm>
            <a:custGeom>
              <a:pathLst>
                <a:path extrusionOk="0" h="22" w="26">
                  <a:moveTo>
                    <a:pt x="26" y="22"/>
                  </a:moveTo>
                  <a:lnTo>
                    <a:pt x="13" y="0"/>
                  </a:lnTo>
                  <a:lnTo>
                    <a:pt x="0" y="22"/>
                  </a:lnTo>
                  <a:lnTo>
                    <a:pt x="26" y="22"/>
                  </a:lnTo>
                  <a:close/>
                </a:path>
              </a:pathLst>
            </a:custGeom>
            <a:solidFill>
              <a:srgbClr val="FF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369" name="Google Shape;369;p26"/>
            <p:cNvSpPr/>
            <p:nvPr/>
          </p:nvSpPr>
          <p:spPr>
            <a:xfrm>
              <a:off x="3865" y="895"/>
              <a:ext cx="110" cy="120"/>
            </a:xfrm>
            <a:prstGeom prst="rect">
              <a:avLst/>
            </a:prstGeom>
            <a:solidFill>
              <a:srgbClr val="0000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370" name="Google Shape;370;p26"/>
            <p:cNvSpPr txBox="1"/>
            <p:nvPr/>
          </p:nvSpPr>
          <p:spPr>
            <a:xfrm>
              <a:off x="3730" y="1026"/>
              <a:ext cx="429" cy="123"/>
            </a:xfrm>
            <a:prstGeom prst="rect">
              <a:avLst/>
            </a:prstGeom>
            <a:noFill/>
            <a:ln>
              <a:noFill/>
            </a:ln>
          </p:spPr>
          <p:txBody>
            <a:bodyPr anchorCtr="0" anchor="t" bIns="31825" lIns="63675" spcFirstLastPara="1" rIns="63675" wrap="square" tIns="31825">
              <a:noAutofit/>
            </a:bodyPr>
            <a:lstStyle/>
            <a:p>
              <a:pPr indent="0" lvl="0" marL="0" marR="0" rtl="0" algn="l">
                <a:spcBef>
                  <a:spcPts val="0"/>
                </a:spcBef>
                <a:spcAft>
                  <a:spcPts val="0"/>
                </a:spcAft>
                <a:buNone/>
              </a:pPr>
              <a:r>
                <a:rPr b="1" lang="en-US" sz="900">
                  <a:solidFill>
                    <a:schemeClr val="dk1"/>
                  </a:solidFill>
                  <a:latin typeface="Calibri"/>
                  <a:ea typeface="Calibri"/>
                  <a:cs typeface="Calibri"/>
                  <a:sym typeface="Calibri"/>
                </a:rPr>
                <a:t>Operation</a:t>
              </a:r>
              <a:endParaRPr b="1" sz="900">
                <a:solidFill>
                  <a:schemeClr val="dk1"/>
                </a:solidFill>
                <a:latin typeface="Calibri"/>
                <a:ea typeface="Calibri"/>
                <a:cs typeface="Calibri"/>
                <a:sym typeface="Calibri"/>
              </a:endParaRPr>
            </a:p>
          </p:txBody>
        </p:sp>
        <p:sp>
          <p:nvSpPr>
            <p:cNvPr id="371" name="Google Shape;371;p26"/>
            <p:cNvSpPr/>
            <p:nvPr/>
          </p:nvSpPr>
          <p:spPr>
            <a:xfrm>
              <a:off x="4087" y="1046"/>
              <a:ext cx="410" cy="86"/>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900">
                  <a:solidFill>
                    <a:srgbClr val="000000"/>
                  </a:solidFill>
                  <a:latin typeface="Calibri"/>
                  <a:ea typeface="Calibri"/>
                  <a:cs typeface="Calibri"/>
                  <a:sym typeface="Calibri"/>
                </a:rPr>
                <a:t>Verification</a:t>
              </a:r>
              <a:endParaRPr b="1" sz="900">
                <a:solidFill>
                  <a:schemeClr val="dk1"/>
                </a:solidFill>
                <a:latin typeface="Calibri"/>
                <a:ea typeface="Calibri"/>
                <a:cs typeface="Calibri"/>
                <a:sym typeface="Calibri"/>
              </a:endParaRPr>
            </a:p>
          </p:txBody>
        </p:sp>
        <p:sp>
          <p:nvSpPr>
            <p:cNvPr id="372" name="Google Shape;372;p26"/>
            <p:cNvSpPr/>
            <p:nvPr/>
          </p:nvSpPr>
          <p:spPr>
            <a:xfrm>
              <a:off x="4216" y="891"/>
              <a:ext cx="122" cy="126"/>
            </a:xfrm>
            <a:prstGeom prst="ellipse">
              <a:avLst/>
            </a:prstGeom>
            <a:solidFill>
              <a:srgbClr val="FFFF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grpSp>
      <p:graphicFrame>
        <p:nvGraphicFramePr>
          <p:cNvPr id="373" name="Google Shape;373;p26"/>
          <p:cNvGraphicFramePr/>
          <p:nvPr/>
        </p:nvGraphicFramePr>
        <p:xfrm>
          <a:off x="8108950" y="1008063"/>
          <a:ext cx="3000000" cy="3000000"/>
        </p:xfrm>
        <a:graphic>
          <a:graphicData uri="http://schemas.openxmlformats.org/drawingml/2006/table">
            <a:tbl>
              <a:tblPr>
                <a:noFill/>
                <a:tableStyleId>{47D3ABDA-69E1-40BC-A2FD-3171827BBA8E}</a:tableStyleId>
              </a:tblPr>
              <a:tblGrid>
                <a:gridCol w="1084275"/>
                <a:gridCol w="290500"/>
                <a:gridCol w="496850"/>
              </a:tblGrid>
              <a:tr h="346075">
                <a:tc gridSpan="3">
                  <a:txBody>
                    <a:bodyPr>
                      <a:noAutofit/>
                    </a:bodyPr>
                    <a:lstStyle/>
                    <a:p>
                      <a:pPr indent="0" lvl="0" marL="0" marR="0" rtl="0" algn="ctr">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Symbols</a:t>
                      </a:r>
                      <a:endParaRPr/>
                    </a:p>
                  </a:txBody>
                  <a:tcPr marT="28100" marB="28100" marR="57900" marL="5790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hMerge="1"/>
              </a:tr>
              <a:tr h="574675">
                <a:tc gridSpan="3">
                  <a:txBody>
                    <a:bodyPr>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a:txBody>
                  <a:tcPr marT="28100" marB="28100" marR="57900" marL="5790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hMerge="1"/>
              </a:tr>
              <a:tr h="355600">
                <a:tc gridSpan="3">
                  <a:txBody>
                    <a:bodyPr>
                      <a:noAutofit/>
                    </a:bodyPr>
                    <a:lstStyle/>
                    <a:p>
                      <a:pPr indent="0" lvl="0" marL="0" marR="0" rtl="0" algn="ctr">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Material List</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hMerge="1"/>
              </a:tr>
              <a:tr h="239725">
                <a:tc gridSpan="2">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Description / Part #</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Qty</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r>
              <a:tr h="290525">
                <a:tc gridSpan="2">
                  <a:txBody>
                    <a:bodyPr>
                      <a:noAutofit/>
                    </a:bodyPr>
                    <a:lstStyle/>
                    <a:p>
                      <a:pPr indent="0" lvl="0" marL="0" marR="0" rtl="0" algn="l">
                        <a:lnSpc>
                          <a:spcPct val="100000"/>
                        </a:lnSpc>
                        <a:spcBef>
                          <a:spcPts val="0"/>
                        </a:spcBef>
                        <a:spcAft>
                          <a:spcPts val="0"/>
                        </a:spcAft>
                        <a:buClr>
                          <a:schemeClr val="dk1"/>
                        </a:buClr>
                        <a:buSzPts val="900"/>
                        <a:buFont typeface="Arial"/>
                        <a:buNone/>
                      </a:pPr>
                      <a:r>
                        <a:rPr lang="en-US" sz="900"/>
                        <a:t>Main FPC</a:t>
                      </a:r>
                      <a:endParaRPr sz="900">
                        <a:solidFill>
                          <a:schemeClr val="dk1"/>
                        </a:solidFill>
                        <a:latin typeface="Arial"/>
                        <a:ea typeface="Arial"/>
                        <a:cs typeface="Arial"/>
                        <a:sym typeface="Arial"/>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a:txBody>
                    <a:bodyPr>
                      <a:noAutofit/>
                    </a:bodyPr>
                    <a:lstStyle/>
                    <a:p>
                      <a:pPr indent="0" lvl="0" marL="0" marR="0" rtl="0" algn="ctr">
                        <a:lnSpc>
                          <a:spcPct val="100000"/>
                        </a:lnSpc>
                        <a:spcBef>
                          <a:spcPts val="0"/>
                        </a:spcBef>
                        <a:spcAft>
                          <a:spcPts val="0"/>
                        </a:spcAft>
                        <a:buClr>
                          <a:schemeClr val="dk1"/>
                        </a:buClr>
                        <a:buSzPts val="900"/>
                        <a:buFont typeface="Arial"/>
                        <a:buNone/>
                      </a:pPr>
                      <a:r>
                        <a:rPr lang="en-US" sz="900">
                          <a:solidFill>
                            <a:schemeClr val="dk1"/>
                          </a:solidFill>
                          <a:latin typeface="Arial"/>
                          <a:ea typeface="Arial"/>
                          <a:cs typeface="Arial"/>
                          <a:sym typeface="Arial"/>
                        </a:rPr>
                        <a:t>1</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90525">
                <a:tc gridSpan="2">
                  <a:txBody>
                    <a:bodyPr>
                      <a:noAutofit/>
                    </a:bodyPr>
                    <a:lstStyle/>
                    <a:p>
                      <a:pPr indent="0" lvl="0" marL="0" marR="0" rtl="0" algn="l">
                        <a:lnSpc>
                          <a:spcPct val="100000"/>
                        </a:lnSpc>
                        <a:spcBef>
                          <a:spcPts val="0"/>
                        </a:spcBef>
                        <a:spcAft>
                          <a:spcPts val="0"/>
                        </a:spcAft>
                        <a:buClr>
                          <a:schemeClr val="dk1"/>
                        </a:buClr>
                        <a:buSzPts val="900"/>
                        <a:buFont typeface="Arial"/>
                        <a:buNone/>
                      </a:pPr>
                      <a:r>
                        <a:rPr lang="en-US" sz="900"/>
                        <a:t>Coaxial cable </a:t>
                      </a:r>
                      <a:endParaRPr sz="900">
                        <a:solidFill>
                          <a:schemeClr val="dk1"/>
                        </a:solidFill>
                        <a:latin typeface="Arial"/>
                        <a:ea typeface="Arial"/>
                        <a:cs typeface="Arial"/>
                        <a:sym typeface="Arial"/>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a:txBody>
                    <a:bodyPr>
                      <a:noAutofit/>
                    </a:bodyPr>
                    <a:lstStyle/>
                    <a:p>
                      <a:pPr indent="0" lvl="0" marL="0" marR="0" rtl="0" algn="ctr">
                        <a:lnSpc>
                          <a:spcPct val="100000"/>
                        </a:lnSpc>
                        <a:spcBef>
                          <a:spcPts val="0"/>
                        </a:spcBef>
                        <a:spcAft>
                          <a:spcPts val="0"/>
                        </a:spcAft>
                        <a:buClr>
                          <a:schemeClr val="dk1"/>
                        </a:buClr>
                        <a:buSzPts val="900"/>
                        <a:buFont typeface="Arial"/>
                        <a:buNone/>
                      </a:pPr>
                      <a:r>
                        <a:rPr lang="en-US" sz="900">
                          <a:solidFill>
                            <a:schemeClr val="dk1"/>
                          </a:solidFill>
                          <a:latin typeface="Arial"/>
                          <a:ea typeface="Arial"/>
                          <a:cs typeface="Arial"/>
                          <a:sym typeface="Arial"/>
                        </a:rPr>
                        <a:t>1</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88925">
                <a:tc gridSpan="3">
                  <a:txBody>
                    <a:bodyPr>
                      <a:noAutofit/>
                    </a:bodyPr>
                    <a:lstStyle/>
                    <a:p>
                      <a:pPr indent="0" lvl="0" marL="0" marR="0" rtl="0" algn="ctr">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Tools/ Equipment</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hMerge="1"/>
              </a:tr>
              <a:tr h="282575">
                <a:tc>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Description</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gridSpan="2">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Parameters</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r>
              <a:tr h="404825">
                <a:tc>
                  <a:txBody>
                    <a:bodyPr>
                      <a:noAutofit/>
                    </a:bodyPr>
                    <a:lstStyle/>
                    <a:p>
                      <a:pPr indent="0" lvl="0" marL="0" marR="0" rtl="0" algn="l">
                        <a:lnSpc>
                          <a:spcPct val="100000"/>
                        </a:lnSpc>
                        <a:spcBef>
                          <a:spcPts val="0"/>
                        </a:spcBef>
                        <a:spcAft>
                          <a:spcPts val="0"/>
                        </a:spcAft>
                        <a:buClr>
                          <a:schemeClr val="dk1"/>
                        </a:buClr>
                        <a:buSzPts val="900"/>
                        <a:buFont typeface="Arial"/>
                        <a:buNone/>
                      </a:pPr>
                      <a:r>
                        <a:rPr lang="en-US" sz="900"/>
                        <a:t>ESD wrist strap</a:t>
                      </a:r>
                      <a:endParaRPr b="0" i="0" sz="900" u="none" cap="none" strike="noStrike">
                        <a:solidFill>
                          <a:schemeClr val="dk1"/>
                        </a:solidFill>
                        <a:latin typeface="Calibri"/>
                        <a:ea typeface="Calibri"/>
                        <a:cs typeface="Calibri"/>
                        <a:sym typeface="Calibri"/>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gridSpan="2">
                  <a:txBody>
                    <a:bodyPr>
                      <a:noAutofit/>
                    </a:bodyPr>
                    <a:lstStyle/>
                    <a:p>
                      <a:pPr indent="0" lvl="0" marL="0" marR="0" rtl="0" algn="ctr">
                        <a:lnSpc>
                          <a:spcPct val="100000"/>
                        </a:lnSpc>
                        <a:spcBef>
                          <a:spcPts val="0"/>
                        </a:spcBef>
                        <a:spcAft>
                          <a:spcPts val="0"/>
                        </a:spcAft>
                        <a:buClr>
                          <a:schemeClr val="dk1"/>
                        </a:buClr>
                        <a:buSzPts val="900"/>
                        <a:buFont typeface="Arial"/>
                        <a:buNone/>
                      </a:pPr>
                      <a:r>
                        <a:t/>
                      </a:r>
                      <a:endParaRPr b="0" i="0" sz="900" u="none" cap="none" strike="noStrike">
                        <a:solidFill>
                          <a:schemeClr val="dk1"/>
                        </a:solidFill>
                        <a:latin typeface="Calibri"/>
                        <a:ea typeface="Calibri"/>
                        <a:cs typeface="Calibri"/>
                        <a:sym typeface="Calibri"/>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404825">
                <a:tc>
                  <a:txBody>
                    <a:bodyPr>
                      <a:noAutofit/>
                    </a:bodyPr>
                    <a:lstStyle/>
                    <a:p>
                      <a:pPr indent="0" lvl="0" marL="0" marR="0" rtl="0" algn="l">
                        <a:lnSpc>
                          <a:spcPct val="100000"/>
                        </a:lnSpc>
                        <a:spcBef>
                          <a:spcPts val="0"/>
                        </a:spcBef>
                        <a:spcAft>
                          <a:spcPts val="0"/>
                        </a:spcAft>
                        <a:buClr>
                          <a:schemeClr val="dk1"/>
                        </a:buClr>
                        <a:buSzPts val="900"/>
                        <a:buFont typeface="Arial"/>
                        <a:buNone/>
                      </a:pPr>
                      <a:r>
                        <a:rPr lang="en-US" sz="900">
                          <a:solidFill>
                            <a:schemeClr val="dk1"/>
                          </a:solidFill>
                          <a:latin typeface="Arial"/>
                          <a:ea typeface="Arial"/>
                          <a:cs typeface="Arial"/>
                          <a:sym typeface="Arial"/>
                        </a:rPr>
                        <a:t>Tweezers</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gridSpan="2">
                  <a:txBody>
                    <a:bodyPr>
                      <a:noAutofit/>
                    </a:bodyPr>
                    <a:lstStyle/>
                    <a:p>
                      <a:pPr indent="0" lvl="0" marL="0" marR="0" rtl="0" algn="ctr">
                        <a:lnSpc>
                          <a:spcPct val="100000"/>
                        </a:lnSpc>
                        <a:spcBef>
                          <a:spcPts val="0"/>
                        </a:spcBef>
                        <a:spcAft>
                          <a:spcPts val="0"/>
                        </a:spcAft>
                        <a:buClr>
                          <a:schemeClr val="dk1"/>
                        </a:buClr>
                        <a:buSzPts val="900"/>
                        <a:buFont typeface="Arial"/>
                        <a:buNone/>
                      </a:pPr>
                      <a:r>
                        <a:t/>
                      </a:r>
                      <a:endParaRPr b="0" i="0" sz="900" u="none" cap="none" strike="noStrike">
                        <a:solidFill>
                          <a:schemeClr val="dk1"/>
                        </a:solidFill>
                        <a:latin typeface="Calibri"/>
                        <a:ea typeface="Calibri"/>
                        <a:cs typeface="Calibri"/>
                        <a:sym typeface="Calibri"/>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404825">
                <a:tc>
                  <a:txBody>
                    <a:bodyPr>
                      <a:noAutofit/>
                    </a:bodyPr>
                    <a:lstStyle/>
                    <a:p>
                      <a:pPr indent="0" lvl="0" marL="0" marR="0" rtl="0" algn="l">
                        <a:lnSpc>
                          <a:spcPct val="100000"/>
                        </a:lnSpc>
                        <a:spcBef>
                          <a:spcPts val="0"/>
                        </a:spcBef>
                        <a:spcAft>
                          <a:spcPts val="0"/>
                        </a:spcAft>
                        <a:buClr>
                          <a:schemeClr val="dk1"/>
                        </a:buClr>
                        <a:buSzPts val="900"/>
                        <a:buFont typeface="Arial"/>
                        <a:buNone/>
                      </a:pPr>
                      <a:r>
                        <a:rPr lang="en-US" sz="900">
                          <a:latin typeface="Arial"/>
                          <a:ea typeface="Arial"/>
                          <a:cs typeface="Arial"/>
                          <a:sym typeface="Arial"/>
                        </a:rPr>
                        <a:t>Coaxial cable assembling</a:t>
                      </a:r>
                      <a:r>
                        <a:rPr lang="en-US" sz="900">
                          <a:latin typeface="Arial"/>
                          <a:ea typeface="Arial"/>
                          <a:cs typeface="Arial"/>
                          <a:sym typeface="Arial"/>
                        </a:rPr>
                        <a:t> fixture</a:t>
                      </a:r>
                      <a:endParaRPr sz="900">
                        <a:latin typeface="Arial"/>
                        <a:ea typeface="Arial"/>
                        <a:cs typeface="Arial"/>
                        <a:sym typeface="Arial"/>
                      </a:endParaRPr>
                    </a:p>
                    <a:p>
                      <a:pPr indent="0" lvl="0" marL="0" marR="0" rtl="0" algn="l">
                        <a:lnSpc>
                          <a:spcPct val="100000"/>
                        </a:lnSpc>
                        <a:spcBef>
                          <a:spcPts val="180"/>
                        </a:spcBef>
                        <a:spcAft>
                          <a:spcPts val="0"/>
                        </a:spcAft>
                        <a:buClr>
                          <a:schemeClr val="dk1"/>
                        </a:buClr>
                        <a:buSzPts val="900"/>
                        <a:buFont typeface="Arial"/>
                        <a:buNone/>
                      </a:pPr>
                      <a:r>
                        <a:rPr b="0" lang="en-US" sz="900">
                          <a:solidFill>
                            <a:schemeClr val="dk1"/>
                          </a:solidFill>
                          <a:latin typeface="Arial"/>
                          <a:ea typeface="Arial"/>
                          <a:cs typeface="Arial"/>
                          <a:sym typeface="Arial"/>
                        </a:rPr>
                        <a:t>Golf-BE-15-V01</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gridSpan="2">
                  <a:txBody>
                    <a:bodyPr>
                      <a:noAutofit/>
                    </a:bodyPr>
                    <a:lstStyle/>
                    <a:p>
                      <a:pPr indent="0" lvl="0" marL="0" marR="0" rtl="0" algn="ctr">
                        <a:lnSpc>
                          <a:spcPct val="100000"/>
                        </a:lnSpc>
                        <a:spcBef>
                          <a:spcPts val="0"/>
                        </a:spcBef>
                        <a:spcAft>
                          <a:spcPts val="0"/>
                        </a:spcAft>
                        <a:buClr>
                          <a:schemeClr val="dk1"/>
                        </a:buClr>
                        <a:buSzPts val="900"/>
                        <a:buFont typeface="Arial"/>
                        <a:buNone/>
                      </a:pPr>
                      <a:r>
                        <a:t/>
                      </a:r>
                      <a:endParaRPr b="0" sz="900">
                        <a:solidFill>
                          <a:schemeClr val="dk1"/>
                        </a:solidFill>
                        <a:latin typeface="Arial"/>
                        <a:ea typeface="Arial"/>
                        <a:cs typeface="Arial"/>
                        <a:sym typeface="Arial"/>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bl>
          </a:graphicData>
        </a:graphic>
      </p:graphicFrame>
      <p:sp>
        <p:nvSpPr>
          <p:cNvPr id="374" name="Google Shape;374;p26"/>
          <p:cNvSpPr txBox="1"/>
          <p:nvPr/>
        </p:nvSpPr>
        <p:spPr>
          <a:xfrm>
            <a:off x="590365" y="1377568"/>
            <a:ext cx="7286810" cy="2092881"/>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Take the front housing module and check the sub board, TP FPC, copper foil assembled in place.</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Remover the liner from the main FPC, and paste it to the front housing, then assemble it to the main and sub board.</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Fix the coaxial cable on the main board connector. Arrange the coaxial cable into the front housing. Then fix the coaxial cable on the sub board connector.</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Self-check the main FPC and the coaxial cable assembled in place.</a:t>
            </a:r>
            <a:endParaRPr sz="1300">
              <a:solidFill>
                <a:schemeClr val="dk1"/>
              </a:solidFill>
              <a:latin typeface="Arial"/>
              <a:ea typeface="Arial"/>
              <a:cs typeface="Arial"/>
              <a:sym typeface="Arial"/>
            </a:endParaRPr>
          </a:p>
        </p:txBody>
      </p:sp>
      <p:sp>
        <p:nvSpPr>
          <p:cNvPr id="375" name="Google Shape;375;p26"/>
          <p:cNvSpPr/>
          <p:nvPr/>
        </p:nvSpPr>
        <p:spPr>
          <a:xfrm>
            <a:off x="341946" y="2622882"/>
            <a:ext cx="179387" cy="190500"/>
          </a:xfrm>
          <a:prstGeom prst="rect">
            <a:avLst/>
          </a:prstGeom>
          <a:solidFill>
            <a:srgbClr val="0000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376" name="Google Shape;376;p26"/>
          <p:cNvSpPr/>
          <p:nvPr/>
        </p:nvSpPr>
        <p:spPr>
          <a:xfrm>
            <a:off x="306388" y="1431925"/>
            <a:ext cx="193675" cy="200025"/>
          </a:xfrm>
          <a:prstGeom prst="ellipse">
            <a:avLst/>
          </a:prstGeom>
          <a:solidFill>
            <a:srgbClr val="FFFF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377" name="Google Shape;377;p26"/>
          <p:cNvSpPr/>
          <p:nvPr/>
        </p:nvSpPr>
        <p:spPr>
          <a:xfrm>
            <a:off x="334963" y="3213100"/>
            <a:ext cx="193675" cy="200025"/>
          </a:xfrm>
          <a:prstGeom prst="ellipse">
            <a:avLst/>
          </a:prstGeom>
          <a:solidFill>
            <a:srgbClr val="FFFF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378" name="Google Shape;378;p26"/>
          <p:cNvSpPr/>
          <p:nvPr/>
        </p:nvSpPr>
        <p:spPr>
          <a:xfrm>
            <a:off x="322896" y="2051382"/>
            <a:ext cx="179387" cy="190500"/>
          </a:xfrm>
          <a:prstGeom prst="rect">
            <a:avLst/>
          </a:prstGeom>
          <a:solidFill>
            <a:srgbClr val="0000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379" name="Google Shape;379;p26"/>
          <p:cNvSpPr/>
          <p:nvPr/>
        </p:nvSpPr>
        <p:spPr>
          <a:xfrm>
            <a:off x="7419976" y="4495799"/>
            <a:ext cx="400050" cy="666751"/>
          </a:xfrm>
          <a:prstGeom prst="roundRect">
            <a:avLst>
              <a:gd fmla="val 16667" name="adj"/>
            </a:avLst>
          </a:prstGeom>
          <a:noFill/>
          <a:ln cap="flat" cmpd="sng" w="19050">
            <a:solidFill>
              <a:srgbClr val="FF00FF"/>
            </a:solidFill>
            <a:prstDash val="solid"/>
            <a:round/>
            <a:headEnd len="sm" w="sm" type="none"/>
            <a:tailEnd len="sm" w="sm"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380" name="Google Shape;380;p26"/>
          <p:cNvSpPr/>
          <p:nvPr/>
        </p:nvSpPr>
        <p:spPr>
          <a:xfrm>
            <a:off x="1104900" y="4610101"/>
            <a:ext cx="381000" cy="533399"/>
          </a:xfrm>
          <a:prstGeom prst="roundRect">
            <a:avLst>
              <a:gd fmla="val 16667" name="adj"/>
            </a:avLst>
          </a:prstGeom>
          <a:noFill/>
          <a:ln cap="flat" cmpd="sng" w="19050">
            <a:solidFill>
              <a:srgbClr val="FF00FF"/>
            </a:solidFill>
            <a:prstDash val="solid"/>
            <a:round/>
            <a:headEnd len="sm" w="sm" type="none"/>
            <a:tailEnd len="sm" w="sm"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381" name="Google Shape;381;p26"/>
          <p:cNvSpPr/>
          <p:nvPr/>
        </p:nvSpPr>
        <p:spPr>
          <a:xfrm>
            <a:off x="2133600" y="3781424"/>
            <a:ext cx="1000125" cy="409575"/>
          </a:xfrm>
          <a:prstGeom prst="wedgeRoundRectCallout">
            <a:avLst>
              <a:gd fmla="val -55332" name="adj1"/>
              <a:gd fmla="val 120799" name="adj2"/>
              <a:gd fmla="val 16667" name="adj3"/>
            </a:avLst>
          </a:prstGeom>
          <a:solidFill>
            <a:srgbClr val="FFFFFF"/>
          </a:solidFill>
          <a:ln cap="flat" cmpd="sng" w="19050">
            <a:solidFill>
              <a:srgbClr val="FF00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00">
                <a:solidFill>
                  <a:schemeClr val="dk1"/>
                </a:solidFill>
                <a:latin typeface="Arial"/>
                <a:ea typeface="Arial"/>
                <a:cs typeface="Arial"/>
                <a:sym typeface="Arial"/>
              </a:rPr>
              <a:t>Coaxial cable</a:t>
            </a:r>
            <a:endParaRPr sz="1000">
              <a:solidFill>
                <a:schemeClr val="dk1"/>
              </a:solidFill>
              <a:latin typeface="Arial"/>
              <a:ea typeface="Arial"/>
              <a:cs typeface="Arial"/>
              <a:sym typeface="Arial"/>
            </a:endParaRPr>
          </a:p>
        </p:txBody>
      </p:sp>
      <p:sp>
        <p:nvSpPr>
          <p:cNvPr id="382" name="Google Shape;382;p26"/>
          <p:cNvSpPr/>
          <p:nvPr/>
        </p:nvSpPr>
        <p:spPr>
          <a:xfrm>
            <a:off x="3305175" y="5181599"/>
            <a:ext cx="1000125" cy="409575"/>
          </a:xfrm>
          <a:prstGeom prst="wedgeRoundRectCallout">
            <a:avLst>
              <a:gd fmla="val -55332" name="adj1"/>
              <a:gd fmla="val 120799" name="adj2"/>
              <a:gd fmla="val 16667" name="adj3"/>
            </a:avLst>
          </a:prstGeom>
          <a:solidFill>
            <a:srgbClr val="FFFFFF"/>
          </a:solidFill>
          <a:ln cap="flat" cmpd="sng" w="19050">
            <a:solidFill>
              <a:srgbClr val="FF00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00">
                <a:solidFill>
                  <a:schemeClr val="dk1"/>
                </a:solidFill>
                <a:latin typeface="Arial"/>
                <a:ea typeface="Arial"/>
                <a:cs typeface="Arial"/>
                <a:sym typeface="Arial"/>
              </a:rPr>
              <a:t>Main FPC</a:t>
            </a:r>
            <a:endParaRPr sz="1000">
              <a:solidFill>
                <a:schemeClr val="dk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87" name="Shape 387"/>
        <p:cNvGrpSpPr/>
        <p:nvPr/>
      </p:nvGrpSpPr>
      <p:grpSpPr>
        <a:xfrm>
          <a:off x="0" y="0"/>
          <a:ext cx="0" cy="0"/>
          <a:chOff x="0" y="0"/>
          <a:chExt cx="0" cy="0"/>
        </a:xfrm>
      </p:grpSpPr>
      <p:pic>
        <p:nvPicPr>
          <p:cNvPr id="388" name="Google Shape;388;p27"/>
          <p:cNvPicPr preferRelativeResize="0"/>
          <p:nvPr/>
        </p:nvPicPr>
        <p:blipFill rotWithShape="1">
          <a:blip r:embed="rId3">
            <a:alphaModFix/>
          </a:blip>
          <a:srcRect b="0" l="0" r="0" t="0"/>
          <a:stretch/>
        </p:blipFill>
        <p:spPr>
          <a:xfrm>
            <a:off x="5438775" y="4729163"/>
            <a:ext cx="2647950" cy="2562225"/>
          </a:xfrm>
          <a:prstGeom prst="rect">
            <a:avLst/>
          </a:prstGeom>
          <a:noFill/>
          <a:ln>
            <a:noFill/>
          </a:ln>
        </p:spPr>
      </p:pic>
      <p:pic>
        <p:nvPicPr>
          <p:cNvPr id="389" name="Google Shape;389;p27"/>
          <p:cNvPicPr preferRelativeResize="0"/>
          <p:nvPr/>
        </p:nvPicPr>
        <p:blipFill rotWithShape="1">
          <a:blip r:embed="rId4">
            <a:alphaModFix/>
          </a:blip>
          <a:srcRect b="0" l="0" r="0" t="0"/>
          <a:stretch/>
        </p:blipFill>
        <p:spPr>
          <a:xfrm>
            <a:off x="2705100" y="4667250"/>
            <a:ext cx="2743200" cy="2647950"/>
          </a:xfrm>
          <a:prstGeom prst="rect">
            <a:avLst/>
          </a:prstGeom>
          <a:noFill/>
          <a:ln>
            <a:noFill/>
          </a:ln>
        </p:spPr>
      </p:pic>
      <p:pic>
        <p:nvPicPr>
          <p:cNvPr id="390" name="Google Shape;390;p27"/>
          <p:cNvPicPr preferRelativeResize="0"/>
          <p:nvPr/>
        </p:nvPicPr>
        <p:blipFill rotWithShape="1">
          <a:blip r:embed="rId5">
            <a:alphaModFix/>
          </a:blip>
          <a:srcRect b="0" l="0" r="0" t="0"/>
          <a:stretch/>
        </p:blipFill>
        <p:spPr>
          <a:xfrm>
            <a:off x="1033464" y="4354477"/>
            <a:ext cx="1128712" cy="1146211"/>
          </a:xfrm>
          <a:prstGeom prst="rect">
            <a:avLst/>
          </a:prstGeom>
          <a:noFill/>
          <a:ln>
            <a:noFill/>
          </a:ln>
        </p:spPr>
      </p:pic>
      <p:pic>
        <p:nvPicPr>
          <p:cNvPr id="391" name="Google Shape;391;p27"/>
          <p:cNvPicPr preferRelativeResize="0"/>
          <p:nvPr/>
        </p:nvPicPr>
        <p:blipFill rotWithShape="1">
          <a:blip r:embed="rId6">
            <a:alphaModFix/>
          </a:blip>
          <a:srcRect b="0" l="0" r="0" t="0"/>
          <a:stretch/>
        </p:blipFill>
        <p:spPr>
          <a:xfrm>
            <a:off x="689712" y="5500688"/>
            <a:ext cx="2010624" cy="990600"/>
          </a:xfrm>
          <a:prstGeom prst="rect">
            <a:avLst/>
          </a:prstGeom>
          <a:noFill/>
          <a:ln>
            <a:noFill/>
          </a:ln>
        </p:spPr>
      </p:pic>
      <p:graphicFrame>
        <p:nvGraphicFramePr>
          <p:cNvPr id="392" name="Google Shape;392;p27"/>
          <p:cNvGraphicFramePr/>
          <p:nvPr/>
        </p:nvGraphicFramePr>
        <p:xfrm>
          <a:off x="0" y="473075"/>
          <a:ext cx="3000000" cy="3000000"/>
        </p:xfrm>
        <a:graphic>
          <a:graphicData uri="http://schemas.openxmlformats.org/drawingml/2006/table">
            <a:tbl>
              <a:tblPr>
                <a:noFill/>
                <a:tableStyleId>{47D3ABDA-69E1-40BC-A2FD-3171827BBA8E}</a:tableStyleId>
              </a:tblPr>
              <a:tblGrid>
                <a:gridCol w="1571625"/>
                <a:gridCol w="695325"/>
                <a:gridCol w="1924050"/>
                <a:gridCol w="936625"/>
                <a:gridCol w="1531950"/>
                <a:gridCol w="703250"/>
                <a:gridCol w="469900"/>
                <a:gridCol w="682625"/>
                <a:gridCol w="779475"/>
                <a:gridCol w="757225"/>
              </a:tblGrid>
              <a:tr h="441325">
                <a:tc>
                  <a:txBody>
                    <a:bodyPr>
                      <a:noAutofit/>
                    </a:bodyPr>
                    <a:lstStyle/>
                    <a:p>
                      <a:pPr indent="0" lvl="0" marL="0" marR="0" rtl="0" algn="ctr">
                        <a:lnSpc>
                          <a:spcPct val="100000"/>
                        </a:lnSpc>
                        <a:spcBef>
                          <a:spcPts val="0"/>
                        </a:spcBef>
                        <a:spcAft>
                          <a:spcPts val="0"/>
                        </a:spcAft>
                        <a:buClr>
                          <a:schemeClr val="dk1"/>
                        </a:buClr>
                        <a:buSzPts val="1600"/>
                        <a:buFont typeface="Arial"/>
                        <a:buNone/>
                      </a:pPr>
                      <a:r>
                        <a:t/>
                      </a:r>
                      <a:endParaRPr b="1" i="0" sz="16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ctr">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ctr">
                        <a:lnSpc>
                          <a:spcPct val="100000"/>
                        </a:lnSpc>
                        <a:spcBef>
                          <a:spcPts val="0"/>
                        </a:spcBef>
                        <a:spcAft>
                          <a:spcPts val="0"/>
                        </a:spcAft>
                        <a:buClr>
                          <a:schemeClr val="dk1"/>
                        </a:buClr>
                        <a:buSzPts val="1200"/>
                        <a:buFont typeface="Calibri"/>
                        <a:buNone/>
                      </a:pPr>
                      <a:r>
                        <a:rPr b="1" i="0" lang="en-US" sz="1200" u="none" cap="none" strike="noStrike">
                          <a:solidFill>
                            <a:schemeClr val="dk1"/>
                          </a:solidFill>
                          <a:latin typeface="Calibri"/>
                          <a:ea typeface="Calibri"/>
                          <a:cs typeface="Calibri"/>
                          <a:sym typeface="Calibri"/>
                        </a:rPr>
                        <a:t>Assemble speaker FPC, wifi and diversity antenna </a:t>
                      </a:r>
                      <a:endParaRPr b="1" i="0" sz="12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27425" marB="27425" marR="64000" marL="640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ctr">
                        <a:lnSpc>
                          <a:spcPct val="100000"/>
                        </a:lnSpc>
                        <a:spcBef>
                          <a:spcPts val="0"/>
                        </a:spcBef>
                        <a:spcAft>
                          <a:spcPts val="0"/>
                        </a:spcAft>
                        <a:buClr>
                          <a:schemeClr val="dk1"/>
                        </a:buClr>
                        <a:buSzPts val="1100"/>
                        <a:buFont typeface="Arial"/>
                        <a:buNone/>
                      </a:pPr>
                      <a:r>
                        <a:t/>
                      </a:r>
                      <a:endParaRPr b="0" i="0" sz="1100" u="none" cap="none" strike="noStrike">
                        <a:solidFill>
                          <a:schemeClr val="dk1"/>
                        </a:solidFill>
                        <a:latin typeface="Calibri"/>
                        <a:ea typeface="Calibri"/>
                        <a:cs typeface="Calibri"/>
                        <a:sym typeface="Calibri"/>
                      </a:endParaRPr>
                    </a:p>
                    <a:p>
                      <a:pPr indent="0" lvl="0" marL="0" marR="0" rtl="0" algn="l">
                        <a:lnSpc>
                          <a:spcPct val="100000"/>
                        </a:lnSpc>
                        <a:spcBef>
                          <a:spcPts val="220"/>
                        </a:spcBef>
                        <a:spcAft>
                          <a:spcPts val="0"/>
                        </a:spcAft>
                        <a:buClr>
                          <a:schemeClr val="dk1"/>
                        </a:buClr>
                        <a:buSzPts val="1100"/>
                        <a:buFont typeface="Calibri"/>
                        <a:buNone/>
                      </a:pPr>
                      <a:r>
                        <a:rPr b="0" i="0" lang="en-US" sz="1100" u="none" cap="none" strike="noStrike">
                          <a:solidFill>
                            <a:schemeClr val="dk1"/>
                          </a:solidFill>
                          <a:latin typeface="Calibri"/>
                          <a:ea typeface="Calibri"/>
                          <a:cs typeface="Calibri"/>
                          <a:sym typeface="Calibri"/>
                        </a:rPr>
                        <a:t>  </a:t>
                      </a:r>
                      <a:fld id="{00000000-1234-1234-1234-123412341234}" type="slidenum">
                        <a:rPr b="0" i="0" lang="en-US" sz="1100" u="none" cap="none" strike="noStrike">
                          <a:solidFill>
                            <a:schemeClr val="dk1"/>
                          </a:solidFill>
                          <a:latin typeface="Calibri"/>
                          <a:ea typeface="Calibri"/>
                          <a:cs typeface="Calibri"/>
                          <a:sym typeface="Calibri"/>
                        </a:rPr>
                        <a:t>‹#›</a:t>
                      </a:fld>
                      <a:r>
                        <a:rPr b="0" i="0" lang="en-US" sz="1100" u="none" cap="none" strike="noStrike">
                          <a:solidFill>
                            <a:schemeClr val="dk1"/>
                          </a:solidFill>
                          <a:latin typeface="Calibri"/>
                          <a:ea typeface="Calibri"/>
                          <a:cs typeface="Calibri"/>
                          <a:sym typeface="Calibri"/>
                        </a:rPr>
                        <a:t>  </a:t>
                      </a:r>
                      <a:endParaRPr b="0" i="0" sz="1100" u="none" cap="none" strike="noStrike">
                        <a:solidFill>
                          <a:schemeClr val="lt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grpSp>
        <p:nvGrpSpPr>
          <p:cNvPr id="393" name="Google Shape;393;p27"/>
          <p:cNvGrpSpPr/>
          <p:nvPr/>
        </p:nvGrpSpPr>
        <p:grpSpPr>
          <a:xfrm>
            <a:off x="8139113" y="1470025"/>
            <a:ext cx="1785937" cy="409575"/>
            <a:chOff x="3372" y="891"/>
            <a:chExt cx="1125" cy="258"/>
          </a:xfrm>
        </p:grpSpPr>
        <p:sp>
          <p:nvSpPr>
            <p:cNvPr id="394" name="Google Shape;394;p27"/>
            <p:cNvSpPr/>
            <p:nvPr/>
          </p:nvSpPr>
          <p:spPr>
            <a:xfrm>
              <a:off x="3372" y="1045"/>
              <a:ext cx="388" cy="86"/>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900">
                  <a:solidFill>
                    <a:srgbClr val="000000"/>
                  </a:solidFill>
                  <a:latin typeface="Times New Roman"/>
                  <a:ea typeface="Times New Roman"/>
                  <a:cs typeface="Times New Roman"/>
                  <a:sym typeface="Times New Roman"/>
                </a:rPr>
                <a:t>  </a:t>
              </a:r>
              <a:r>
                <a:rPr b="1" lang="en-US" sz="900">
                  <a:solidFill>
                    <a:srgbClr val="000000"/>
                  </a:solidFill>
                  <a:latin typeface="Calibri"/>
                  <a:ea typeface="Calibri"/>
                  <a:cs typeface="Calibri"/>
                  <a:sym typeface="Calibri"/>
                </a:rPr>
                <a:t>Attention</a:t>
              </a:r>
              <a:endParaRPr b="1" sz="900">
                <a:solidFill>
                  <a:schemeClr val="dk1"/>
                </a:solidFill>
                <a:latin typeface="Calibri"/>
                <a:ea typeface="Calibri"/>
                <a:cs typeface="Calibri"/>
                <a:sym typeface="Calibri"/>
              </a:endParaRPr>
            </a:p>
          </p:txBody>
        </p:sp>
        <p:sp>
          <p:nvSpPr>
            <p:cNvPr id="395" name="Google Shape;395;p27"/>
            <p:cNvSpPr/>
            <p:nvPr/>
          </p:nvSpPr>
          <p:spPr>
            <a:xfrm>
              <a:off x="3507" y="893"/>
              <a:ext cx="133" cy="122"/>
            </a:xfrm>
            <a:custGeom>
              <a:pathLst>
                <a:path extrusionOk="0" h="22" w="26">
                  <a:moveTo>
                    <a:pt x="26" y="22"/>
                  </a:moveTo>
                  <a:lnTo>
                    <a:pt x="13" y="0"/>
                  </a:lnTo>
                  <a:lnTo>
                    <a:pt x="0" y="22"/>
                  </a:lnTo>
                  <a:lnTo>
                    <a:pt x="26" y="22"/>
                  </a:lnTo>
                  <a:close/>
                </a:path>
              </a:pathLst>
            </a:custGeom>
            <a:solidFill>
              <a:srgbClr val="FF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396" name="Google Shape;396;p27"/>
            <p:cNvSpPr/>
            <p:nvPr/>
          </p:nvSpPr>
          <p:spPr>
            <a:xfrm>
              <a:off x="3865" y="895"/>
              <a:ext cx="110" cy="120"/>
            </a:xfrm>
            <a:prstGeom prst="rect">
              <a:avLst/>
            </a:prstGeom>
            <a:solidFill>
              <a:srgbClr val="0000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397" name="Google Shape;397;p27"/>
            <p:cNvSpPr txBox="1"/>
            <p:nvPr/>
          </p:nvSpPr>
          <p:spPr>
            <a:xfrm>
              <a:off x="3730" y="1026"/>
              <a:ext cx="429" cy="123"/>
            </a:xfrm>
            <a:prstGeom prst="rect">
              <a:avLst/>
            </a:prstGeom>
            <a:noFill/>
            <a:ln>
              <a:noFill/>
            </a:ln>
          </p:spPr>
          <p:txBody>
            <a:bodyPr anchorCtr="0" anchor="t" bIns="31825" lIns="63675" spcFirstLastPara="1" rIns="63675" wrap="square" tIns="31825">
              <a:noAutofit/>
            </a:bodyPr>
            <a:lstStyle/>
            <a:p>
              <a:pPr indent="0" lvl="0" marL="0" marR="0" rtl="0" algn="l">
                <a:spcBef>
                  <a:spcPts val="0"/>
                </a:spcBef>
                <a:spcAft>
                  <a:spcPts val="0"/>
                </a:spcAft>
                <a:buNone/>
              </a:pPr>
              <a:r>
                <a:rPr b="1" lang="en-US" sz="900">
                  <a:solidFill>
                    <a:schemeClr val="dk1"/>
                  </a:solidFill>
                  <a:latin typeface="Calibri"/>
                  <a:ea typeface="Calibri"/>
                  <a:cs typeface="Calibri"/>
                  <a:sym typeface="Calibri"/>
                </a:rPr>
                <a:t>Operation</a:t>
              </a:r>
              <a:endParaRPr b="1" sz="900">
                <a:solidFill>
                  <a:schemeClr val="dk1"/>
                </a:solidFill>
                <a:latin typeface="Calibri"/>
                <a:ea typeface="Calibri"/>
                <a:cs typeface="Calibri"/>
                <a:sym typeface="Calibri"/>
              </a:endParaRPr>
            </a:p>
          </p:txBody>
        </p:sp>
        <p:sp>
          <p:nvSpPr>
            <p:cNvPr id="398" name="Google Shape;398;p27"/>
            <p:cNvSpPr/>
            <p:nvPr/>
          </p:nvSpPr>
          <p:spPr>
            <a:xfrm>
              <a:off x="4087" y="1046"/>
              <a:ext cx="410" cy="86"/>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900">
                  <a:solidFill>
                    <a:srgbClr val="000000"/>
                  </a:solidFill>
                  <a:latin typeface="Calibri"/>
                  <a:ea typeface="Calibri"/>
                  <a:cs typeface="Calibri"/>
                  <a:sym typeface="Calibri"/>
                </a:rPr>
                <a:t>Verification</a:t>
              </a:r>
              <a:endParaRPr b="1" sz="900">
                <a:solidFill>
                  <a:schemeClr val="dk1"/>
                </a:solidFill>
                <a:latin typeface="Calibri"/>
                <a:ea typeface="Calibri"/>
                <a:cs typeface="Calibri"/>
                <a:sym typeface="Calibri"/>
              </a:endParaRPr>
            </a:p>
          </p:txBody>
        </p:sp>
        <p:sp>
          <p:nvSpPr>
            <p:cNvPr id="399" name="Google Shape;399;p27"/>
            <p:cNvSpPr/>
            <p:nvPr/>
          </p:nvSpPr>
          <p:spPr>
            <a:xfrm>
              <a:off x="4216" y="891"/>
              <a:ext cx="122" cy="126"/>
            </a:xfrm>
            <a:prstGeom prst="ellipse">
              <a:avLst/>
            </a:prstGeom>
            <a:solidFill>
              <a:srgbClr val="FFFF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grpSp>
      <p:graphicFrame>
        <p:nvGraphicFramePr>
          <p:cNvPr id="400" name="Google Shape;400;p27"/>
          <p:cNvGraphicFramePr/>
          <p:nvPr/>
        </p:nvGraphicFramePr>
        <p:xfrm>
          <a:off x="8108950" y="1008063"/>
          <a:ext cx="3000000" cy="3000000"/>
        </p:xfrm>
        <a:graphic>
          <a:graphicData uri="http://schemas.openxmlformats.org/drawingml/2006/table">
            <a:tbl>
              <a:tblPr>
                <a:noFill/>
                <a:tableStyleId>{47D3ABDA-69E1-40BC-A2FD-3171827BBA8E}</a:tableStyleId>
              </a:tblPr>
              <a:tblGrid>
                <a:gridCol w="1084275"/>
                <a:gridCol w="290500"/>
                <a:gridCol w="496850"/>
              </a:tblGrid>
              <a:tr h="346075">
                <a:tc gridSpan="3">
                  <a:txBody>
                    <a:bodyPr>
                      <a:noAutofit/>
                    </a:bodyPr>
                    <a:lstStyle/>
                    <a:p>
                      <a:pPr indent="0" lvl="0" marL="0" marR="0" rtl="0" algn="ctr">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Symbols</a:t>
                      </a:r>
                      <a:endParaRPr/>
                    </a:p>
                  </a:txBody>
                  <a:tcPr marT="28100" marB="28100" marR="57900" marL="5790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hMerge="1"/>
              </a:tr>
              <a:tr h="574675">
                <a:tc gridSpan="3">
                  <a:txBody>
                    <a:bodyPr>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a:txBody>
                  <a:tcPr marT="28100" marB="28100" marR="57900" marL="5790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hMerge="1"/>
              </a:tr>
              <a:tr h="355600">
                <a:tc gridSpan="3">
                  <a:txBody>
                    <a:bodyPr>
                      <a:noAutofit/>
                    </a:bodyPr>
                    <a:lstStyle/>
                    <a:p>
                      <a:pPr indent="0" lvl="0" marL="0" marR="0" rtl="0" algn="ctr">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Material List</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hMerge="1"/>
              </a:tr>
              <a:tr h="239725">
                <a:tc gridSpan="2">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Description / Part #</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Qty</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r>
              <a:tr h="290525">
                <a:tc gridSpan="2">
                  <a:txBody>
                    <a:bodyPr>
                      <a:noAutofit/>
                    </a:bodyPr>
                    <a:lstStyle/>
                    <a:p>
                      <a:pPr indent="0" lvl="0" marL="0" marR="0" rtl="0" algn="l">
                        <a:lnSpc>
                          <a:spcPct val="100000"/>
                        </a:lnSpc>
                        <a:spcBef>
                          <a:spcPts val="0"/>
                        </a:spcBef>
                        <a:spcAft>
                          <a:spcPts val="0"/>
                        </a:spcAft>
                        <a:buClr>
                          <a:schemeClr val="dk1"/>
                        </a:buClr>
                        <a:buSzPts val="900"/>
                        <a:buFont typeface="Arial"/>
                        <a:buNone/>
                      </a:pPr>
                      <a:r>
                        <a:rPr lang="en-US" sz="900">
                          <a:solidFill>
                            <a:schemeClr val="dk1"/>
                          </a:solidFill>
                          <a:latin typeface="Arial"/>
                          <a:ea typeface="Arial"/>
                          <a:cs typeface="Arial"/>
                          <a:sym typeface="Arial"/>
                        </a:rPr>
                        <a:t>Rear</a:t>
                      </a:r>
                      <a:r>
                        <a:rPr lang="en-US" sz="900">
                          <a:solidFill>
                            <a:schemeClr val="dk1"/>
                          </a:solidFill>
                          <a:latin typeface="Arial"/>
                          <a:ea typeface="Arial"/>
                          <a:cs typeface="Arial"/>
                          <a:sym typeface="Arial"/>
                        </a:rPr>
                        <a:t> housing</a:t>
                      </a:r>
                      <a:endParaRPr sz="900">
                        <a:solidFill>
                          <a:schemeClr val="dk1"/>
                        </a:solidFill>
                        <a:latin typeface="Arial"/>
                        <a:ea typeface="Arial"/>
                        <a:cs typeface="Arial"/>
                        <a:sym typeface="Arial"/>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a:txBody>
                    <a:bodyPr>
                      <a:noAutofit/>
                    </a:bodyPr>
                    <a:lstStyle/>
                    <a:p>
                      <a:pPr indent="0" lvl="0" marL="0" marR="0" rtl="0" algn="ctr">
                        <a:lnSpc>
                          <a:spcPct val="100000"/>
                        </a:lnSpc>
                        <a:spcBef>
                          <a:spcPts val="0"/>
                        </a:spcBef>
                        <a:spcAft>
                          <a:spcPts val="0"/>
                        </a:spcAft>
                        <a:buClr>
                          <a:schemeClr val="dk1"/>
                        </a:buClr>
                        <a:buSzPts val="900"/>
                        <a:buFont typeface="Arial"/>
                        <a:buNone/>
                      </a:pPr>
                      <a:r>
                        <a:rPr lang="en-US" sz="900">
                          <a:solidFill>
                            <a:schemeClr val="dk1"/>
                          </a:solidFill>
                          <a:latin typeface="Arial"/>
                          <a:ea typeface="Arial"/>
                          <a:cs typeface="Arial"/>
                          <a:sym typeface="Arial"/>
                        </a:rPr>
                        <a:t>1</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tcPr>
                </a:tc>
              </a:tr>
              <a:tr h="288925">
                <a:tc gridSpan="2">
                  <a:txBody>
                    <a:bodyPr>
                      <a:noAutofit/>
                    </a:bodyPr>
                    <a:lstStyle/>
                    <a:p>
                      <a:pPr indent="0" lvl="0" marL="0" marR="0" rtl="0" algn="l">
                        <a:spcBef>
                          <a:spcPts val="0"/>
                        </a:spcBef>
                        <a:spcAft>
                          <a:spcPts val="0"/>
                        </a:spcAft>
                        <a:buNone/>
                      </a:pPr>
                      <a:r>
                        <a:rPr lang="en-US" sz="900">
                          <a:latin typeface="Arial"/>
                          <a:ea typeface="Arial"/>
                          <a:cs typeface="Arial"/>
                          <a:sym typeface="Arial"/>
                        </a:rPr>
                        <a:t>Speaker  FPC</a:t>
                      </a:r>
                      <a:endParaRPr sz="900">
                        <a:latin typeface="Arial"/>
                        <a:ea typeface="Arial"/>
                        <a:cs typeface="Arial"/>
                        <a:sym typeface="Arial"/>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hMerge="1"/>
                <a:tc>
                  <a:txBody>
                    <a:bodyPr>
                      <a:noAutofit/>
                    </a:bodyPr>
                    <a:lstStyle/>
                    <a:p>
                      <a:pPr indent="0" lvl="0" marL="0" marR="0" rtl="0" algn="ctr">
                        <a:lnSpc>
                          <a:spcPct val="100000"/>
                        </a:lnSpc>
                        <a:spcBef>
                          <a:spcPts val="0"/>
                        </a:spcBef>
                        <a:spcAft>
                          <a:spcPts val="0"/>
                        </a:spcAft>
                        <a:buClr>
                          <a:schemeClr val="dk1"/>
                        </a:buClr>
                        <a:buSzPts val="900"/>
                        <a:buFont typeface="Arial"/>
                        <a:buNone/>
                      </a:pPr>
                      <a:r>
                        <a:rPr lang="en-US" sz="900">
                          <a:solidFill>
                            <a:schemeClr val="dk1"/>
                          </a:solidFill>
                          <a:latin typeface="Arial"/>
                          <a:ea typeface="Arial"/>
                          <a:cs typeface="Arial"/>
                          <a:sym typeface="Arial"/>
                        </a:rPr>
                        <a:t>1</a:t>
                      </a:r>
                      <a:endParaRPr/>
                    </a:p>
                  </a:txBody>
                  <a:tcPr marT="28100" marB="28100" marR="57900" marL="57900" anchor="ctr">
                    <a:lnL cap="flat" cmpd="sng" w="12700">
                      <a:solidFill>
                        <a:schemeClr val="dk1"/>
                      </a:solidFill>
                      <a:prstDash val="solid"/>
                      <a:round/>
                      <a:headEnd len="sm" w="sm" type="none"/>
                      <a:tailEnd len="sm" w="sm" type="none"/>
                    </a:lnL>
                  </a:tcPr>
                </a:tc>
              </a:tr>
              <a:tr h="288925">
                <a:tc gridSpan="2">
                  <a:txBody>
                    <a:bodyPr>
                      <a:noAutofit/>
                    </a:bodyPr>
                    <a:lstStyle/>
                    <a:p>
                      <a:pPr indent="0" lvl="0" marL="0" marR="0" rtl="0" algn="l">
                        <a:lnSpc>
                          <a:spcPct val="100000"/>
                        </a:lnSpc>
                        <a:spcBef>
                          <a:spcPts val="0"/>
                        </a:spcBef>
                        <a:spcAft>
                          <a:spcPts val="0"/>
                        </a:spcAft>
                        <a:buClr>
                          <a:schemeClr val="dk1"/>
                        </a:buClr>
                        <a:buSzPts val="900"/>
                        <a:buFont typeface="Arial"/>
                        <a:buNone/>
                      </a:pPr>
                      <a:r>
                        <a:rPr lang="en-US" sz="900"/>
                        <a:t>Wifi antenna </a:t>
                      </a:r>
                      <a:endParaRPr sz="900">
                        <a:latin typeface="Arial"/>
                        <a:ea typeface="Arial"/>
                        <a:cs typeface="Arial"/>
                        <a:sym typeface="Arial"/>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hMerge="1"/>
                <a:tc>
                  <a:txBody>
                    <a:bodyPr>
                      <a:noAutofit/>
                    </a:bodyPr>
                    <a:lstStyle/>
                    <a:p>
                      <a:pPr indent="0" lvl="0" marL="0" marR="0" rtl="0" algn="ctr">
                        <a:lnSpc>
                          <a:spcPct val="100000"/>
                        </a:lnSpc>
                        <a:spcBef>
                          <a:spcPts val="0"/>
                        </a:spcBef>
                        <a:spcAft>
                          <a:spcPts val="0"/>
                        </a:spcAft>
                        <a:buClr>
                          <a:schemeClr val="dk1"/>
                        </a:buClr>
                        <a:buSzPts val="900"/>
                        <a:buFont typeface="Arial"/>
                        <a:buNone/>
                      </a:pPr>
                      <a:r>
                        <a:rPr lang="en-US" sz="900">
                          <a:solidFill>
                            <a:schemeClr val="dk1"/>
                          </a:solidFill>
                          <a:latin typeface="Arial"/>
                          <a:ea typeface="Arial"/>
                          <a:cs typeface="Arial"/>
                          <a:sym typeface="Arial"/>
                        </a:rPr>
                        <a:t>1</a:t>
                      </a:r>
                      <a:endParaRPr/>
                    </a:p>
                  </a:txBody>
                  <a:tcPr marT="28100" marB="28100" marR="57900" marL="57900" anchor="ctr">
                    <a:lnL cap="flat" cmpd="sng" w="12700">
                      <a:solidFill>
                        <a:schemeClr val="dk1"/>
                      </a:solidFill>
                      <a:prstDash val="solid"/>
                      <a:round/>
                      <a:headEnd len="sm" w="sm" type="none"/>
                      <a:tailEnd len="sm" w="sm" type="none"/>
                    </a:lnL>
                  </a:tcPr>
                </a:tc>
              </a:tr>
              <a:tr h="288925">
                <a:tc gridSpan="2">
                  <a:txBody>
                    <a:bodyPr>
                      <a:noAutofit/>
                    </a:bodyPr>
                    <a:lstStyle/>
                    <a:p>
                      <a:pPr indent="0" lvl="0" marL="0" marR="0" rtl="0" algn="l">
                        <a:lnSpc>
                          <a:spcPct val="100000"/>
                        </a:lnSpc>
                        <a:spcBef>
                          <a:spcPts val="0"/>
                        </a:spcBef>
                        <a:spcAft>
                          <a:spcPts val="0"/>
                        </a:spcAft>
                        <a:buClr>
                          <a:schemeClr val="dk1"/>
                        </a:buClr>
                        <a:buSzPts val="900"/>
                        <a:buFont typeface="Arial"/>
                        <a:buNone/>
                      </a:pPr>
                      <a:r>
                        <a:rPr lang="en-US" sz="900"/>
                        <a:t>Diversity antenna </a:t>
                      </a:r>
                      <a:endParaRPr sz="900">
                        <a:solidFill>
                          <a:schemeClr val="dk1"/>
                        </a:solidFill>
                        <a:latin typeface="Arial"/>
                        <a:ea typeface="Arial"/>
                        <a:cs typeface="Arial"/>
                        <a:sym typeface="Arial"/>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hMerge="1"/>
                <a:tc>
                  <a:txBody>
                    <a:bodyPr>
                      <a:noAutofit/>
                    </a:bodyPr>
                    <a:lstStyle/>
                    <a:p>
                      <a:pPr indent="0" lvl="0" marL="0" marR="0" rtl="0" algn="ctr">
                        <a:lnSpc>
                          <a:spcPct val="100000"/>
                        </a:lnSpc>
                        <a:spcBef>
                          <a:spcPts val="0"/>
                        </a:spcBef>
                        <a:spcAft>
                          <a:spcPts val="0"/>
                        </a:spcAft>
                        <a:buClr>
                          <a:schemeClr val="dk1"/>
                        </a:buClr>
                        <a:buSzPts val="900"/>
                        <a:buFont typeface="Arial"/>
                        <a:buNone/>
                      </a:pPr>
                      <a:r>
                        <a:rPr lang="en-US" sz="900">
                          <a:solidFill>
                            <a:schemeClr val="dk1"/>
                          </a:solidFill>
                          <a:latin typeface="Arial"/>
                          <a:ea typeface="Arial"/>
                          <a:cs typeface="Arial"/>
                          <a:sym typeface="Arial"/>
                        </a:rPr>
                        <a:t>1</a:t>
                      </a:r>
                      <a:endParaRPr/>
                    </a:p>
                  </a:txBody>
                  <a:tcPr marT="28100" marB="28100" marR="57900" marL="57900" anchor="ctr">
                    <a:lnL cap="flat" cmpd="sng" w="12700">
                      <a:solidFill>
                        <a:schemeClr val="dk1"/>
                      </a:solidFill>
                      <a:prstDash val="solid"/>
                      <a:round/>
                      <a:headEnd len="sm" w="sm" type="none"/>
                      <a:tailEnd len="sm" w="sm" type="none"/>
                    </a:lnL>
                    <a:lnB cap="flat" cmpd="sng" w="12700">
                      <a:solidFill>
                        <a:schemeClr val="dk1"/>
                      </a:solidFill>
                      <a:prstDash val="solid"/>
                      <a:round/>
                      <a:headEnd len="sm" w="sm" type="none"/>
                      <a:tailEnd len="sm" w="sm" type="none"/>
                    </a:lnB>
                  </a:tcPr>
                </a:tc>
              </a:tr>
              <a:tr h="288925">
                <a:tc gridSpan="3">
                  <a:txBody>
                    <a:bodyPr>
                      <a:noAutofit/>
                    </a:bodyPr>
                    <a:lstStyle/>
                    <a:p>
                      <a:pPr indent="0" lvl="0" marL="0" marR="0" rtl="0" algn="ctr">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Tools/ Equipment</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hMerge="1"/>
              </a:tr>
              <a:tr h="282575">
                <a:tc>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Description</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gridSpan="2">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Parameters</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r>
              <a:tr h="404825">
                <a:tc>
                  <a:txBody>
                    <a:bodyPr>
                      <a:noAutofit/>
                    </a:bodyPr>
                    <a:lstStyle/>
                    <a:p>
                      <a:pPr indent="0" lvl="0" marL="0" marR="0" rtl="0" algn="l">
                        <a:lnSpc>
                          <a:spcPct val="100000"/>
                        </a:lnSpc>
                        <a:spcBef>
                          <a:spcPts val="0"/>
                        </a:spcBef>
                        <a:spcAft>
                          <a:spcPts val="0"/>
                        </a:spcAft>
                        <a:buClr>
                          <a:schemeClr val="dk1"/>
                        </a:buClr>
                        <a:buSzPts val="900"/>
                        <a:buFont typeface="Arial"/>
                        <a:buNone/>
                      </a:pPr>
                      <a:r>
                        <a:rPr lang="en-US" sz="900"/>
                        <a:t>ESD wrist strap</a:t>
                      </a:r>
                      <a:endParaRPr b="0" i="0" sz="900" u="none" cap="none" strike="noStrike">
                        <a:solidFill>
                          <a:schemeClr val="dk1"/>
                        </a:solidFill>
                        <a:latin typeface="Calibri"/>
                        <a:ea typeface="Calibri"/>
                        <a:cs typeface="Calibri"/>
                        <a:sym typeface="Calibri"/>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gridSpan="2">
                  <a:txBody>
                    <a:bodyPr>
                      <a:noAutofit/>
                    </a:bodyPr>
                    <a:lstStyle/>
                    <a:p>
                      <a:pPr indent="0" lvl="0" marL="0" marR="0" rtl="0" algn="ctr">
                        <a:lnSpc>
                          <a:spcPct val="100000"/>
                        </a:lnSpc>
                        <a:spcBef>
                          <a:spcPts val="0"/>
                        </a:spcBef>
                        <a:spcAft>
                          <a:spcPts val="0"/>
                        </a:spcAft>
                        <a:buClr>
                          <a:schemeClr val="dk1"/>
                        </a:buClr>
                        <a:buSzPts val="900"/>
                        <a:buFont typeface="Arial"/>
                        <a:buNone/>
                      </a:pPr>
                      <a:r>
                        <a:t/>
                      </a:r>
                      <a:endParaRPr b="0" i="0" sz="900" u="none" cap="none" strike="noStrike">
                        <a:solidFill>
                          <a:schemeClr val="dk1"/>
                        </a:solidFill>
                        <a:latin typeface="Calibri"/>
                        <a:ea typeface="Calibri"/>
                        <a:cs typeface="Calibri"/>
                        <a:sym typeface="Calibri"/>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404825">
                <a:tc>
                  <a:txBody>
                    <a:bodyPr>
                      <a:noAutofit/>
                    </a:bodyPr>
                    <a:lstStyle/>
                    <a:p>
                      <a:pPr indent="0" lvl="0" marL="0" marR="0" rtl="0" algn="l">
                        <a:lnSpc>
                          <a:spcPct val="100000"/>
                        </a:lnSpc>
                        <a:spcBef>
                          <a:spcPts val="0"/>
                        </a:spcBef>
                        <a:spcAft>
                          <a:spcPts val="0"/>
                        </a:spcAft>
                        <a:buClr>
                          <a:schemeClr val="dk1"/>
                        </a:buClr>
                        <a:buSzPts val="900"/>
                        <a:buFont typeface="Arial"/>
                        <a:buNone/>
                      </a:pPr>
                      <a:r>
                        <a:rPr lang="en-US" sz="900">
                          <a:solidFill>
                            <a:schemeClr val="dk1"/>
                          </a:solidFill>
                          <a:latin typeface="Arial"/>
                          <a:ea typeface="Arial"/>
                          <a:cs typeface="Arial"/>
                          <a:sym typeface="Arial"/>
                        </a:rPr>
                        <a:t>Tweezers</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gridSpan="2">
                  <a:txBody>
                    <a:bodyPr>
                      <a:noAutofit/>
                    </a:bodyPr>
                    <a:lstStyle/>
                    <a:p>
                      <a:pPr indent="0" lvl="0" marL="0" marR="0" rtl="0" algn="ctr">
                        <a:lnSpc>
                          <a:spcPct val="100000"/>
                        </a:lnSpc>
                        <a:spcBef>
                          <a:spcPts val="0"/>
                        </a:spcBef>
                        <a:spcAft>
                          <a:spcPts val="0"/>
                        </a:spcAft>
                        <a:buClr>
                          <a:schemeClr val="dk1"/>
                        </a:buClr>
                        <a:buSzPts val="900"/>
                        <a:buFont typeface="Arial"/>
                        <a:buNone/>
                      </a:pPr>
                      <a:r>
                        <a:t/>
                      </a:r>
                      <a:endParaRPr b="0" i="0" sz="900" u="none" cap="none" strike="noStrike">
                        <a:solidFill>
                          <a:schemeClr val="dk1"/>
                        </a:solidFill>
                        <a:latin typeface="Calibri"/>
                        <a:ea typeface="Calibri"/>
                        <a:cs typeface="Calibri"/>
                        <a:sym typeface="Calibri"/>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404825">
                <a:tc>
                  <a:txBody>
                    <a:bodyPr>
                      <a:noAutofit/>
                    </a:bodyPr>
                    <a:lstStyle/>
                    <a:p>
                      <a:pPr indent="0" lvl="0" marL="0" marR="0" rtl="0" algn="l">
                        <a:lnSpc>
                          <a:spcPct val="100000"/>
                        </a:lnSpc>
                        <a:spcBef>
                          <a:spcPts val="0"/>
                        </a:spcBef>
                        <a:spcAft>
                          <a:spcPts val="0"/>
                        </a:spcAft>
                        <a:buClr>
                          <a:schemeClr val="dk1"/>
                        </a:buClr>
                        <a:buSzPts val="900"/>
                        <a:buFont typeface="Arial"/>
                        <a:buNone/>
                      </a:pPr>
                      <a:r>
                        <a:rPr b="0" lang="en-US" sz="900">
                          <a:solidFill>
                            <a:schemeClr val="dk1"/>
                          </a:solidFill>
                          <a:latin typeface="Arial"/>
                          <a:ea typeface="Arial"/>
                          <a:cs typeface="Arial"/>
                          <a:sym typeface="Arial"/>
                        </a:rPr>
                        <a:t>Press upper</a:t>
                      </a:r>
                      <a:endParaRPr/>
                    </a:p>
                    <a:p>
                      <a:pPr indent="0" lvl="0" marL="0" marR="0" rtl="0" algn="l">
                        <a:lnSpc>
                          <a:spcPct val="100000"/>
                        </a:lnSpc>
                        <a:spcBef>
                          <a:spcPts val="180"/>
                        </a:spcBef>
                        <a:spcAft>
                          <a:spcPts val="0"/>
                        </a:spcAft>
                        <a:buClr>
                          <a:schemeClr val="dk1"/>
                        </a:buClr>
                        <a:buSzPts val="900"/>
                        <a:buFont typeface="Arial"/>
                        <a:buNone/>
                      </a:pPr>
                      <a:r>
                        <a:rPr b="0" lang="en-US" sz="900">
                          <a:solidFill>
                            <a:schemeClr val="dk1"/>
                          </a:solidFill>
                          <a:latin typeface="Arial"/>
                          <a:ea typeface="Arial"/>
                          <a:cs typeface="Arial"/>
                          <a:sym typeface="Arial"/>
                        </a:rPr>
                        <a:t>antenna fixture</a:t>
                      </a:r>
                      <a:endParaRPr/>
                    </a:p>
                    <a:p>
                      <a:pPr indent="0" lvl="0" marL="0" marR="0" rtl="0" algn="l">
                        <a:lnSpc>
                          <a:spcPct val="100000"/>
                        </a:lnSpc>
                        <a:spcBef>
                          <a:spcPts val="180"/>
                        </a:spcBef>
                        <a:spcAft>
                          <a:spcPts val="0"/>
                        </a:spcAft>
                        <a:buClr>
                          <a:schemeClr val="dk1"/>
                        </a:buClr>
                        <a:buSzPts val="900"/>
                        <a:buFont typeface="Arial"/>
                        <a:buNone/>
                      </a:pPr>
                      <a:r>
                        <a:rPr b="0" lang="en-US" sz="900">
                          <a:solidFill>
                            <a:schemeClr val="dk1"/>
                          </a:solidFill>
                          <a:latin typeface="Arial"/>
                          <a:ea typeface="Arial"/>
                          <a:cs typeface="Arial"/>
                          <a:sym typeface="Arial"/>
                        </a:rPr>
                        <a:t>Golf-BE-06-V01</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gridSpan="2">
                  <a:txBody>
                    <a:bodyPr>
                      <a:noAutofit/>
                    </a:bodyPr>
                    <a:lstStyle/>
                    <a:p>
                      <a:pPr indent="0" lvl="0" marL="0" marR="0" rtl="0" algn="ctr">
                        <a:lnSpc>
                          <a:spcPct val="100000"/>
                        </a:lnSpc>
                        <a:spcBef>
                          <a:spcPts val="0"/>
                        </a:spcBef>
                        <a:spcAft>
                          <a:spcPts val="0"/>
                        </a:spcAft>
                        <a:buClr>
                          <a:schemeClr val="dk1"/>
                        </a:buClr>
                        <a:buSzPts val="900"/>
                        <a:buFont typeface="Arial"/>
                        <a:buNone/>
                      </a:pPr>
                      <a:r>
                        <a:rPr b="0" lang="en-US" sz="900">
                          <a:solidFill>
                            <a:schemeClr val="dk1"/>
                          </a:solidFill>
                          <a:latin typeface="Arial"/>
                          <a:ea typeface="Arial"/>
                          <a:cs typeface="Arial"/>
                          <a:sym typeface="Arial"/>
                        </a:rPr>
                        <a:t>100±5N;</a:t>
                      </a:r>
                      <a:endParaRPr/>
                    </a:p>
                    <a:p>
                      <a:pPr indent="0" lvl="0" marL="0" marR="0" rtl="0" algn="ctr">
                        <a:lnSpc>
                          <a:spcPct val="100000"/>
                        </a:lnSpc>
                        <a:spcBef>
                          <a:spcPts val="180"/>
                        </a:spcBef>
                        <a:spcAft>
                          <a:spcPts val="0"/>
                        </a:spcAft>
                        <a:buClr>
                          <a:schemeClr val="dk1"/>
                        </a:buClr>
                        <a:buSzPts val="900"/>
                        <a:buFont typeface="Arial"/>
                        <a:buNone/>
                      </a:pPr>
                      <a:r>
                        <a:rPr b="0" lang="en-US" sz="900">
                          <a:solidFill>
                            <a:schemeClr val="dk1"/>
                          </a:solidFill>
                          <a:latin typeface="Arial"/>
                          <a:ea typeface="Arial"/>
                          <a:cs typeface="Arial"/>
                          <a:sym typeface="Arial"/>
                        </a:rPr>
                        <a:t>9±1s</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bl>
          </a:graphicData>
        </a:graphic>
      </p:graphicFrame>
      <p:sp>
        <p:nvSpPr>
          <p:cNvPr id="401" name="Google Shape;401;p27"/>
          <p:cNvSpPr txBox="1"/>
          <p:nvPr/>
        </p:nvSpPr>
        <p:spPr>
          <a:xfrm>
            <a:off x="590365" y="1272793"/>
            <a:ext cx="7286810" cy="3093154"/>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Take the rear housing and check it no damage.</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Take the speaker FPC, remover the liner from the speaker FPC, and paste it to the rear housing. And press it to paste firmly.</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Note: The speaker transit FPC has two positioning holes, must be positioned according to the location of the hole.</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Take the wifi antenna and paste it on the rear housing.</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Take the diversity antenna and paste it on the rear housing.</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Put the rear housing in the fixture and press the antenna.</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Self-check the speaker FPC, wifi and diversity antenna pasted in place.        </a:t>
            </a:r>
            <a:endParaRPr sz="1300">
              <a:solidFill>
                <a:schemeClr val="dk1"/>
              </a:solidFill>
              <a:latin typeface="Arial"/>
              <a:ea typeface="Arial"/>
              <a:cs typeface="Arial"/>
              <a:sym typeface="Arial"/>
            </a:endParaRPr>
          </a:p>
        </p:txBody>
      </p:sp>
      <p:sp>
        <p:nvSpPr>
          <p:cNvPr id="402" name="Google Shape;402;p27"/>
          <p:cNvSpPr/>
          <p:nvPr/>
        </p:nvSpPr>
        <p:spPr>
          <a:xfrm>
            <a:off x="322896" y="1794207"/>
            <a:ext cx="179387" cy="190500"/>
          </a:xfrm>
          <a:prstGeom prst="rect">
            <a:avLst/>
          </a:prstGeom>
          <a:solidFill>
            <a:srgbClr val="0000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403" name="Google Shape;403;p27"/>
          <p:cNvSpPr/>
          <p:nvPr/>
        </p:nvSpPr>
        <p:spPr>
          <a:xfrm>
            <a:off x="311173" y="3318940"/>
            <a:ext cx="179387" cy="190500"/>
          </a:xfrm>
          <a:prstGeom prst="rect">
            <a:avLst/>
          </a:prstGeom>
          <a:solidFill>
            <a:srgbClr val="0000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404" name="Google Shape;404;p27"/>
          <p:cNvSpPr/>
          <p:nvPr/>
        </p:nvSpPr>
        <p:spPr>
          <a:xfrm>
            <a:off x="306388" y="1431925"/>
            <a:ext cx="193675" cy="200025"/>
          </a:xfrm>
          <a:prstGeom prst="ellipse">
            <a:avLst/>
          </a:prstGeom>
          <a:solidFill>
            <a:srgbClr val="FFFF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405" name="Google Shape;405;p27"/>
          <p:cNvSpPr/>
          <p:nvPr/>
        </p:nvSpPr>
        <p:spPr>
          <a:xfrm>
            <a:off x="299966" y="2287845"/>
            <a:ext cx="211137" cy="193675"/>
          </a:xfrm>
          <a:custGeom>
            <a:pathLst>
              <a:path extrusionOk="0" h="22" w="26">
                <a:moveTo>
                  <a:pt x="26" y="22"/>
                </a:moveTo>
                <a:lnTo>
                  <a:pt x="13" y="0"/>
                </a:lnTo>
                <a:lnTo>
                  <a:pt x="0" y="22"/>
                </a:lnTo>
                <a:lnTo>
                  <a:pt x="26" y="22"/>
                </a:lnTo>
                <a:close/>
              </a:path>
            </a:pathLst>
          </a:custGeom>
          <a:solidFill>
            <a:srgbClr val="FF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406" name="Google Shape;406;p27"/>
          <p:cNvSpPr/>
          <p:nvPr/>
        </p:nvSpPr>
        <p:spPr>
          <a:xfrm>
            <a:off x="2828925" y="4933949"/>
            <a:ext cx="342900" cy="371476"/>
          </a:xfrm>
          <a:prstGeom prst="roundRect">
            <a:avLst>
              <a:gd fmla="val 16667" name="adj"/>
            </a:avLst>
          </a:prstGeom>
          <a:noFill/>
          <a:ln cap="flat" cmpd="sng" w="19050">
            <a:solidFill>
              <a:srgbClr val="FF00FF"/>
            </a:solidFill>
            <a:prstDash val="solid"/>
            <a:round/>
            <a:headEnd len="sm" w="sm" type="none"/>
            <a:tailEnd len="sm" w="sm"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407" name="Google Shape;407;p27"/>
          <p:cNvSpPr/>
          <p:nvPr/>
        </p:nvSpPr>
        <p:spPr>
          <a:xfrm>
            <a:off x="114300" y="6667500"/>
            <a:ext cx="771525" cy="438150"/>
          </a:xfrm>
          <a:prstGeom prst="wedgeRoundRectCallout">
            <a:avLst>
              <a:gd fmla="val 49994" name="adj1"/>
              <a:gd fmla="val 1183" name="adj2"/>
              <a:gd fmla="val 16667" name="adj3"/>
            </a:avLst>
          </a:prstGeom>
          <a:solidFill>
            <a:srgbClr val="FFFFFF"/>
          </a:solidFill>
          <a:ln cap="flat" cmpd="sng" w="19050">
            <a:solidFill>
              <a:srgbClr val="FF00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00">
                <a:solidFill>
                  <a:schemeClr val="dk1"/>
                </a:solidFill>
                <a:latin typeface="Arial"/>
                <a:ea typeface="Arial"/>
                <a:cs typeface="Arial"/>
                <a:sym typeface="Arial"/>
              </a:rPr>
              <a:t>Speaker FPC</a:t>
            </a:r>
            <a:endParaRPr sz="1000">
              <a:solidFill>
                <a:schemeClr val="dk1"/>
              </a:solidFill>
              <a:latin typeface="Arial"/>
              <a:ea typeface="Arial"/>
              <a:cs typeface="Arial"/>
              <a:sym typeface="Arial"/>
            </a:endParaRPr>
          </a:p>
        </p:txBody>
      </p:sp>
      <p:sp>
        <p:nvSpPr>
          <p:cNvPr id="408" name="Google Shape;408;p27"/>
          <p:cNvSpPr/>
          <p:nvPr/>
        </p:nvSpPr>
        <p:spPr>
          <a:xfrm>
            <a:off x="152399" y="6029325"/>
            <a:ext cx="790575" cy="419099"/>
          </a:xfrm>
          <a:prstGeom prst="wedgeRoundRectCallout">
            <a:avLst>
              <a:gd fmla="val 49936" name="adj1"/>
              <a:gd fmla="val 5091" name="adj2"/>
              <a:gd fmla="val 16667" name="adj3"/>
            </a:avLst>
          </a:prstGeom>
          <a:solidFill>
            <a:srgbClr val="FFFFFF"/>
          </a:solidFill>
          <a:ln cap="flat" cmpd="sng" w="19050">
            <a:solidFill>
              <a:srgbClr val="FF00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00">
                <a:solidFill>
                  <a:schemeClr val="dk1"/>
                </a:solidFill>
                <a:latin typeface="Arial"/>
                <a:ea typeface="Arial"/>
                <a:cs typeface="Arial"/>
                <a:sym typeface="Arial"/>
              </a:rPr>
              <a:t>Diversity antenna</a:t>
            </a:r>
            <a:endParaRPr sz="1000">
              <a:solidFill>
                <a:schemeClr val="dk1"/>
              </a:solidFill>
              <a:latin typeface="Arial"/>
              <a:ea typeface="Arial"/>
              <a:cs typeface="Arial"/>
              <a:sym typeface="Arial"/>
            </a:endParaRPr>
          </a:p>
        </p:txBody>
      </p:sp>
      <p:sp>
        <p:nvSpPr>
          <p:cNvPr id="409" name="Google Shape;409;p27"/>
          <p:cNvSpPr/>
          <p:nvPr/>
        </p:nvSpPr>
        <p:spPr>
          <a:xfrm>
            <a:off x="3419475" y="4791074"/>
            <a:ext cx="1047749" cy="542925"/>
          </a:xfrm>
          <a:prstGeom prst="roundRect">
            <a:avLst>
              <a:gd fmla="val 16667" name="adj"/>
            </a:avLst>
          </a:prstGeom>
          <a:noFill/>
          <a:ln cap="flat" cmpd="sng" w="19050">
            <a:solidFill>
              <a:srgbClr val="FF00FF"/>
            </a:solidFill>
            <a:prstDash val="solid"/>
            <a:round/>
            <a:headEnd len="sm" w="sm" type="none"/>
            <a:tailEnd len="sm" w="sm"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410" name="Google Shape;410;p27"/>
          <p:cNvSpPr/>
          <p:nvPr/>
        </p:nvSpPr>
        <p:spPr>
          <a:xfrm>
            <a:off x="311173" y="2909365"/>
            <a:ext cx="179387" cy="190500"/>
          </a:xfrm>
          <a:prstGeom prst="rect">
            <a:avLst/>
          </a:prstGeom>
          <a:solidFill>
            <a:srgbClr val="0000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pic>
        <p:nvPicPr>
          <p:cNvPr id="411" name="Google Shape;411;p27"/>
          <p:cNvPicPr preferRelativeResize="0"/>
          <p:nvPr/>
        </p:nvPicPr>
        <p:blipFill rotWithShape="1">
          <a:blip r:embed="rId7">
            <a:alphaModFix/>
          </a:blip>
          <a:srcRect b="0" l="0" r="0" t="0"/>
          <a:stretch/>
        </p:blipFill>
        <p:spPr>
          <a:xfrm>
            <a:off x="947739" y="6541907"/>
            <a:ext cx="1452562" cy="782818"/>
          </a:xfrm>
          <a:prstGeom prst="rect">
            <a:avLst/>
          </a:prstGeom>
          <a:noFill/>
          <a:ln>
            <a:noFill/>
          </a:ln>
        </p:spPr>
      </p:pic>
      <p:sp>
        <p:nvSpPr>
          <p:cNvPr id="412" name="Google Shape;412;p27"/>
          <p:cNvSpPr/>
          <p:nvPr/>
        </p:nvSpPr>
        <p:spPr>
          <a:xfrm>
            <a:off x="228599" y="4657725"/>
            <a:ext cx="790575" cy="419099"/>
          </a:xfrm>
          <a:prstGeom prst="wedgeRoundRectCallout">
            <a:avLst>
              <a:gd fmla="val 49936" name="adj1"/>
              <a:gd fmla="val 5091" name="adj2"/>
              <a:gd fmla="val 16667" name="adj3"/>
            </a:avLst>
          </a:prstGeom>
          <a:solidFill>
            <a:srgbClr val="FFFFFF"/>
          </a:solidFill>
          <a:ln cap="flat" cmpd="sng" w="19050">
            <a:solidFill>
              <a:srgbClr val="FF00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00">
                <a:solidFill>
                  <a:schemeClr val="dk1"/>
                </a:solidFill>
                <a:latin typeface="Arial"/>
                <a:ea typeface="Arial"/>
                <a:cs typeface="Arial"/>
                <a:sym typeface="Arial"/>
              </a:rPr>
              <a:t>Wifi antenna</a:t>
            </a:r>
            <a:endParaRPr sz="1000">
              <a:solidFill>
                <a:schemeClr val="dk1"/>
              </a:solidFill>
              <a:latin typeface="Arial"/>
              <a:ea typeface="Arial"/>
              <a:cs typeface="Arial"/>
              <a:sym typeface="Arial"/>
            </a:endParaRPr>
          </a:p>
        </p:txBody>
      </p:sp>
      <p:sp>
        <p:nvSpPr>
          <p:cNvPr id="413" name="Google Shape;413;p27"/>
          <p:cNvSpPr/>
          <p:nvPr/>
        </p:nvSpPr>
        <p:spPr>
          <a:xfrm>
            <a:off x="3567183" y="4314824"/>
            <a:ext cx="747642" cy="390525"/>
          </a:xfrm>
          <a:prstGeom prst="wedgeRoundRectCallout">
            <a:avLst>
              <a:gd fmla="val -18698" name="adj1"/>
              <a:gd fmla="val 117818" name="adj2"/>
              <a:gd fmla="val 16667" name="adj3"/>
            </a:avLst>
          </a:prstGeom>
          <a:solidFill>
            <a:srgbClr val="FFFFFF"/>
          </a:solidFill>
          <a:ln cap="flat" cmpd="sng" w="19050">
            <a:solidFill>
              <a:srgbClr val="FF00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00">
                <a:solidFill>
                  <a:schemeClr val="dk1"/>
                </a:solidFill>
                <a:latin typeface="Arial"/>
                <a:ea typeface="Arial"/>
                <a:cs typeface="Arial"/>
                <a:sym typeface="Arial"/>
              </a:rPr>
              <a:t>Speaker FPC</a:t>
            </a:r>
            <a:endParaRPr sz="1000">
              <a:solidFill>
                <a:schemeClr val="dk1"/>
              </a:solidFill>
              <a:latin typeface="Arial"/>
              <a:ea typeface="Arial"/>
              <a:cs typeface="Arial"/>
              <a:sym typeface="Arial"/>
            </a:endParaRPr>
          </a:p>
        </p:txBody>
      </p:sp>
      <p:sp>
        <p:nvSpPr>
          <p:cNvPr id="414" name="Google Shape;414;p27"/>
          <p:cNvSpPr/>
          <p:nvPr/>
        </p:nvSpPr>
        <p:spPr>
          <a:xfrm>
            <a:off x="4972050" y="4952999"/>
            <a:ext cx="342900" cy="371476"/>
          </a:xfrm>
          <a:prstGeom prst="roundRect">
            <a:avLst>
              <a:gd fmla="val 16667" name="adj"/>
            </a:avLst>
          </a:prstGeom>
          <a:noFill/>
          <a:ln cap="flat" cmpd="sng" w="19050">
            <a:solidFill>
              <a:srgbClr val="FF00FF"/>
            </a:solidFill>
            <a:prstDash val="solid"/>
            <a:round/>
            <a:headEnd len="sm" w="sm" type="none"/>
            <a:tailEnd len="sm" w="sm"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415" name="Google Shape;415;p27"/>
          <p:cNvSpPr/>
          <p:nvPr/>
        </p:nvSpPr>
        <p:spPr>
          <a:xfrm>
            <a:off x="5415033" y="4295774"/>
            <a:ext cx="747642" cy="390525"/>
          </a:xfrm>
          <a:prstGeom prst="wedgeRoundRectCallout">
            <a:avLst>
              <a:gd fmla="val -18698" name="adj1"/>
              <a:gd fmla="val 117818" name="adj2"/>
              <a:gd fmla="val 16667" name="adj3"/>
            </a:avLst>
          </a:prstGeom>
          <a:solidFill>
            <a:srgbClr val="FFFFFF"/>
          </a:solidFill>
          <a:ln cap="flat" cmpd="sng" w="19050">
            <a:solidFill>
              <a:srgbClr val="FF00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00">
                <a:solidFill>
                  <a:schemeClr val="dk1"/>
                </a:solidFill>
                <a:latin typeface="Arial"/>
                <a:ea typeface="Arial"/>
                <a:cs typeface="Arial"/>
                <a:sym typeface="Arial"/>
              </a:rPr>
              <a:t>Wifi antenna</a:t>
            </a:r>
            <a:endParaRPr sz="1000">
              <a:solidFill>
                <a:schemeClr val="dk1"/>
              </a:solidFill>
              <a:latin typeface="Arial"/>
              <a:ea typeface="Arial"/>
              <a:cs typeface="Arial"/>
              <a:sym typeface="Arial"/>
            </a:endParaRPr>
          </a:p>
        </p:txBody>
      </p:sp>
      <p:sp>
        <p:nvSpPr>
          <p:cNvPr id="416" name="Google Shape;416;p27"/>
          <p:cNvSpPr/>
          <p:nvPr/>
        </p:nvSpPr>
        <p:spPr>
          <a:xfrm>
            <a:off x="7148583" y="4248149"/>
            <a:ext cx="747642" cy="390525"/>
          </a:xfrm>
          <a:prstGeom prst="wedgeRoundRectCallout">
            <a:avLst>
              <a:gd fmla="val -18698" name="adj1"/>
              <a:gd fmla="val 117818" name="adj2"/>
              <a:gd fmla="val 16667" name="adj3"/>
            </a:avLst>
          </a:prstGeom>
          <a:solidFill>
            <a:srgbClr val="FFFFFF"/>
          </a:solidFill>
          <a:ln cap="flat" cmpd="sng" w="19050">
            <a:solidFill>
              <a:srgbClr val="FF00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00">
                <a:solidFill>
                  <a:schemeClr val="dk1"/>
                </a:solidFill>
                <a:latin typeface="Arial"/>
                <a:ea typeface="Arial"/>
                <a:cs typeface="Arial"/>
                <a:sym typeface="Arial"/>
              </a:rPr>
              <a:t>Diversity antenna</a:t>
            </a:r>
            <a:endParaRPr sz="1000">
              <a:solidFill>
                <a:schemeClr val="dk1"/>
              </a:solidFill>
              <a:latin typeface="Arial"/>
              <a:ea typeface="Arial"/>
              <a:cs typeface="Arial"/>
              <a:sym typeface="Arial"/>
            </a:endParaRPr>
          </a:p>
        </p:txBody>
      </p:sp>
      <p:sp>
        <p:nvSpPr>
          <p:cNvPr id="417" name="Google Shape;417;p27"/>
          <p:cNvSpPr/>
          <p:nvPr/>
        </p:nvSpPr>
        <p:spPr>
          <a:xfrm>
            <a:off x="315913" y="4114799"/>
            <a:ext cx="193675" cy="200025"/>
          </a:xfrm>
          <a:prstGeom prst="ellipse">
            <a:avLst/>
          </a:prstGeom>
          <a:solidFill>
            <a:srgbClr val="FFFF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418" name="Google Shape;418;p27"/>
          <p:cNvSpPr/>
          <p:nvPr/>
        </p:nvSpPr>
        <p:spPr>
          <a:xfrm>
            <a:off x="311151" y="3718990"/>
            <a:ext cx="179387" cy="190500"/>
          </a:xfrm>
          <a:prstGeom prst="rect">
            <a:avLst/>
          </a:prstGeom>
          <a:solidFill>
            <a:srgbClr val="0000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23" name="Shape 423"/>
        <p:cNvGrpSpPr/>
        <p:nvPr/>
      </p:nvGrpSpPr>
      <p:grpSpPr>
        <a:xfrm>
          <a:off x="0" y="0"/>
          <a:ext cx="0" cy="0"/>
          <a:chOff x="0" y="0"/>
          <a:chExt cx="0" cy="0"/>
        </a:xfrm>
      </p:grpSpPr>
      <p:pic>
        <p:nvPicPr>
          <p:cNvPr id="424" name="Google Shape;424;p28"/>
          <p:cNvPicPr preferRelativeResize="0"/>
          <p:nvPr/>
        </p:nvPicPr>
        <p:blipFill rotWithShape="1">
          <a:blip r:embed="rId3">
            <a:alphaModFix/>
          </a:blip>
          <a:srcRect b="0" l="0" r="0" t="0"/>
          <a:stretch/>
        </p:blipFill>
        <p:spPr>
          <a:xfrm>
            <a:off x="919163" y="3890963"/>
            <a:ext cx="3609975" cy="3324225"/>
          </a:xfrm>
          <a:prstGeom prst="rect">
            <a:avLst/>
          </a:prstGeom>
          <a:noFill/>
          <a:ln>
            <a:noFill/>
          </a:ln>
        </p:spPr>
      </p:pic>
      <p:pic>
        <p:nvPicPr>
          <p:cNvPr id="425" name="Google Shape;425;p28"/>
          <p:cNvPicPr preferRelativeResize="0"/>
          <p:nvPr/>
        </p:nvPicPr>
        <p:blipFill rotWithShape="1">
          <a:blip r:embed="rId4">
            <a:alphaModFix/>
          </a:blip>
          <a:srcRect b="0" l="0" r="0" t="0"/>
          <a:stretch/>
        </p:blipFill>
        <p:spPr>
          <a:xfrm>
            <a:off x="4624388" y="3867150"/>
            <a:ext cx="3438525" cy="3295650"/>
          </a:xfrm>
          <a:prstGeom prst="rect">
            <a:avLst/>
          </a:prstGeom>
          <a:noFill/>
          <a:ln>
            <a:noFill/>
          </a:ln>
        </p:spPr>
      </p:pic>
      <p:graphicFrame>
        <p:nvGraphicFramePr>
          <p:cNvPr id="426" name="Google Shape;426;p28"/>
          <p:cNvGraphicFramePr/>
          <p:nvPr/>
        </p:nvGraphicFramePr>
        <p:xfrm>
          <a:off x="0" y="473075"/>
          <a:ext cx="3000000" cy="3000000"/>
        </p:xfrm>
        <a:graphic>
          <a:graphicData uri="http://schemas.openxmlformats.org/drawingml/2006/table">
            <a:tbl>
              <a:tblPr>
                <a:noFill/>
                <a:tableStyleId>{47D3ABDA-69E1-40BC-A2FD-3171827BBA8E}</a:tableStyleId>
              </a:tblPr>
              <a:tblGrid>
                <a:gridCol w="1571625"/>
                <a:gridCol w="695325"/>
                <a:gridCol w="1924050"/>
                <a:gridCol w="936625"/>
                <a:gridCol w="1531950"/>
                <a:gridCol w="703250"/>
                <a:gridCol w="469900"/>
                <a:gridCol w="682625"/>
                <a:gridCol w="779475"/>
                <a:gridCol w="757225"/>
              </a:tblGrid>
              <a:tr h="441325">
                <a:tc>
                  <a:txBody>
                    <a:bodyPr>
                      <a:noAutofit/>
                    </a:bodyPr>
                    <a:lstStyle/>
                    <a:p>
                      <a:pPr indent="0" lvl="0" marL="0" marR="0" rtl="0" algn="ctr">
                        <a:lnSpc>
                          <a:spcPct val="100000"/>
                        </a:lnSpc>
                        <a:spcBef>
                          <a:spcPts val="0"/>
                        </a:spcBef>
                        <a:spcAft>
                          <a:spcPts val="0"/>
                        </a:spcAft>
                        <a:buClr>
                          <a:schemeClr val="dk1"/>
                        </a:buClr>
                        <a:buSzPts val="1600"/>
                        <a:buFont typeface="Arial"/>
                        <a:buNone/>
                      </a:pPr>
                      <a:r>
                        <a:t/>
                      </a:r>
                      <a:endParaRPr b="1" i="0" sz="16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ctr">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ctr">
                        <a:lnSpc>
                          <a:spcPct val="100000"/>
                        </a:lnSpc>
                        <a:spcBef>
                          <a:spcPts val="0"/>
                        </a:spcBef>
                        <a:spcAft>
                          <a:spcPts val="0"/>
                        </a:spcAft>
                        <a:buClr>
                          <a:schemeClr val="dk1"/>
                        </a:buClr>
                        <a:buSzPts val="1050"/>
                        <a:buFont typeface="Calibri"/>
                        <a:buNone/>
                      </a:pPr>
                      <a:r>
                        <a:rPr b="1" i="0" lang="en-US" sz="1050" u="none" cap="none" strike="noStrike">
                          <a:solidFill>
                            <a:schemeClr val="dk1"/>
                          </a:solidFill>
                          <a:latin typeface="Calibri"/>
                          <a:ea typeface="Calibri"/>
                          <a:cs typeface="Calibri"/>
                          <a:sym typeface="Calibri"/>
                        </a:rPr>
                        <a:t>Assemble  fingerprint module, rear housing</a:t>
                      </a:r>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27425" marB="27425" marR="64000" marL="640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ctr">
                        <a:lnSpc>
                          <a:spcPct val="100000"/>
                        </a:lnSpc>
                        <a:spcBef>
                          <a:spcPts val="0"/>
                        </a:spcBef>
                        <a:spcAft>
                          <a:spcPts val="0"/>
                        </a:spcAft>
                        <a:buClr>
                          <a:schemeClr val="dk1"/>
                        </a:buClr>
                        <a:buSzPts val="1100"/>
                        <a:buFont typeface="Arial"/>
                        <a:buNone/>
                      </a:pPr>
                      <a:r>
                        <a:t/>
                      </a:r>
                      <a:endParaRPr b="0" i="0" sz="1100" u="none" cap="none" strike="noStrike">
                        <a:solidFill>
                          <a:schemeClr val="dk1"/>
                        </a:solidFill>
                        <a:latin typeface="Calibri"/>
                        <a:ea typeface="Calibri"/>
                        <a:cs typeface="Calibri"/>
                        <a:sym typeface="Calibri"/>
                      </a:endParaRPr>
                    </a:p>
                    <a:p>
                      <a:pPr indent="0" lvl="0" marL="0" marR="0" rtl="0" algn="l">
                        <a:lnSpc>
                          <a:spcPct val="100000"/>
                        </a:lnSpc>
                        <a:spcBef>
                          <a:spcPts val="220"/>
                        </a:spcBef>
                        <a:spcAft>
                          <a:spcPts val="0"/>
                        </a:spcAft>
                        <a:buClr>
                          <a:schemeClr val="dk1"/>
                        </a:buClr>
                        <a:buSzPts val="1100"/>
                        <a:buFont typeface="Calibri"/>
                        <a:buNone/>
                      </a:pPr>
                      <a:r>
                        <a:rPr b="0" i="0" lang="en-US" sz="1100" u="none" cap="none" strike="noStrike">
                          <a:solidFill>
                            <a:schemeClr val="dk1"/>
                          </a:solidFill>
                          <a:latin typeface="Calibri"/>
                          <a:ea typeface="Calibri"/>
                          <a:cs typeface="Calibri"/>
                          <a:sym typeface="Calibri"/>
                        </a:rPr>
                        <a:t>  </a:t>
                      </a:r>
                      <a:fld id="{00000000-1234-1234-1234-123412341234}" type="slidenum">
                        <a:rPr b="0" i="0" lang="en-US" sz="1100" u="none" cap="none" strike="noStrike">
                          <a:solidFill>
                            <a:schemeClr val="dk1"/>
                          </a:solidFill>
                          <a:latin typeface="Calibri"/>
                          <a:ea typeface="Calibri"/>
                          <a:cs typeface="Calibri"/>
                          <a:sym typeface="Calibri"/>
                        </a:rPr>
                        <a:t>‹#›</a:t>
                      </a:fld>
                      <a:r>
                        <a:rPr b="0" i="0" lang="en-US" sz="1100" u="none" cap="none" strike="noStrike">
                          <a:solidFill>
                            <a:schemeClr val="dk1"/>
                          </a:solidFill>
                          <a:latin typeface="Calibri"/>
                          <a:ea typeface="Calibri"/>
                          <a:cs typeface="Calibri"/>
                          <a:sym typeface="Calibri"/>
                        </a:rPr>
                        <a:t>  </a:t>
                      </a:r>
                      <a:endParaRPr b="0" i="0" sz="1100" u="none" cap="none" strike="noStrike">
                        <a:solidFill>
                          <a:schemeClr val="lt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grpSp>
        <p:nvGrpSpPr>
          <p:cNvPr id="427" name="Google Shape;427;p28"/>
          <p:cNvGrpSpPr/>
          <p:nvPr/>
        </p:nvGrpSpPr>
        <p:grpSpPr>
          <a:xfrm>
            <a:off x="8139113" y="1470025"/>
            <a:ext cx="1785937" cy="409575"/>
            <a:chOff x="3372" y="891"/>
            <a:chExt cx="1125" cy="258"/>
          </a:xfrm>
        </p:grpSpPr>
        <p:sp>
          <p:nvSpPr>
            <p:cNvPr id="428" name="Google Shape;428;p28"/>
            <p:cNvSpPr/>
            <p:nvPr/>
          </p:nvSpPr>
          <p:spPr>
            <a:xfrm>
              <a:off x="3372" y="1045"/>
              <a:ext cx="388" cy="86"/>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900">
                  <a:solidFill>
                    <a:srgbClr val="000000"/>
                  </a:solidFill>
                  <a:latin typeface="Times New Roman"/>
                  <a:ea typeface="Times New Roman"/>
                  <a:cs typeface="Times New Roman"/>
                  <a:sym typeface="Times New Roman"/>
                </a:rPr>
                <a:t>  </a:t>
              </a:r>
              <a:r>
                <a:rPr b="1" lang="en-US" sz="900">
                  <a:solidFill>
                    <a:srgbClr val="000000"/>
                  </a:solidFill>
                  <a:latin typeface="Calibri"/>
                  <a:ea typeface="Calibri"/>
                  <a:cs typeface="Calibri"/>
                  <a:sym typeface="Calibri"/>
                </a:rPr>
                <a:t>Attention</a:t>
              </a:r>
              <a:endParaRPr b="1" sz="900">
                <a:solidFill>
                  <a:schemeClr val="dk1"/>
                </a:solidFill>
                <a:latin typeface="Calibri"/>
                <a:ea typeface="Calibri"/>
                <a:cs typeface="Calibri"/>
                <a:sym typeface="Calibri"/>
              </a:endParaRPr>
            </a:p>
          </p:txBody>
        </p:sp>
        <p:sp>
          <p:nvSpPr>
            <p:cNvPr id="429" name="Google Shape;429;p28"/>
            <p:cNvSpPr/>
            <p:nvPr/>
          </p:nvSpPr>
          <p:spPr>
            <a:xfrm>
              <a:off x="3507" y="893"/>
              <a:ext cx="133" cy="122"/>
            </a:xfrm>
            <a:custGeom>
              <a:pathLst>
                <a:path extrusionOk="0" h="22" w="26">
                  <a:moveTo>
                    <a:pt x="26" y="22"/>
                  </a:moveTo>
                  <a:lnTo>
                    <a:pt x="13" y="0"/>
                  </a:lnTo>
                  <a:lnTo>
                    <a:pt x="0" y="22"/>
                  </a:lnTo>
                  <a:lnTo>
                    <a:pt x="26" y="22"/>
                  </a:lnTo>
                  <a:close/>
                </a:path>
              </a:pathLst>
            </a:custGeom>
            <a:solidFill>
              <a:srgbClr val="FF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430" name="Google Shape;430;p28"/>
            <p:cNvSpPr/>
            <p:nvPr/>
          </p:nvSpPr>
          <p:spPr>
            <a:xfrm>
              <a:off x="3865" y="895"/>
              <a:ext cx="110" cy="120"/>
            </a:xfrm>
            <a:prstGeom prst="rect">
              <a:avLst/>
            </a:prstGeom>
            <a:solidFill>
              <a:srgbClr val="0000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431" name="Google Shape;431;p28"/>
            <p:cNvSpPr txBox="1"/>
            <p:nvPr/>
          </p:nvSpPr>
          <p:spPr>
            <a:xfrm>
              <a:off x="3730" y="1026"/>
              <a:ext cx="429" cy="123"/>
            </a:xfrm>
            <a:prstGeom prst="rect">
              <a:avLst/>
            </a:prstGeom>
            <a:noFill/>
            <a:ln>
              <a:noFill/>
            </a:ln>
          </p:spPr>
          <p:txBody>
            <a:bodyPr anchorCtr="0" anchor="t" bIns="31825" lIns="63675" spcFirstLastPara="1" rIns="63675" wrap="square" tIns="31825">
              <a:noAutofit/>
            </a:bodyPr>
            <a:lstStyle/>
            <a:p>
              <a:pPr indent="0" lvl="0" marL="0" marR="0" rtl="0" algn="l">
                <a:spcBef>
                  <a:spcPts val="0"/>
                </a:spcBef>
                <a:spcAft>
                  <a:spcPts val="0"/>
                </a:spcAft>
                <a:buNone/>
              </a:pPr>
              <a:r>
                <a:rPr b="1" lang="en-US" sz="900">
                  <a:solidFill>
                    <a:schemeClr val="dk1"/>
                  </a:solidFill>
                  <a:latin typeface="Calibri"/>
                  <a:ea typeface="Calibri"/>
                  <a:cs typeface="Calibri"/>
                  <a:sym typeface="Calibri"/>
                </a:rPr>
                <a:t>Operation</a:t>
              </a:r>
              <a:endParaRPr b="1" sz="900">
                <a:solidFill>
                  <a:schemeClr val="dk1"/>
                </a:solidFill>
                <a:latin typeface="Calibri"/>
                <a:ea typeface="Calibri"/>
                <a:cs typeface="Calibri"/>
                <a:sym typeface="Calibri"/>
              </a:endParaRPr>
            </a:p>
          </p:txBody>
        </p:sp>
        <p:sp>
          <p:nvSpPr>
            <p:cNvPr id="432" name="Google Shape;432;p28"/>
            <p:cNvSpPr/>
            <p:nvPr/>
          </p:nvSpPr>
          <p:spPr>
            <a:xfrm>
              <a:off x="4087" y="1046"/>
              <a:ext cx="410" cy="86"/>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900">
                  <a:solidFill>
                    <a:srgbClr val="000000"/>
                  </a:solidFill>
                  <a:latin typeface="Calibri"/>
                  <a:ea typeface="Calibri"/>
                  <a:cs typeface="Calibri"/>
                  <a:sym typeface="Calibri"/>
                </a:rPr>
                <a:t>Verification</a:t>
              </a:r>
              <a:endParaRPr b="1" sz="900">
                <a:solidFill>
                  <a:schemeClr val="dk1"/>
                </a:solidFill>
                <a:latin typeface="Calibri"/>
                <a:ea typeface="Calibri"/>
                <a:cs typeface="Calibri"/>
                <a:sym typeface="Calibri"/>
              </a:endParaRPr>
            </a:p>
          </p:txBody>
        </p:sp>
        <p:sp>
          <p:nvSpPr>
            <p:cNvPr id="433" name="Google Shape;433;p28"/>
            <p:cNvSpPr/>
            <p:nvPr/>
          </p:nvSpPr>
          <p:spPr>
            <a:xfrm>
              <a:off x="4216" y="891"/>
              <a:ext cx="122" cy="126"/>
            </a:xfrm>
            <a:prstGeom prst="ellipse">
              <a:avLst/>
            </a:prstGeom>
            <a:solidFill>
              <a:srgbClr val="FFFF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grpSp>
      <p:graphicFrame>
        <p:nvGraphicFramePr>
          <p:cNvPr id="434" name="Google Shape;434;p28"/>
          <p:cNvGraphicFramePr/>
          <p:nvPr/>
        </p:nvGraphicFramePr>
        <p:xfrm>
          <a:off x="8108950" y="1008063"/>
          <a:ext cx="3000000" cy="3000000"/>
        </p:xfrm>
        <a:graphic>
          <a:graphicData uri="http://schemas.openxmlformats.org/drawingml/2006/table">
            <a:tbl>
              <a:tblPr>
                <a:noFill/>
                <a:tableStyleId>{47D3ABDA-69E1-40BC-A2FD-3171827BBA8E}</a:tableStyleId>
              </a:tblPr>
              <a:tblGrid>
                <a:gridCol w="1084275"/>
                <a:gridCol w="290500"/>
                <a:gridCol w="496850"/>
              </a:tblGrid>
              <a:tr h="346075">
                <a:tc gridSpan="3">
                  <a:txBody>
                    <a:bodyPr>
                      <a:noAutofit/>
                    </a:bodyPr>
                    <a:lstStyle/>
                    <a:p>
                      <a:pPr indent="0" lvl="0" marL="0" marR="0" rtl="0" algn="ctr">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Symbols</a:t>
                      </a:r>
                      <a:endParaRPr/>
                    </a:p>
                  </a:txBody>
                  <a:tcPr marT="28100" marB="28100" marR="57900" marL="5790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hMerge="1"/>
              </a:tr>
              <a:tr h="574675">
                <a:tc gridSpan="3">
                  <a:txBody>
                    <a:bodyPr>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a:txBody>
                  <a:tcPr marT="28100" marB="28100" marR="57900" marL="5790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hMerge="1"/>
              </a:tr>
              <a:tr h="355600">
                <a:tc gridSpan="3">
                  <a:txBody>
                    <a:bodyPr>
                      <a:noAutofit/>
                    </a:bodyPr>
                    <a:lstStyle/>
                    <a:p>
                      <a:pPr indent="0" lvl="0" marL="0" marR="0" rtl="0" algn="ctr">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Material List</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hMerge="1"/>
              </a:tr>
              <a:tr h="239725">
                <a:tc gridSpan="2">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Description / Part #</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Qty</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r>
              <a:tr h="290525">
                <a:tc gridSpan="2">
                  <a:txBody>
                    <a:bodyPr>
                      <a:noAutofit/>
                    </a:bodyPr>
                    <a:lstStyle/>
                    <a:p>
                      <a:pPr indent="0" lvl="0" marL="0" marR="0" rtl="0" algn="l">
                        <a:spcBef>
                          <a:spcPts val="0"/>
                        </a:spcBef>
                        <a:spcAft>
                          <a:spcPts val="0"/>
                        </a:spcAft>
                        <a:buNone/>
                      </a:pPr>
                      <a:r>
                        <a:rPr lang="en-US" sz="900"/>
                        <a:t>Fingerprint module </a:t>
                      </a:r>
                      <a:endParaRPr sz="900">
                        <a:latin typeface="Arial"/>
                        <a:ea typeface="Arial"/>
                        <a:cs typeface="Arial"/>
                        <a:sym typeface="Arial"/>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a:txBody>
                    <a:bodyPr>
                      <a:noAutofit/>
                    </a:bodyPr>
                    <a:lstStyle/>
                    <a:p>
                      <a:pPr indent="0" lvl="0" marL="0" marR="0" rtl="0" algn="ctr">
                        <a:lnSpc>
                          <a:spcPct val="100000"/>
                        </a:lnSpc>
                        <a:spcBef>
                          <a:spcPts val="0"/>
                        </a:spcBef>
                        <a:spcAft>
                          <a:spcPts val="0"/>
                        </a:spcAft>
                        <a:buClr>
                          <a:schemeClr val="dk1"/>
                        </a:buClr>
                        <a:buSzPts val="900"/>
                        <a:buFont typeface="Arial"/>
                        <a:buNone/>
                      </a:pPr>
                      <a:r>
                        <a:rPr lang="en-US" sz="900">
                          <a:solidFill>
                            <a:schemeClr val="dk1"/>
                          </a:solidFill>
                          <a:latin typeface="Arial"/>
                          <a:ea typeface="Arial"/>
                          <a:cs typeface="Arial"/>
                          <a:sym typeface="Arial"/>
                        </a:rPr>
                        <a:t>1</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88925">
                <a:tc gridSpan="3">
                  <a:txBody>
                    <a:bodyPr>
                      <a:noAutofit/>
                    </a:bodyPr>
                    <a:lstStyle/>
                    <a:p>
                      <a:pPr indent="0" lvl="0" marL="0" marR="0" rtl="0" algn="ctr">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Tools/ Equipment</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hMerge="1"/>
              </a:tr>
              <a:tr h="282575">
                <a:tc>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Description</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gridSpan="2">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Parameters</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r>
              <a:tr h="404825">
                <a:tc>
                  <a:txBody>
                    <a:bodyPr>
                      <a:noAutofit/>
                    </a:bodyPr>
                    <a:lstStyle/>
                    <a:p>
                      <a:pPr indent="0" lvl="0" marL="0" marR="0" rtl="0" algn="l">
                        <a:lnSpc>
                          <a:spcPct val="100000"/>
                        </a:lnSpc>
                        <a:spcBef>
                          <a:spcPts val="0"/>
                        </a:spcBef>
                        <a:spcAft>
                          <a:spcPts val="0"/>
                        </a:spcAft>
                        <a:buClr>
                          <a:schemeClr val="dk1"/>
                        </a:buClr>
                        <a:buSzPts val="900"/>
                        <a:buFont typeface="Arial"/>
                        <a:buNone/>
                      </a:pPr>
                      <a:r>
                        <a:rPr lang="en-US" sz="900"/>
                        <a:t>ESD wrist strap</a:t>
                      </a:r>
                      <a:endParaRPr b="0" i="0" sz="900" u="none" cap="none" strike="noStrike">
                        <a:solidFill>
                          <a:schemeClr val="dk1"/>
                        </a:solidFill>
                        <a:latin typeface="Calibri"/>
                        <a:ea typeface="Calibri"/>
                        <a:cs typeface="Calibri"/>
                        <a:sym typeface="Calibri"/>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gridSpan="2">
                  <a:txBody>
                    <a:bodyPr>
                      <a:noAutofit/>
                    </a:bodyPr>
                    <a:lstStyle/>
                    <a:p>
                      <a:pPr indent="0" lvl="0" marL="0" marR="0" rtl="0" algn="ctr">
                        <a:lnSpc>
                          <a:spcPct val="100000"/>
                        </a:lnSpc>
                        <a:spcBef>
                          <a:spcPts val="0"/>
                        </a:spcBef>
                        <a:spcAft>
                          <a:spcPts val="0"/>
                        </a:spcAft>
                        <a:buClr>
                          <a:schemeClr val="dk1"/>
                        </a:buClr>
                        <a:buSzPts val="900"/>
                        <a:buFont typeface="Arial"/>
                        <a:buNone/>
                      </a:pPr>
                      <a:r>
                        <a:t/>
                      </a:r>
                      <a:endParaRPr b="0" i="0" sz="900" u="none" cap="none" strike="noStrike">
                        <a:solidFill>
                          <a:schemeClr val="dk1"/>
                        </a:solidFill>
                        <a:latin typeface="Calibri"/>
                        <a:ea typeface="Calibri"/>
                        <a:cs typeface="Calibri"/>
                        <a:sym typeface="Calibri"/>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404825">
                <a:tc>
                  <a:txBody>
                    <a:bodyPr>
                      <a:noAutofit/>
                    </a:bodyPr>
                    <a:lstStyle/>
                    <a:p>
                      <a:pPr indent="0" lvl="0" marL="0" marR="0" rtl="0" algn="l">
                        <a:lnSpc>
                          <a:spcPct val="100000"/>
                        </a:lnSpc>
                        <a:spcBef>
                          <a:spcPts val="0"/>
                        </a:spcBef>
                        <a:spcAft>
                          <a:spcPts val="0"/>
                        </a:spcAft>
                        <a:buClr>
                          <a:schemeClr val="dk1"/>
                        </a:buClr>
                        <a:buSzPts val="900"/>
                        <a:buFont typeface="Arial"/>
                        <a:buNone/>
                      </a:pPr>
                      <a:r>
                        <a:t/>
                      </a:r>
                      <a:endParaRPr sz="900">
                        <a:solidFill>
                          <a:schemeClr val="dk1"/>
                        </a:solidFill>
                        <a:latin typeface="Arial"/>
                        <a:ea typeface="Arial"/>
                        <a:cs typeface="Arial"/>
                        <a:sym typeface="Arial"/>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gridSpan="2">
                  <a:txBody>
                    <a:bodyPr>
                      <a:noAutofit/>
                    </a:bodyPr>
                    <a:lstStyle/>
                    <a:p>
                      <a:pPr indent="0" lvl="0" marL="0" marR="0" rtl="0" algn="ctr">
                        <a:lnSpc>
                          <a:spcPct val="100000"/>
                        </a:lnSpc>
                        <a:spcBef>
                          <a:spcPts val="0"/>
                        </a:spcBef>
                        <a:spcAft>
                          <a:spcPts val="0"/>
                        </a:spcAft>
                        <a:buClr>
                          <a:schemeClr val="dk1"/>
                        </a:buClr>
                        <a:buSzPts val="900"/>
                        <a:buFont typeface="Arial"/>
                        <a:buNone/>
                      </a:pPr>
                      <a:r>
                        <a:t/>
                      </a:r>
                      <a:endParaRPr b="0" i="0" sz="900" u="none" cap="none" strike="noStrike">
                        <a:solidFill>
                          <a:schemeClr val="dk1"/>
                        </a:solidFill>
                        <a:latin typeface="Calibri"/>
                        <a:ea typeface="Calibri"/>
                        <a:cs typeface="Calibri"/>
                        <a:sym typeface="Calibri"/>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404825">
                <a:tc>
                  <a:txBody>
                    <a:bodyPr>
                      <a:noAutofit/>
                    </a:bodyPr>
                    <a:lstStyle/>
                    <a:p>
                      <a:pPr indent="0" lvl="0" marL="0" marR="0" rtl="0" algn="l">
                        <a:lnSpc>
                          <a:spcPct val="100000"/>
                        </a:lnSpc>
                        <a:spcBef>
                          <a:spcPts val="0"/>
                        </a:spcBef>
                        <a:spcAft>
                          <a:spcPts val="0"/>
                        </a:spcAft>
                        <a:buClr>
                          <a:schemeClr val="dk1"/>
                        </a:buClr>
                        <a:buSzPts val="900"/>
                        <a:buFont typeface="Arial"/>
                        <a:buNone/>
                      </a:pPr>
                      <a:r>
                        <a:t/>
                      </a:r>
                      <a:endParaRPr b="0" sz="900">
                        <a:solidFill>
                          <a:schemeClr val="dk1"/>
                        </a:solidFill>
                        <a:latin typeface="Arial"/>
                        <a:ea typeface="Arial"/>
                        <a:cs typeface="Arial"/>
                        <a:sym typeface="Arial"/>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gridSpan="2">
                  <a:txBody>
                    <a:bodyPr>
                      <a:noAutofit/>
                    </a:bodyPr>
                    <a:lstStyle/>
                    <a:p>
                      <a:pPr indent="0" lvl="0" marL="0" marR="0" rtl="0" algn="ctr">
                        <a:lnSpc>
                          <a:spcPct val="100000"/>
                        </a:lnSpc>
                        <a:spcBef>
                          <a:spcPts val="0"/>
                        </a:spcBef>
                        <a:spcAft>
                          <a:spcPts val="0"/>
                        </a:spcAft>
                        <a:buClr>
                          <a:schemeClr val="dk1"/>
                        </a:buClr>
                        <a:buSzPts val="900"/>
                        <a:buFont typeface="Arial"/>
                        <a:buNone/>
                      </a:pPr>
                      <a:r>
                        <a:t/>
                      </a:r>
                      <a:endParaRPr b="0" sz="900">
                        <a:solidFill>
                          <a:schemeClr val="dk1"/>
                        </a:solidFill>
                        <a:latin typeface="Arial"/>
                        <a:ea typeface="Arial"/>
                        <a:cs typeface="Arial"/>
                        <a:sym typeface="Arial"/>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bl>
          </a:graphicData>
        </a:graphic>
      </p:graphicFrame>
      <p:sp>
        <p:nvSpPr>
          <p:cNvPr id="435" name="Google Shape;435;p28"/>
          <p:cNvSpPr txBox="1"/>
          <p:nvPr/>
        </p:nvSpPr>
        <p:spPr>
          <a:xfrm>
            <a:off x="590365" y="1263268"/>
            <a:ext cx="7401110" cy="2492990"/>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Take the front housing module and check the main FPC and the coaxial cable assembled in place.</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Assemble the fingerprint module to the main board.</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Take the rear housing and check the speaker FPC, wifi and diversity antenna pasted in place.</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Remove the camera liner and fingerprint module liner, and take the rear housing and assemble it to the front housing. Combine the rear housing and front housing, make sure the buckle of the front housing can work well.</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Self-check the fingerprint module, the rear housing assembled in place.</a:t>
            </a:r>
            <a:endParaRPr sz="1300">
              <a:solidFill>
                <a:schemeClr val="dk1"/>
              </a:solidFill>
              <a:latin typeface="Arial"/>
              <a:ea typeface="Arial"/>
              <a:cs typeface="Arial"/>
              <a:sym typeface="Arial"/>
            </a:endParaRPr>
          </a:p>
        </p:txBody>
      </p:sp>
      <p:sp>
        <p:nvSpPr>
          <p:cNvPr id="436" name="Google Shape;436;p28"/>
          <p:cNvSpPr/>
          <p:nvPr/>
        </p:nvSpPr>
        <p:spPr>
          <a:xfrm>
            <a:off x="313371" y="2289507"/>
            <a:ext cx="179387" cy="190500"/>
          </a:xfrm>
          <a:prstGeom prst="rect">
            <a:avLst/>
          </a:prstGeom>
          <a:solidFill>
            <a:srgbClr val="0000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437" name="Google Shape;437;p28"/>
          <p:cNvSpPr/>
          <p:nvPr/>
        </p:nvSpPr>
        <p:spPr>
          <a:xfrm>
            <a:off x="306388" y="1317625"/>
            <a:ext cx="193675" cy="200025"/>
          </a:xfrm>
          <a:prstGeom prst="ellipse">
            <a:avLst/>
          </a:prstGeom>
          <a:solidFill>
            <a:srgbClr val="FFFF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438" name="Google Shape;438;p28"/>
          <p:cNvSpPr/>
          <p:nvPr/>
        </p:nvSpPr>
        <p:spPr>
          <a:xfrm>
            <a:off x="344488" y="3498850"/>
            <a:ext cx="193675" cy="200025"/>
          </a:xfrm>
          <a:prstGeom prst="ellipse">
            <a:avLst/>
          </a:prstGeom>
          <a:solidFill>
            <a:srgbClr val="FFFF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439" name="Google Shape;439;p28"/>
          <p:cNvSpPr/>
          <p:nvPr/>
        </p:nvSpPr>
        <p:spPr>
          <a:xfrm>
            <a:off x="313371" y="1898982"/>
            <a:ext cx="179387" cy="190500"/>
          </a:xfrm>
          <a:prstGeom prst="rect">
            <a:avLst/>
          </a:prstGeom>
          <a:solidFill>
            <a:srgbClr val="0000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440" name="Google Shape;440;p28"/>
          <p:cNvSpPr/>
          <p:nvPr/>
        </p:nvSpPr>
        <p:spPr>
          <a:xfrm>
            <a:off x="2162175" y="5553075"/>
            <a:ext cx="1400175" cy="1447799"/>
          </a:xfrm>
          <a:prstGeom prst="roundRect">
            <a:avLst>
              <a:gd fmla="val 16667" name="adj"/>
            </a:avLst>
          </a:prstGeom>
          <a:noFill/>
          <a:ln cap="flat" cmpd="sng" w="19050">
            <a:solidFill>
              <a:srgbClr val="FF00FF"/>
            </a:solidFill>
            <a:prstDash val="solid"/>
            <a:round/>
            <a:headEnd len="sm" w="sm" type="none"/>
            <a:tailEnd len="sm" w="sm"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441" name="Google Shape;441;p28"/>
          <p:cNvSpPr/>
          <p:nvPr/>
        </p:nvSpPr>
        <p:spPr>
          <a:xfrm>
            <a:off x="180975" y="6363762"/>
            <a:ext cx="876300" cy="427563"/>
          </a:xfrm>
          <a:prstGeom prst="wedgeRoundRectCallout">
            <a:avLst>
              <a:gd fmla="val 202630" name="adj1"/>
              <a:gd fmla="val -12761" name="adj2"/>
              <a:gd fmla="val 16667" name="adj3"/>
            </a:avLst>
          </a:prstGeom>
          <a:solidFill>
            <a:srgbClr val="FFFFFF"/>
          </a:solidFill>
          <a:ln cap="flat" cmpd="sng" w="19050">
            <a:solidFill>
              <a:srgbClr val="FF00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00">
                <a:solidFill>
                  <a:schemeClr val="dk1"/>
                </a:solidFill>
                <a:latin typeface="Arial"/>
                <a:ea typeface="Arial"/>
                <a:cs typeface="Arial"/>
                <a:sym typeface="Arial"/>
              </a:rPr>
              <a:t>Fingerprint module</a:t>
            </a:r>
            <a:endParaRPr sz="1000">
              <a:solidFill>
                <a:schemeClr val="dk1"/>
              </a:solidFill>
              <a:latin typeface="Arial"/>
              <a:ea typeface="Arial"/>
              <a:cs typeface="Arial"/>
              <a:sym typeface="Arial"/>
            </a:endParaRPr>
          </a:p>
        </p:txBody>
      </p:sp>
      <p:sp>
        <p:nvSpPr>
          <p:cNvPr id="442" name="Google Shape;442;p28"/>
          <p:cNvSpPr/>
          <p:nvPr/>
        </p:nvSpPr>
        <p:spPr>
          <a:xfrm>
            <a:off x="332421" y="2689557"/>
            <a:ext cx="179387" cy="190500"/>
          </a:xfrm>
          <a:prstGeom prst="rect">
            <a:avLst/>
          </a:prstGeom>
          <a:solidFill>
            <a:srgbClr val="0000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47" name="Shape 447"/>
        <p:cNvGrpSpPr/>
        <p:nvPr/>
      </p:nvGrpSpPr>
      <p:grpSpPr>
        <a:xfrm>
          <a:off x="0" y="0"/>
          <a:ext cx="0" cy="0"/>
          <a:chOff x="0" y="0"/>
          <a:chExt cx="0" cy="0"/>
        </a:xfrm>
      </p:grpSpPr>
      <p:pic>
        <p:nvPicPr>
          <p:cNvPr id="448" name="Google Shape;448;p29"/>
          <p:cNvPicPr preferRelativeResize="0"/>
          <p:nvPr/>
        </p:nvPicPr>
        <p:blipFill rotWithShape="1">
          <a:blip r:embed="rId3">
            <a:alphaModFix/>
          </a:blip>
          <a:srcRect b="0" l="0" r="0" t="0"/>
          <a:stretch/>
        </p:blipFill>
        <p:spPr>
          <a:xfrm>
            <a:off x="3519488" y="5891213"/>
            <a:ext cx="4581525" cy="1285875"/>
          </a:xfrm>
          <a:prstGeom prst="rect">
            <a:avLst/>
          </a:prstGeom>
          <a:noFill/>
          <a:ln>
            <a:noFill/>
          </a:ln>
        </p:spPr>
      </p:pic>
      <p:pic>
        <p:nvPicPr>
          <p:cNvPr id="449" name="Google Shape;449;p29"/>
          <p:cNvPicPr preferRelativeResize="0"/>
          <p:nvPr/>
        </p:nvPicPr>
        <p:blipFill rotWithShape="1">
          <a:blip r:embed="rId4">
            <a:alphaModFix/>
          </a:blip>
          <a:srcRect b="0" l="0" r="0" t="0"/>
          <a:stretch/>
        </p:blipFill>
        <p:spPr>
          <a:xfrm>
            <a:off x="3467100" y="4038600"/>
            <a:ext cx="4591050" cy="1257300"/>
          </a:xfrm>
          <a:prstGeom prst="rect">
            <a:avLst/>
          </a:prstGeom>
          <a:noFill/>
          <a:ln>
            <a:noFill/>
          </a:ln>
        </p:spPr>
      </p:pic>
      <p:graphicFrame>
        <p:nvGraphicFramePr>
          <p:cNvPr id="450" name="Google Shape;450;p29"/>
          <p:cNvGraphicFramePr/>
          <p:nvPr/>
        </p:nvGraphicFramePr>
        <p:xfrm>
          <a:off x="0" y="473075"/>
          <a:ext cx="3000000" cy="3000000"/>
        </p:xfrm>
        <a:graphic>
          <a:graphicData uri="http://schemas.openxmlformats.org/drawingml/2006/table">
            <a:tbl>
              <a:tblPr>
                <a:noFill/>
                <a:tableStyleId>{47D3ABDA-69E1-40BC-A2FD-3171827BBA8E}</a:tableStyleId>
              </a:tblPr>
              <a:tblGrid>
                <a:gridCol w="1571625"/>
                <a:gridCol w="695325"/>
                <a:gridCol w="1924050"/>
                <a:gridCol w="936625"/>
                <a:gridCol w="1531950"/>
                <a:gridCol w="703250"/>
                <a:gridCol w="469900"/>
                <a:gridCol w="682625"/>
                <a:gridCol w="779475"/>
                <a:gridCol w="757225"/>
              </a:tblGrid>
              <a:tr h="441325">
                <a:tc>
                  <a:txBody>
                    <a:bodyPr>
                      <a:noAutofit/>
                    </a:bodyPr>
                    <a:lstStyle/>
                    <a:p>
                      <a:pPr indent="0" lvl="0" marL="0" marR="0" rtl="0" algn="ctr">
                        <a:lnSpc>
                          <a:spcPct val="100000"/>
                        </a:lnSpc>
                        <a:spcBef>
                          <a:spcPts val="0"/>
                        </a:spcBef>
                        <a:spcAft>
                          <a:spcPts val="0"/>
                        </a:spcAft>
                        <a:buClr>
                          <a:schemeClr val="dk1"/>
                        </a:buClr>
                        <a:buSzPts val="1600"/>
                        <a:buFont typeface="Arial"/>
                        <a:buNone/>
                      </a:pPr>
                      <a:r>
                        <a:t/>
                      </a:r>
                      <a:endParaRPr b="1" i="0" sz="16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ctr">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ctr">
                        <a:lnSpc>
                          <a:spcPct val="100000"/>
                        </a:lnSpc>
                        <a:spcBef>
                          <a:spcPts val="0"/>
                        </a:spcBef>
                        <a:spcAft>
                          <a:spcPts val="0"/>
                        </a:spcAft>
                        <a:buClr>
                          <a:schemeClr val="dk1"/>
                        </a:buClr>
                        <a:buSzPts val="1050"/>
                        <a:buFont typeface="Calibri"/>
                        <a:buNone/>
                      </a:pPr>
                      <a:r>
                        <a:rPr b="1" i="0" lang="en-US" sz="1050" u="none" cap="none" strike="noStrike">
                          <a:solidFill>
                            <a:schemeClr val="dk1"/>
                          </a:solidFill>
                          <a:latin typeface="Calibri"/>
                          <a:ea typeface="Calibri"/>
                          <a:cs typeface="Calibri"/>
                          <a:sym typeface="Calibri"/>
                        </a:rPr>
                        <a:t>Assemble main antenna, main MIC rubber</a:t>
                      </a:r>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27425" marB="27425" marR="64000" marL="640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ctr">
                        <a:lnSpc>
                          <a:spcPct val="100000"/>
                        </a:lnSpc>
                        <a:spcBef>
                          <a:spcPts val="0"/>
                        </a:spcBef>
                        <a:spcAft>
                          <a:spcPts val="0"/>
                        </a:spcAft>
                        <a:buClr>
                          <a:schemeClr val="dk1"/>
                        </a:buClr>
                        <a:buSzPts val="1100"/>
                        <a:buFont typeface="Arial"/>
                        <a:buNone/>
                      </a:pPr>
                      <a:r>
                        <a:t/>
                      </a:r>
                      <a:endParaRPr b="0" i="0" sz="1100" u="none" cap="none" strike="noStrike">
                        <a:solidFill>
                          <a:schemeClr val="dk1"/>
                        </a:solidFill>
                        <a:latin typeface="Calibri"/>
                        <a:ea typeface="Calibri"/>
                        <a:cs typeface="Calibri"/>
                        <a:sym typeface="Calibri"/>
                      </a:endParaRPr>
                    </a:p>
                    <a:p>
                      <a:pPr indent="0" lvl="0" marL="0" marR="0" rtl="0" algn="l">
                        <a:lnSpc>
                          <a:spcPct val="100000"/>
                        </a:lnSpc>
                        <a:spcBef>
                          <a:spcPts val="220"/>
                        </a:spcBef>
                        <a:spcAft>
                          <a:spcPts val="0"/>
                        </a:spcAft>
                        <a:buClr>
                          <a:schemeClr val="dk1"/>
                        </a:buClr>
                        <a:buSzPts val="1100"/>
                        <a:buFont typeface="Calibri"/>
                        <a:buNone/>
                      </a:pPr>
                      <a:r>
                        <a:rPr b="0" i="0" lang="en-US" sz="1100" u="none" cap="none" strike="noStrike">
                          <a:solidFill>
                            <a:schemeClr val="dk1"/>
                          </a:solidFill>
                          <a:latin typeface="Calibri"/>
                          <a:ea typeface="Calibri"/>
                          <a:cs typeface="Calibri"/>
                          <a:sym typeface="Calibri"/>
                        </a:rPr>
                        <a:t>  </a:t>
                      </a:r>
                      <a:fld id="{00000000-1234-1234-1234-123412341234}" type="slidenum">
                        <a:rPr b="0" i="0" lang="en-US" sz="1100" u="none" cap="none" strike="noStrike">
                          <a:solidFill>
                            <a:schemeClr val="dk1"/>
                          </a:solidFill>
                          <a:latin typeface="Calibri"/>
                          <a:ea typeface="Calibri"/>
                          <a:cs typeface="Calibri"/>
                          <a:sym typeface="Calibri"/>
                        </a:rPr>
                        <a:t>‹#›</a:t>
                      </a:fld>
                      <a:r>
                        <a:rPr b="0" i="0" lang="en-US" sz="1100" u="none" cap="none" strike="noStrike">
                          <a:solidFill>
                            <a:schemeClr val="dk1"/>
                          </a:solidFill>
                          <a:latin typeface="Calibri"/>
                          <a:ea typeface="Calibri"/>
                          <a:cs typeface="Calibri"/>
                          <a:sym typeface="Calibri"/>
                        </a:rPr>
                        <a:t>  </a:t>
                      </a:r>
                      <a:endParaRPr b="0" i="0" sz="1100" u="none" cap="none" strike="noStrike">
                        <a:solidFill>
                          <a:schemeClr val="lt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grpSp>
        <p:nvGrpSpPr>
          <p:cNvPr id="451" name="Google Shape;451;p29"/>
          <p:cNvGrpSpPr/>
          <p:nvPr/>
        </p:nvGrpSpPr>
        <p:grpSpPr>
          <a:xfrm>
            <a:off x="8139113" y="1470025"/>
            <a:ext cx="1785937" cy="409575"/>
            <a:chOff x="3372" y="891"/>
            <a:chExt cx="1125" cy="258"/>
          </a:xfrm>
        </p:grpSpPr>
        <p:sp>
          <p:nvSpPr>
            <p:cNvPr id="452" name="Google Shape;452;p29"/>
            <p:cNvSpPr/>
            <p:nvPr/>
          </p:nvSpPr>
          <p:spPr>
            <a:xfrm>
              <a:off x="3372" y="1045"/>
              <a:ext cx="388" cy="86"/>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900">
                  <a:solidFill>
                    <a:srgbClr val="000000"/>
                  </a:solidFill>
                  <a:latin typeface="Times New Roman"/>
                  <a:ea typeface="Times New Roman"/>
                  <a:cs typeface="Times New Roman"/>
                  <a:sym typeface="Times New Roman"/>
                </a:rPr>
                <a:t>  </a:t>
              </a:r>
              <a:r>
                <a:rPr b="1" lang="en-US" sz="900">
                  <a:solidFill>
                    <a:srgbClr val="000000"/>
                  </a:solidFill>
                  <a:latin typeface="Calibri"/>
                  <a:ea typeface="Calibri"/>
                  <a:cs typeface="Calibri"/>
                  <a:sym typeface="Calibri"/>
                </a:rPr>
                <a:t>Attention</a:t>
              </a:r>
              <a:endParaRPr b="1" sz="900">
                <a:solidFill>
                  <a:schemeClr val="dk1"/>
                </a:solidFill>
                <a:latin typeface="Calibri"/>
                <a:ea typeface="Calibri"/>
                <a:cs typeface="Calibri"/>
                <a:sym typeface="Calibri"/>
              </a:endParaRPr>
            </a:p>
          </p:txBody>
        </p:sp>
        <p:sp>
          <p:nvSpPr>
            <p:cNvPr id="453" name="Google Shape;453;p29"/>
            <p:cNvSpPr/>
            <p:nvPr/>
          </p:nvSpPr>
          <p:spPr>
            <a:xfrm>
              <a:off x="3507" y="893"/>
              <a:ext cx="133" cy="122"/>
            </a:xfrm>
            <a:custGeom>
              <a:pathLst>
                <a:path extrusionOk="0" h="22" w="26">
                  <a:moveTo>
                    <a:pt x="26" y="22"/>
                  </a:moveTo>
                  <a:lnTo>
                    <a:pt x="13" y="0"/>
                  </a:lnTo>
                  <a:lnTo>
                    <a:pt x="0" y="22"/>
                  </a:lnTo>
                  <a:lnTo>
                    <a:pt x="26" y="22"/>
                  </a:lnTo>
                  <a:close/>
                </a:path>
              </a:pathLst>
            </a:custGeom>
            <a:solidFill>
              <a:srgbClr val="FF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454" name="Google Shape;454;p29"/>
            <p:cNvSpPr/>
            <p:nvPr/>
          </p:nvSpPr>
          <p:spPr>
            <a:xfrm>
              <a:off x="3865" y="895"/>
              <a:ext cx="110" cy="120"/>
            </a:xfrm>
            <a:prstGeom prst="rect">
              <a:avLst/>
            </a:prstGeom>
            <a:solidFill>
              <a:srgbClr val="0000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455" name="Google Shape;455;p29"/>
            <p:cNvSpPr txBox="1"/>
            <p:nvPr/>
          </p:nvSpPr>
          <p:spPr>
            <a:xfrm>
              <a:off x="3730" y="1026"/>
              <a:ext cx="429" cy="123"/>
            </a:xfrm>
            <a:prstGeom prst="rect">
              <a:avLst/>
            </a:prstGeom>
            <a:noFill/>
            <a:ln>
              <a:noFill/>
            </a:ln>
          </p:spPr>
          <p:txBody>
            <a:bodyPr anchorCtr="0" anchor="t" bIns="31825" lIns="63675" spcFirstLastPara="1" rIns="63675" wrap="square" tIns="31825">
              <a:noAutofit/>
            </a:bodyPr>
            <a:lstStyle/>
            <a:p>
              <a:pPr indent="0" lvl="0" marL="0" marR="0" rtl="0" algn="l">
                <a:spcBef>
                  <a:spcPts val="0"/>
                </a:spcBef>
                <a:spcAft>
                  <a:spcPts val="0"/>
                </a:spcAft>
                <a:buNone/>
              </a:pPr>
              <a:r>
                <a:rPr b="1" lang="en-US" sz="900">
                  <a:solidFill>
                    <a:schemeClr val="dk1"/>
                  </a:solidFill>
                  <a:latin typeface="Calibri"/>
                  <a:ea typeface="Calibri"/>
                  <a:cs typeface="Calibri"/>
                  <a:sym typeface="Calibri"/>
                </a:rPr>
                <a:t>Operation</a:t>
              </a:r>
              <a:endParaRPr b="1" sz="900">
                <a:solidFill>
                  <a:schemeClr val="dk1"/>
                </a:solidFill>
                <a:latin typeface="Calibri"/>
                <a:ea typeface="Calibri"/>
                <a:cs typeface="Calibri"/>
                <a:sym typeface="Calibri"/>
              </a:endParaRPr>
            </a:p>
          </p:txBody>
        </p:sp>
        <p:sp>
          <p:nvSpPr>
            <p:cNvPr id="456" name="Google Shape;456;p29"/>
            <p:cNvSpPr/>
            <p:nvPr/>
          </p:nvSpPr>
          <p:spPr>
            <a:xfrm>
              <a:off x="4087" y="1046"/>
              <a:ext cx="410" cy="86"/>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900">
                  <a:solidFill>
                    <a:srgbClr val="000000"/>
                  </a:solidFill>
                  <a:latin typeface="Calibri"/>
                  <a:ea typeface="Calibri"/>
                  <a:cs typeface="Calibri"/>
                  <a:sym typeface="Calibri"/>
                </a:rPr>
                <a:t>Verification</a:t>
              </a:r>
              <a:endParaRPr b="1" sz="900">
                <a:solidFill>
                  <a:schemeClr val="dk1"/>
                </a:solidFill>
                <a:latin typeface="Calibri"/>
                <a:ea typeface="Calibri"/>
                <a:cs typeface="Calibri"/>
                <a:sym typeface="Calibri"/>
              </a:endParaRPr>
            </a:p>
          </p:txBody>
        </p:sp>
        <p:sp>
          <p:nvSpPr>
            <p:cNvPr id="457" name="Google Shape;457;p29"/>
            <p:cNvSpPr/>
            <p:nvPr/>
          </p:nvSpPr>
          <p:spPr>
            <a:xfrm>
              <a:off x="4216" y="891"/>
              <a:ext cx="122" cy="126"/>
            </a:xfrm>
            <a:prstGeom prst="ellipse">
              <a:avLst/>
            </a:prstGeom>
            <a:solidFill>
              <a:srgbClr val="FFFF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grpSp>
      <p:graphicFrame>
        <p:nvGraphicFramePr>
          <p:cNvPr id="458" name="Google Shape;458;p29"/>
          <p:cNvGraphicFramePr/>
          <p:nvPr/>
        </p:nvGraphicFramePr>
        <p:xfrm>
          <a:off x="8108950" y="1008063"/>
          <a:ext cx="3000000" cy="3000000"/>
        </p:xfrm>
        <a:graphic>
          <a:graphicData uri="http://schemas.openxmlformats.org/drawingml/2006/table">
            <a:tbl>
              <a:tblPr>
                <a:noFill/>
                <a:tableStyleId>{47D3ABDA-69E1-40BC-A2FD-3171827BBA8E}</a:tableStyleId>
              </a:tblPr>
              <a:tblGrid>
                <a:gridCol w="1084275"/>
                <a:gridCol w="290500"/>
                <a:gridCol w="496850"/>
              </a:tblGrid>
              <a:tr h="346075">
                <a:tc gridSpan="3">
                  <a:txBody>
                    <a:bodyPr>
                      <a:noAutofit/>
                    </a:bodyPr>
                    <a:lstStyle/>
                    <a:p>
                      <a:pPr indent="0" lvl="0" marL="0" marR="0" rtl="0" algn="ctr">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Symbols</a:t>
                      </a:r>
                      <a:endParaRPr/>
                    </a:p>
                  </a:txBody>
                  <a:tcPr marT="28100" marB="28100" marR="57900" marL="5790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hMerge="1"/>
              </a:tr>
              <a:tr h="574675">
                <a:tc gridSpan="3">
                  <a:txBody>
                    <a:bodyPr>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a:txBody>
                  <a:tcPr marT="28100" marB="28100" marR="57900" marL="5790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hMerge="1"/>
              </a:tr>
              <a:tr h="355600">
                <a:tc gridSpan="3">
                  <a:txBody>
                    <a:bodyPr>
                      <a:noAutofit/>
                    </a:bodyPr>
                    <a:lstStyle/>
                    <a:p>
                      <a:pPr indent="0" lvl="0" marL="0" marR="0" rtl="0" algn="ctr">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Material List</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hMerge="1"/>
              </a:tr>
              <a:tr h="239725">
                <a:tc gridSpan="2">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Description / Part #</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Qty</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r>
              <a:tr h="290525">
                <a:tc gridSpan="2">
                  <a:txBody>
                    <a:bodyPr>
                      <a:noAutofit/>
                    </a:bodyPr>
                    <a:lstStyle/>
                    <a:p>
                      <a:pPr indent="0" lvl="0" marL="0" marR="0" rtl="0" algn="l">
                        <a:lnSpc>
                          <a:spcPct val="100000"/>
                        </a:lnSpc>
                        <a:spcBef>
                          <a:spcPts val="0"/>
                        </a:spcBef>
                        <a:spcAft>
                          <a:spcPts val="0"/>
                        </a:spcAft>
                        <a:buClr>
                          <a:schemeClr val="dk1"/>
                        </a:buClr>
                        <a:buSzPts val="900"/>
                        <a:buFont typeface="Arial"/>
                        <a:buNone/>
                      </a:pPr>
                      <a:r>
                        <a:rPr lang="en-US" sz="900"/>
                        <a:t>Main antenna </a:t>
                      </a:r>
                      <a:endParaRPr b="0" sz="900">
                        <a:solidFill>
                          <a:schemeClr val="dk1"/>
                        </a:solidFill>
                        <a:latin typeface="Arial"/>
                        <a:ea typeface="Arial"/>
                        <a:cs typeface="Arial"/>
                        <a:sym typeface="Arial"/>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a:txBody>
                    <a:bodyPr>
                      <a:noAutofit/>
                    </a:bodyPr>
                    <a:lstStyle/>
                    <a:p>
                      <a:pPr indent="0" lvl="0" marL="0" marR="0" rtl="0" algn="ctr">
                        <a:lnSpc>
                          <a:spcPct val="100000"/>
                        </a:lnSpc>
                        <a:spcBef>
                          <a:spcPts val="0"/>
                        </a:spcBef>
                        <a:spcAft>
                          <a:spcPts val="0"/>
                        </a:spcAft>
                        <a:buClr>
                          <a:schemeClr val="dk1"/>
                        </a:buClr>
                        <a:buSzPts val="900"/>
                        <a:buFont typeface="Arial"/>
                        <a:buNone/>
                      </a:pPr>
                      <a:r>
                        <a:rPr lang="en-US" sz="900">
                          <a:solidFill>
                            <a:schemeClr val="dk1"/>
                          </a:solidFill>
                          <a:latin typeface="Arial"/>
                          <a:ea typeface="Arial"/>
                          <a:cs typeface="Arial"/>
                          <a:sym typeface="Arial"/>
                        </a:rPr>
                        <a:t>1</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90525">
                <a:tc gridSpan="2">
                  <a:txBody>
                    <a:bodyPr>
                      <a:noAutofit/>
                    </a:bodyPr>
                    <a:lstStyle/>
                    <a:p>
                      <a:pPr indent="0" lvl="0" marL="0" marR="0" rtl="0" algn="l">
                        <a:lnSpc>
                          <a:spcPct val="100000"/>
                        </a:lnSpc>
                        <a:spcBef>
                          <a:spcPts val="0"/>
                        </a:spcBef>
                        <a:spcAft>
                          <a:spcPts val="0"/>
                        </a:spcAft>
                        <a:buClr>
                          <a:schemeClr val="dk1"/>
                        </a:buClr>
                        <a:buSzPts val="900"/>
                        <a:buFont typeface="Arial"/>
                        <a:buNone/>
                      </a:pPr>
                      <a:r>
                        <a:rPr lang="en-US" sz="900"/>
                        <a:t>Main MIC rubber</a:t>
                      </a:r>
                      <a:endParaRPr sz="900">
                        <a:latin typeface="Arial"/>
                        <a:ea typeface="Arial"/>
                        <a:cs typeface="Arial"/>
                        <a:sym typeface="Arial"/>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a:txBody>
                    <a:bodyPr>
                      <a:noAutofit/>
                    </a:bodyPr>
                    <a:lstStyle/>
                    <a:p>
                      <a:pPr indent="0" lvl="0" marL="0" marR="0" rtl="0" algn="ctr">
                        <a:lnSpc>
                          <a:spcPct val="100000"/>
                        </a:lnSpc>
                        <a:spcBef>
                          <a:spcPts val="0"/>
                        </a:spcBef>
                        <a:spcAft>
                          <a:spcPts val="0"/>
                        </a:spcAft>
                        <a:buClr>
                          <a:schemeClr val="dk1"/>
                        </a:buClr>
                        <a:buSzPts val="900"/>
                        <a:buFont typeface="Arial"/>
                        <a:buNone/>
                      </a:pPr>
                      <a:r>
                        <a:rPr lang="en-US" sz="900">
                          <a:solidFill>
                            <a:schemeClr val="dk1"/>
                          </a:solidFill>
                          <a:latin typeface="Arial"/>
                          <a:ea typeface="Arial"/>
                          <a:cs typeface="Arial"/>
                          <a:sym typeface="Arial"/>
                        </a:rPr>
                        <a:t>1</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88925">
                <a:tc gridSpan="3">
                  <a:txBody>
                    <a:bodyPr>
                      <a:noAutofit/>
                    </a:bodyPr>
                    <a:lstStyle/>
                    <a:p>
                      <a:pPr indent="0" lvl="0" marL="0" marR="0" rtl="0" algn="ctr">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Tools/ Equipment</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hMerge="1"/>
              </a:tr>
              <a:tr h="282575">
                <a:tc>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Description</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gridSpan="2">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Parameters</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r>
              <a:tr h="404825">
                <a:tc>
                  <a:txBody>
                    <a:bodyPr>
                      <a:noAutofit/>
                    </a:bodyPr>
                    <a:lstStyle/>
                    <a:p>
                      <a:pPr indent="0" lvl="0" marL="0" marR="0" rtl="0" algn="l">
                        <a:lnSpc>
                          <a:spcPct val="100000"/>
                        </a:lnSpc>
                        <a:spcBef>
                          <a:spcPts val="0"/>
                        </a:spcBef>
                        <a:spcAft>
                          <a:spcPts val="0"/>
                        </a:spcAft>
                        <a:buClr>
                          <a:schemeClr val="dk1"/>
                        </a:buClr>
                        <a:buSzPts val="900"/>
                        <a:buFont typeface="Arial"/>
                        <a:buNone/>
                      </a:pPr>
                      <a:r>
                        <a:rPr lang="en-US" sz="900"/>
                        <a:t>ESD wrist strap</a:t>
                      </a:r>
                      <a:endParaRPr b="0" i="0" sz="900" u="none" cap="none" strike="noStrike">
                        <a:solidFill>
                          <a:schemeClr val="dk1"/>
                        </a:solidFill>
                        <a:latin typeface="Calibri"/>
                        <a:ea typeface="Calibri"/>
                        <a:cs typeface="Calibri"/>
                        <a:sym typeface="Calibri"/>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gridSpan="2">
                  <a:txBody>
                    <a:bodyPr>
                      <a:noAutofit/>
                    </a:bodyPr>
                    <a:lstStyle/>
                    <a:p>
                      <a:pPr indent="0" lvl="0" marL="0" marR="0" rtl="0" algn="ctr">
                        <a:lnSpc>
                          <a:spcPct val="100000"/>
                        </a:lnSpc>
                        <a:spcBef>
                          <a:spcPts val="0"/>
                        </a:spcBef>
                        <a:spcAft>
                          <a:spcPts val="0"/>
                        </a:spcAft>
                        <a:buClr>
                          <a:schemeClr val="dk1"/>
                        </a:buClr>
                        <a:buSzPts val="900"/>
                        <a:buFont typeface="Arial"/>
                        <a:buNone/>
                      </a:pPr>
                      <a:r>
                        <a:t/>
                      </a:r>
                      <a:endParaRPr b="0" i="0" sz="900" u="none" cap="none" strike="noStrike">
                        <a:solidFill>
                          <a:schemeClr val="dk1"/>
                        </a:solidFill>
                        <a:latin typeface="Calibri"/>
                        <a:ea typeface="Calibri"/>
                        <a:cs typeface="Calibri"/>
                        <a:sym typeface="Calibri"/>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404825">
                <a:tc>
                  <a:txBody>
                    <a:bodyPr>
                      <a:noAutofit/>
                    </a:bodyPr>
                    <a:lstStyle/>
                    <a:p>
                      <a:pPr indent="0" lvl="0" marL="0" marR="0" rtl="0" algn="l">
                        <a:lnSpc>
                          <a:spcPct val="100000"/>
                        </a:lnSpc>
                        <a:spcBef>
                          <a:spcPts val="0"/>
                        </a:spcBef>
                        <a:spcAft>
                          <a:spcPts val="0"/>
                        </a:spcAft>
                        <a:buClr>
                          <a:schemeClr val="dk1"/>
                        </a:buClr>
                        <a:buSzPts val="900"/>
                        <a:buFont typeface="Arial"/>
                        <a:buNone/>
                      </a:pPr>
                      <a:r>
                        <a:rPr lang="en-US" sz="900">
                          <a:solidFill>
                            <a:schemeClr val="dk1"/>
                          </a:solidFill>
                          <a:latin typeface="Arial"/>
                          <a:ea typeface="Arial"/>
                          <a:cs typeface="Arial"/>
                          <a:sym typeface="Arial"/>
                        </a:rPr>
                        <a:t>Tweezers</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gridSpan="2">
                  <a:txBody>
                    <a:bodyPr>
                      <a:noAutofit/>
                    </a:bodyPr>
                    <a:lstStyle/>
                    <a:p>
                      <a:pPr indent="0" lvl="0" marL="0" marR="0" rtl="0" algn="ctr">
                        <a:lnSpc>
                          <a:spcPct val="100000"/>
                        </a:lnSpc>
                        <a:spcBef>
                          <a:spcPts val="0"/>
                        </a:spcBef>
                        <a:spcAft>
                          <a:spcPts val="0"/>
                        </a:spcAft>
                        <a:buClr>
                          <a:schemeClr val="dk1"/>
                        </a:buClr>
                        <a:buSzPts val="900"/>
                        <a:buFont typeface="Arial"/>
                        <a:buNone/>
                      </a:pPr>
                      <a:r>
                        <a:t/>
                      </a:r>
                      <a:endParaRPr b="0" i="0" sz="900" u="none" cap="none" strike="noStrike">
                        <a:solidFill>
                          <a:schemeClr val="dk1"/>
                        </a:solidFill>
                        <a:latin typeface="Calibri"/>
                        <a:ea typeface="Calibri"/>
                        <a:cs typeface="Calibri"/>
                        <a:sym typeface="Calibri"/>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404825">
                <a:tc>
                  <a:txBody>
                    <a:bodyPr>
                      <a:noAutofit/>
                    </a:bodyPr>
                    <a:lstStyle/>
                    <a:p>
                      <a:pPr indent="0" lvl="0" marL="0" marR="0" rtl="0" algn="l">
                        <a:lnSpc>
                          <a:spcPct val="100000"/>
                        </a:lnSpc>
                        <a:spcBef>
                          <a:spcPts val="0"/>
                        </a:spcBef>
                        <a:spcAft>
                          <a:spcPts val="0"/>
                        </a:spcAft>
                        <a:buClr>
                          <a:schemeClr val="dk1"/>
                        </a:buClr>
                        <a:buSzPts val="900"/>
                        <a:buFont typeface="Arial"/>
                        <a:buNone/>
                      </a:pPr>
                      <a:r>
                        <a:rPr b="0" lang="en-US" sz="900">
                          <a:solidFill>
                            <a:schemeClr val="dk1"/>
                          </a:solidFill>
                          <a:latin typeface="Arial"/>
                          <a:ea typeface="Arial"/>
                          <a:cs typeface="Arial"/>
                          <a:sym typeface="Arial"/>
                        </a:rPr>
                        <a:t>Press lower antenna fixture</a:t>
                      </a:r>
                      <a:endParaRPr/>
                    </a:p>
                    <a:p>
                      <a:pPr indent="0" lvl="0" marL="0" marR="0" rtl="0" algn="l">
                        <a:lnSpc>
                          <a:spcPct val="100000"/>
                        </a:lnSpc>
                        <a:spcBef>
                          <a:spcPts val="180"/>
                        </a:spcBef>
                        <a:spcAft>
                          <a:spcPts val="0"/>
                        </a:spcAft>
                        <a:buClr>
                          <a:schemeClr val="dk1"/>
                        </a:buClr>
                        <a:buSzPts val="900"/>
                        <a:buFont typeface="Arial"/>
                        <a:buNone/>
                      </a:pPr>
                      <a:r>
                        <a:rPr b="0" lang="en-US" sz="900">
                          <a:solidFill>
                            <a:schemeClr val="dk1"/>
                          </a:solidFill>
                          <a:latin typeface="Arial"/>
                          <a:ea typeface="Arial"/>
                          <a:cs typeface="Arial"/>
                          <a:sym typeface="Arial"/>
                        </a:rPr>
                        <a:t>Golf-BE-07-V01</a:t>
                      </a:r>
                      <a:endParaRPr b="0" sz="900">
                        <a:solidFill>
                          <a:schemeClr val="dk1"/>
                        </a:solidFill>
                        <a:latin typeface="Arial"/>
                        <a:ea typeface="Arial"/>
                        <a:cs typeface="Arial"/>
                        <a:sym typeface="Arial"/>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gridSpan="2">
                  <a:txBody>
                    <a:bodyPr>
                      <a:noAutofit/>
                    </a:bodyPr>
                    <a:lstStyle/>
                    <a:p>
                      <a:pPr indent="0" lvl="0" marL="0" marR="0" rtl="0" algn="ctr">
                        <a:lnSpc>
                          <a:spcPct val="100000"/>
                        </a:lnSpc>
                        <a:spcBef>
                          <a:spcPts val="0"/>
                        </a:spcBef>
                        <a:spcAft>
                          <a:spcPts val="0"/>
                        </a:spcAft>
                        <a:buClr>
                          <a:schemeClr val="dk1"/>
                        </a:buClr>
                        <a:buSzPts val="900"/>
                        <a:buFont typeface="Arial"/>
                        <a:buNone/>
                      </a:pPr>
                      <a:r>
                        <a:rPr b="0" lang="en-US" sz="900">
                          <a:solidFill>
                            <a:schemeClr val="dk1"/>
                          </a:solidFill>
                          <a:latin typeface="Arial"/>
                          <a:ea typeface="Arial"/>
                          <a:cs typeface="Arial"/>
                          <a:sym typeface="Arial"/>
                        </a:rPr>
                        <a:t>100±5N;</a:t>
                      </a:r>
                      <a:endParaRPr/>
                    </a:p>
                    <a:p>
                      <a:pPr indent="0" lvl="0" marL="0" marR="0" rtl="0" algn="ctr">
                        <a:lnSpc>
                          <a:spcPct val="100000"/>
                        </a:lnSpc>
                        <a:spcBef>
                          <a:spcPts val="180"/>
                        </a:spcBef>
                        <a:spcAft>
                          <a:spcPts val="0"/>
                        </a:spcAft>
                        <a:buClr>
                          <a:schemeClr val="dk1"/>
                        </a:buClr>
                        <a:buSzPts val="900"/>
                        <a:buFont typeface="Arial"/>
                        <a:buNone/>
                      </a:pPr>
                      <a:r>
                        <a:rPr b="0" lang="en-US" sz="900">
                          <a:solidFill>
                            <a:schemeClr val="dk1"/>
                          </a:solidFill>
                          <a:latin typeface="Arial"/>
                          <a:ea typeface="Arial"/>
                          <a:cs typeface="Arial"/>
                          <a:sym typeface="Arial"/>
                        </a:rPr>
                        <a:t>9±1s</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bl>
          </a:graphicData>
        </a:graphic>
      </p:graphicFrame>
      <p:sp>
        <p:nvSpPr>
          <p:cNvPr id="459" name="Google Shape;459;p29"/>
          <p:cNvSpPr txBox="1"/>
          <p:nvPr/>
        </p:nvSpPr>
        <p:spPr>
          <a:xfrm>
            <a:off x="590365" y="1377568"/>
            <a:ext cx="7286810" cy="1892826"/>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Take the main antenna bracket and check it no damage.</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Take the main antenna and paste it on the main antenna bracket.</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Take the main MIC rubber, and assemble it to the main antenna bracket.</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Put the main antenna bracket in the fixture and press the antenna.</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Self-check the main antenna and the main MIC rubber assembled in place.</a:t>
            </a:r>
            <a:endParaRPr sz="1300">
              <a:solidFill>
                <a:schemeClr val="dk1"/>
              </a:solidFill>
              <a:latin typeface="Arial"/>
              <a:ea typeface="Arial"/>
              <a:cs typeface="Arial"/>
              <a:sym typeface="Arial"/>
            </a:endParaRPr>
          </a:p>
        </p:txBody>
      </p:sp>
      <p:sp>
        <p:nvSpPr>
          <p:cNvPr id="460" name="Google Shape;460;p29"/>
          <p:cNvSpPr/>
          <p:nvPr/>
        </p:nvSpPr>
        <p:spPr>
          <a:xfrm>
            <a:off x="322896" y="2203782"/>
            <a:ext cx="179387" cy="190500"/>
          </a:xfrm>
          <a:prstGeom prst="rect">
            <a:avLst/>
          </a:prstGeom>
          <a:solidFill>
            <a:srgbClr val="0000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461" name="Google Shape;461;p29"/>
          <p:cNvSpPr/>
          <p:nvPr/>
        </p:nvSpPr>
        <p:spPr>
          <a:xfrm>
            <a:off x="306388" y="1431925"/>
            <a:ext cx="193675" cy="200025"/>
          </a:xfrm>
          <a:prstGeom prst="ellipse">
            <a:avLst/>
          </a:prstGeom>
          <a:solidFill>
            <a:srgbClr val="FFFF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462" name="Google Shape;462;p29"/>
          <p:cNvSpPr/>
          <p:nvPr/>
        </p:nvSpPr>
        <p:spPr>
          <a:xfrm>
            <a:off x="330016" y="3002105"/>
            <a:ext cx="193675" cy="200025"/>
          </a:xfrm>
          <a:prstGeom prst="ellipse">
            <a:avLst/>
          </a:prstGeom>
          <a:solidFill>
            <a:srgbClr val="FFFF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463" name="Google Shape;463;p29"/>
          <p:cNvSpPr/>
          <p:nvPr/>
        </p:nvSpPr>
        <p:spPr>
          <a:xfrm>
            <a:off x="322896" y="1841832"/>
            <a:ext cx="179387" cy="190500"/>
          </a:xfrm>
          <a:prstGeom prst="rect">
            <a:avLst/>
          </a:prstGeom>
          <a:solidFill>
            <a:srgbClr val="0000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464" name="Google Shape;464;p29"/>
          <p:cNvSpPr/>
          <p:nvPr/>
        </p:nvSpPr>
        <p:spPr>
          <a:xfrm>
            <a:off x="1600201" y="4438650"/>
            <a:ext cx="466724" cy="314325"/>
          </a:xfrm>
          <a:prstGeom prst="roundRect">
            <a:avLst>
              <a:gd fmla="val 16667" name="adj"/>
            </a:avLst>
          </a:prstGeom>
          <a:noFill/>
          <a:ln cap="flat" cmpd="sng" w="19050">
            <a:solidFill>
              <a:srgbClr val="FF00FF"/>
            </a:solidFill>
            <a:prstDash val="solid"/>
            <a:round/>
            <a:headEnd len="sm" w="sm" type="none"/>
            <a:tailEnd len="sm" w="sm"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465" name="Google Shape;465;p29"/>
          <p:cNvSpPr/>
          <p:nvPr/>
        </p:nvSpPr>
        <p:spPr>
          <a:xfrm>
            <a:off x="4200525" y="4552950"/>
            <a:ext cx="885825" cy="676275"/>
          </a:xfrm>
          <a:prstGeom prst="roundRect">
            <a:avLst>
              <a:gd fmla="val 16667" name="adj"/>
            </a:avLst>
          </a:prstGeom>
          <a:noFill/>
          <a:ln cap="flat" cmpd="sng" w="19050">
            <a:solidFill>
              <a:srgbClr val="FF00FF"/>
            </a:solidFill>
            <a:prstDash val="solid"/>
            <a:round/>
            <a:headEnd len="sm" w="sm" type="none"/>
            <a:tailEnd len="sm" w="sm"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466" name="Google Shape;466;p29"/>
          <p:cNvSpPr/>
          <p:nvPr/>
        </p:nvSpPr>
        <p:spPr>
          <a:xfrm>
            <a:off x="4772025" y="5391149"/>
            <a:ext cx="723900" cy="409575"/>
          </a:xfrm>
          <a:prstGeom prst="wedgeRoundRectCallout">
            <a:avLst>
              <a:gd fmla="val -40438" name="adj1"/>
              <a:gd fmla="val -85662" name="adj2"/>
              <a:gd fmla="val 16667" name="adj3"/>
            </a:avLst>
          </a:prstGeom>
          <a:solidFill>
            <a:srgbClr val="FFFFFF"/>
          </a:solidFill>
          <a:ln cap="flat" cmpd="sng" w="19050">
            <a:solidFill>
              <a:srgbClr val="FF00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00">
                <a:solidFill>
                  <a:schemeClr val="dk1"/>
                </a:solidFill>
                <a:latin typeface="Arial"/>
                <a:ea typeface="Arial"/>
                <a:cs typeface="Arial"/>
                <a:sym typeface="Arial"/>
              </a:rPr>
              <a:t>Main antenna</a:t>
            </a:r>
            <a:endParaRPr sz="1000">
              <a:solidFill>
                <a:schemeClr val="dk1"/>
              </a:solidFill>
              <a:latin typeface="Arial"/>
              <a:ea typeface="Arial"/>
              <a:cs typeface="Arial"/>
              <a:sym typeface="Arial"/>
            </a:endParaRPr>
          </a:p>
        </p:txBody>
      </p:sp>
      <p:sp>
        <p:nvSpPr>
          <p:cNvPr id="467" name="Google Shape;467;p29"/>
          <p:cNvSpPr/>
          <p:nvPr/>
        </p:nvSpPr>
        <p:spPr>
          <a:xfrm>
            <a:off x="6334126" y="4829176"/>
            <a:ext cx="523874" cy="476250"/>
          </a:xfrm>
          <a:prstGeom prst="roundRect">
            <a:avLst>
              <a:gd fmla="val 16667" name="adj"/>
            </a:avLst>
          </a:prstGeom>
          <a:noFill/>
          <a:ln cap="flat" cmpd="sng" w="19050">
            <a:solidFill>
              <a:srgbClr val="FF00FF"/>
            </a:solidFill>
            <a:prstDash val="solid"/>
            <a:round/>
            <a:headEnd len="sm" w="sm" type="none"/>
            <a:tailEnd len="sm" w="sm"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468" name="Google Shape;468;p29"/>
          <p:cNvSpPr/>
          <p:nvPr/>
        </p:nvSpPr>
        <p:spPr>
          <a:xfrm>
            <a:off x="6696075" y="5401737"/>
            <a:ext cx="800100" cy="398988"/>
          </a:xfrm>
          <a:prstGeom prst="wedgeRoundRectCallout">
            <a:avLst>
              <a:gd fmla="val -49528" name="adj1"/>
              <a:gd fmla="val -83657" name="adj2"/>
              <a:gd fmla="val 16667" name="adj3"/>
            </a:avLst>
          </a:prstGeom>
          <a:solidFill>
            <a:srgbClr val="FFFFFF"/>
          </a:solidFill>
          <a:ln cap="flat" cmpd="sng" w="19050">
            <a:solidFill>
              <a:srgbClr val="FF00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00">
                <a:solidFill>
                  <a:schemeClr val="dk1"/>
                </a:solidFill>
                <a:latin typeface="Arial"/>
                <a:ea typeface="Arial"/>
                <a:cs typeface="Arial"/>
                <a:sym typeface="Arial"/>
              </a:rPr>
              <a:t>Main  MIC rubber</a:t>
            </a:r>
            <a:endParaRPr sz="1000">
              <a:solidFill>
                <a:schemeClr val="dk1"/>
              </a:solidFill>
              <a:latin typeface="Arial"/>
              <a:ea typeface="Arial"/>
              <a:cs typeface="Arial"/>
              <a:sym typeface="Arial"/>
            </a:endParaRPr>
          </a:p>
        </p:txBody>
      </p:sp>
      <p:pic>
        <p:nvPicPr>
          <p:cNvPr id="469" name="Google Shape;469;p29"/>
          <p:cNvPicPr preferRelativeResize="0"/>
          <p:nvPr/>
        </p:nvPicPr>
        <p:blipFill rotWithShape="1">
          <a:blip r:embed="rId5">
            <a:alphaModFix/>
          </a:blip>
          <a:srcRect b="0" l="0" r="0" t="0"/>
          <a:stretch/>
        </p:blipFill>
        <p:spPr>
          <a:xfrm>
            <a:off x="647700" y="6000750"/>
            <a:ext cx="2686050" cy="1181100"/>
          </a:xfrm>
          <a:prstGeom prst="rect">
            <a:avLst/>
          </a:prstGeom>
          <a:noFill/>
          <a:ln>
            <a:noFill/>
          </a:ln>
        </p:spPr>
      </p:pic>
      <p:pic>
        <p:nvPicPr>
          <p:cNvPr id="470" name="Google Shape;470;p29"/>
          <p:cNvPicPr preferRelativeResize="0"/>
          <p:nvPr/>
        </p:nvPicPr>
        <p:blipFill rotWithShape="1">
          <a:blip r:embed="rId6">
            <a:alphaModFix/>
          </a:blip>
          <a:srcRect b="0" l="0" r="0" t="0"/>
          <a:stretch/>
        </p:blipFill>
        <p:spPr>
          <a:xfrm>
            <a:off x="1528763" y="4152900"/>
            <a:ext cx="1114425" cy="1181100"/>
          </a:xfrm>
          <a:prstGeom prst="rect">
            <a:avLst/>
          </a:prstGeom>
          <a:noFill/>
          <a:ln>
            <a:noFill/>
          </a:ln>
        </p:spPr>
      </p:pic>
      <p:sp>
        <p:nvSpPr>
          <p:cNvPr id="471" name="Google Shape;471;p29"/>
          <p:cNvSpPr/>
          <p:nvPr/>
        </p:nvSpPr>
        <p:spPr>
          <a:xfrm>
            <a:off x="714374" y="4505325"/>
            <a:ext cx="790575" cy="419099"/>
          </a:xfrm>
          <a:prstGeom prst="wedgeRoundRectCallout">
            <a:avLst>
              <a:gd fmla="val 49936" name="adj1"/>
              <a:gd fmla="val 5091" name="adj2"/>
              <a:gd fmla="val 16667" name="adj3"/>
            </a:avLst>
          </a:prstGeom>
          <a:solidFill>
            <a:srgbClr val="FFFFFF"/>
          </a:solidFill>
          <a:ln cap="flat" cmpd="sng" w="19050">
            <a:solidFill>
              <a:srgbClr val="FF00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00">
                <a:solidFill>
                  <a:schemeClr val="dk1"/>
                </a:solidFill>
                <a:latin typeface="Arial"/>
                <a:ea typeface="Arial"/>
                <a:cs typeface="Arial"/>
                <a:sym typeface="Arial"/>
              </a:rPr>
              <a:t>Main MIC rubber</a:t>
            </a:r>
            <a:endParaRPr sz="1000">
              <a:solidFill>
                <a:schemeClr val="dk1"/>
              </a:solidFill>
              <a:latin typeface="Arial"/>
              <a:ea typeface="Arial"/>
              <a:cs typeface="Arial"/>
              <a:sym typeface="Arial"/>
            </a:endParaRPr>
          </a:p>
        </p:txBody>
      </p:sp>
      <p:sp>
        <p:nvSpPr>
          <p:cNvPr id="472" name="Google Shape;472;p29"/>
          <p:cNvSpPr/>
          <p:nvPr/>
        </p:nvSpPr>
        <p:spPr>
          <a:xfrm>
            <a:off x="723899" y="5438775"/>
            <a:ext cx="790575" cy="419099"/>
          </a:xfrm>
          <a:prstGeom prst="wedgeRoundRectCallout">
            <a:avLst>
              <a:gd fmla="val 49936" name="adj1"/>
              <a:gd fmla="val 5091" name="adj2"/>
              <a:gd fmla="val 16667" name="adj3"/>
            </a:avLst>
          </a:prstGeom>
          <a:solidFill>
            <a:srgbClr val="FFFFFF"/>
          </a:solidFill>
          <a:ln cap="flat" cmpd="sng" w="19050">
            <a:solidFill>
              <a:srgbClr val="FF00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00">
                <a:solidFill>
                  <a:schemeClr val="dk1"/>
                </a:solidFill>
                <a:latin typeface="Arial"/>
                <a:ea typeface="Arial"/>
                <a:cs typeface="Arial"/>
                <a:sym typeface="Arial"/>
              </a:rPr>
              <a:t>Main antenna</a:t>
            </a:r>
            <a:endParaRPr sz="1000">
              <a:solidFill>
                <a:schemeClr val="dk1"/>
              </a:solidFill>
              <a:latin typeface="Arial"/>
              <a:ea typeface="Arial"/>
              <a:cs typeface="Arial"/>
              <a:sym typeface="Arial"/>
            </a:endParaRPr>
          </a:p>
        </p:txBody>
      </p:sp>
      <p:sp>
        <p:nvSpPr>
          <p:cNvPr id="473" name="Google Shape;473;p29"/>
          <p:cNvSpPr/>
          <p:nvPr/>
        </p:nvSpPr>
        <p:spPr>
          <a:xfrm>
            <a:off x="339541" y="2613357"/>
            <a:ext cx="179387" cy="190500"/>
          </a:xfrm>
          <a:prstGeom prst="rect">
            <a:avLst/>
          </a:prstGeom>
          <a:solidFill>
            <a:srgbClr val="0000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78" name="Shape 478"/>
        <p:cNvGrpSpPr/>
        <p:nvPr/>
      </p:nvGrpSpPr>
      <p:grpSpPr>
        <a:xfrm>
          <a:off x="0" y="0"/>
          <a:ext cx="0" cy="0"/>
          <a:chOff x="0" y="0"/>
          <a:chExt cx="0" cy="0"/>
        </a:xfrm>
      </p:grpSpPr>
      <p:graphicFrame>
        <p:nvGraphicFramePr>
          <p:cNvPr id="479" name="Google Shape;479;p30"/>
          <p:cNvGraphicFramePr/>
          <p:nvPr/>
        </p:nvGraphicFramePr>
        <p:xfrm>
          <a:off x="0" y="473075"/>
          <a:ext cx="3000000" cy="3000000"/>
        </p:xfrm>
        <a:graphic>
          <a:graphicData uri="http://schemas.openxmlformats.org/drawingml/2006/table">
            <a:tbl>
              <a:tblPr>
                <a:noFill/>
                <a:tableStyleId>{47D3ABDA-69E1-40BC-A2FD-3171827BBA8E}</a:tableStyleId>
              </a:tblPr>
              <a:tblGrid>
                <a:gridCol w="1571625"/>
                <a:gridCol w="695325"/>
                <a:gridCol w="1924050"/>
                <a:gridCol w="936625"/>
                <a:gridCol w="1531950"/>
                <a:gridCol w="703250"/>
                <a:gridCol w="469900"/>
                <a:gridCol w="682625"/>
                <a:gridCol w="779475"/>
                <a:gridCol w="757225"/>
              </a:tblGrid>
              <a:tr h="460375">
                <a:tc>
                  <a:txBody>
                    <a:bodyPr>
                      <a:noAutofit/>
                    </a:bodyPr>
                    <a:lstStyle/>
                    <a:p>
                      <a:pPr indent="0" lvl="0" marL="0" marR="0" rtl="0" algn="ctr">
                        <a:lnSpc>
                          <a:spcPct val="100000"/>
                        </a:lnSpc>
                        <a:spcBef>
                          <a:spcPts val="0"/>
                        </a:spcBef>
                        <a:spcAft>
                          <a:spcPts val="0"/>
                        </a:spcAft>
                        <a:buClr>
                          <a:schemeClr val="dk1"/>
                        </a:buClr>
                        <a:buSzPts val="1600"/>
                        <a:buFont typeface="Arial"/>
                        <a:buNone/>
                      </a:pPr>
                      <a:r>
                        <a:t/>
                      </a:r>
                      <a:endParaRPr b="1" i="0" sz="16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ctr">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ctr">
                        <a:lnSpc>
                          <a:spcPct val="100000"/>
                        </a:lnSpc>
                        <a:spcBef>
                          <a:spcPts val="0"/>
                        </a:spcBef>
                        <a:spcAft>
                          <a:spcPts val="0"/>
                        </a:spcAft>
                        <a:buClr>
                          <a:schemeClr val="dk1"/>
                        </a:buClr>
                        <a:buSzPts val="1400"/>
                        <a:buFont typeface="Calibri"/>
                        <a:buNone/>
                      </a:pPr>
                      <a:r>
                        <a:rPr b="1" i="0" lang="en-US" sz="1400" u="none" cap="none" strike="noStrike">
                          <a:solidFill>
                            <a:schemeClr val="dk1"/>
                          </a:solidFill>
                          <a:latin typeface="Calibri"/>
                          <a:ea typeface="Calibri"/>
                          <a:cs typeface="Calibri"/>
                          <a:sym typeface="Calibri"/>
                        </a:rPr>
                        <a:t>Assemble lower bracket , Lock screws</a:t>
                      </a:r>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27425" marB="27425" marR="64000" marL="640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ctr">
                        <a:lnSpc>
                          <a:spcPct val="100000"/>
                        </a:lnSpc>
                        <a:spcBef>
                          <a:spcPts val="0"/>
                        </a:spcBef>
                        <a:spcAft>
                          <a:spcPts val="0"/>
                        </a:spcAft>
                        <a:buClr>
                          <a:schemeClr val="dk1"/>
                        </a:buClr>
                        <a:buSzPts val="1100"/>
                        <a:buFont typeface="Arial"/>
                        <a:buNone/>
                      </a:pPr>
                      <a:r>
                        <a:t/>
                      </a:r>
                      <a:endParaRPr b="0" i="0" sz="1100" u="none" cap="none" strike="noStrike">
                        <a:solidFill>
                          <a:schemeClr val="dk1"/>
                        </a:solidFill>
                        <a:latin typeface="Calibri"/>
                        <a:ea typeface="Calibri"/>
                        <a:cs typeface="Calibri"/>
                        <a:sym typeface="Calibri"/>
                      </a:endParaRPr>
                    </a:p>
                    <a:p>
                      <a:pPr indent="0" lvl="0" marL="0" marR="0" rtl="0" algn="l">
                        <a:lnSpc>
                          <a:spcPct val="100000"/>
                        </a:lnSpc>
                        <a:spcBef>
                          <a:spcPts val="220"/>
                        </a:spcBef>
                        <a:spcAft>
                          <a:spcPts val="0"/>
                        </a:spcAft>
                        <a:buClr>
                          <a:schemeClr val="dk1"/>
                        </a:buClr>
                        <a:buSzPts val="1100"/>
                        <a:buFont typeface="Calibri"/>
                        <a:buNone/>
                      </a:pPr>
                      <a:r>
                        <a:rPr b="0" i="0" lang="en-US" sz="1100" u="none" cap="none" strike="noStrike">
                          <a:solidFill>
                            <a:schemeClr val="dk1"/>
                          </a:solidFill>
                          <a:latin typeface="Calibri"/>
                          <a:ea typeface="Calibri"/>
                          <a:cs typeface="Calibri"/>
                          <a:sym typeface="Calibri"/>
                        </a:rPr>
                        <a:t>  </a:t>
                      </a:r>
                      <a:fld id="{00000000-1234-1234-1234-123412341234}" type="slidenum">
                        <a:rPr b="0" i="0" lang="en-US" sz="1100" u="none" cap="none" strike="noStrike">
                          <a:solidFill>
                            <a:schemeClr val="dk1"/>
                          </a:solidFill>
                          <a:latin typeface="Calibri"/>
                          <a:ea typeface="Calibri"/>
                          <a:cs typeface="Calibri"/>
                          <a:sym typeface="Calibri"/>
                        </a:rPr>
                        <a:t>‹#›</a:t>
                      </a:fld>
                      <a:r>
                        <a:rPr b="0" i="0" lang="en-US" sz="1100" u="none" cap="none" strike="noStrike">
                          <a:solidFill>
                            <a:schemeClr val="dk1"/>
                          </a:solidFill>
                          <a:latin typeface="Calibri"/>
                          <a:ea typeface="Calibri"/>
                          <a:cs typeface="Calibri"/>
                          <a:sym typeface="Calibri"/>
                        </a:rPr>
                        <a:t>  </a:t>
                      </a:r>
                      <a:endParaRPr b="0" i="0" sz="1100" u="none" cap="none" strike="noStrike">
                        <a:solidFill>
                          <a:schemeClr val="lt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grpSp>
        <p:nvGrpSpPr>
          <p:cNvPr id="480" name="Google Shape;480;p30"/>
          <p:cNvGrpSpPr/>
          <p:nvPr/>
        </p:nvGrpSpPr>
        <p:grpSpPr>
          <a:xfrm>
            <a:off x="8139113" y="1470025"/>
            <a:ext cx="1785937" cy="409575"/>
            <a:chOff x="3372" y="891"/>
            <a:chExt cx="1125" cy="258"/>
          </a:xfrm>
        </p:grpSpPr>
        <p:sp>
          <p:nvSpPr>
            <p:cNvPr id="481" name="Google Shape;481;p30"/>
            <p:cNvSpPr/>
            <p:nvPr/>
          </p:nvSpPr>
          <p:spPr>
            <a:xfrm>
              <a:off x="3372" y="1045"/>
              <a:ext cx="388" cy="86"/>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900">
                  <a:solidFill>
                    <a:srgbClr val="000000"/>
                  </a:solidFill>
                  <a:latin typeface="Times New Roman"/>
                  <a:ea typeface="Times New Roman"/>
                  <a:cs typeface="Times New Roman"/>
                  <a:sym typeface="Times New Roman"/>
                </a:rPr>
                <a:t>  </a:t>
              </a:r>
              <a:r>
                <a:rPr b="1" lang="en-US" sz="900">
                  <a:solidFill>
                    <a:srgbClr val="000000"/>
                  </a:solidFill>
                  <a:latin typeface="Calibri"/>
                  <a:ea typeface="Calibri"/>
                  <a:cs typeface="Calibri"/>
                  <a:sym typeface="Calibri"/>
                </a:rPr>
                <a:t>Attention</a:t>
              </a:r>
              <a:endParaRPr b="1" sz="900">
                <a:solidFill>
                  <a:schemeClr val="dk1"/>
                </a:solidFill>
                <a:latin typeface="Calibri"/>
                <a:ea typeface="Calibri"/>
                <a:cs typeface="Calibri"/>
                <a:sym typeface="Calibri"/>
              </a:endParaRPr>
            </a:p>
          </p:txBody>
        </p:sp>
        <p:sp>
          <p:nvSpPr>
            <p:cNvPr id="482" name="Google Shape;482;p30"/>
            <p:cNvSpPr/>
            <p:nvPr/>
          </p:nvSpPr>
          <p:spPr>
            <a:xfrm>
              <a:off x="3507" y="893"/>
              <a:ext cx="133" cy="122"/>
            </a:xfrm>
            <a:custGeom>
              <a:pathLst>
                <a:path extrusionOk="0" h="22" w="26">
                  <a:moveTo>
                    <a:pt x="26" y="22"/>
                  </a:moveTo>
                  <a:lnTo>
                    <a:pt x="13" y="0"/>
                  </a:lnTo>
                  <a:lnTo>
                    <a:pt x="0" y="22"/>
                  </a:lnTo>
                  <a:lnTo>
                    <a:pt x="26" y="22"/>
                  </a:lnTo>
                  <a:close/>
                </a:path>
              </a:pathLst>
            </a:custGeom>
            <a:solidFill>
              <a:srgbClr val="FF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483" name="Google Shape;483;p30"/>
            <p:cNvSpPr/>
            <p:nvPr/>
          </p:nvSpPr>
          <p:spPr>
            <a:xfrm>
              <a:off x="3865" y="895"/>
              <a:ext cx="110" cy="120"/>
            </a:xfrm>
            <a:prstGeom prst="rect">
              <a:avLst/>
            </a:prstGeom>
            <a:solidFill>
              <a:srgbClr val="0000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484" name="Google Shape;484;p30"/>
            <p:cNvSpPr txBox="1"/>
            <p:nvPr/>
          </p:nvSpPr>
          <p:spPr>
            <a:xfrm>
              <a:off x="3730" y="1026"/>
              <a:ext cx="429" cy="123"/>
            </a:xfrm>
            <a:prstGeom prst="rect">
              <a:avLst/>
            </a:prstGeom>
            <a:noFill/>
            <a:ln>
              <a:noFill/>
            </a:ln>
          </p:spPr>
          <p:txBody>
            <a:bodyPr anchorCtr="0" anchor="t" bIns="31825" lIns="63675" spcFirstLastPara="1" rIns="63675" wrap="square" tIns="31825">
              <a:noAutofit/>
            </a:bodyPr>
            <a:lstStyle/>
            <a:p>
              <a:pPr indent="0" lvl="0" marL="0" marR="0" rtl="0" algn="l">
                <a:spcBef>
                  <a:spcPts val="0"/>
                </a:spcBef>
                <a:spcAft>
                  <a:spcPts val="0"/>
                </a:spcAft>
                <a:buNone/>
              </a:pPr>
              <a:r>
                <a:rPr b="1" lang="en-US" sz="900">
                  <a:solidFill>
                    <a:schemeClr val="dk1"/>
                  </a:solidFill>
                  <a:latin typeface="Calibri"/>
                  <a:ea typeface="Calibri"/>
                  <a:cs typeface="Calibri"/>
                  <a:sym typeface="Calibri"/>
                </a:rPr>
                <a:t>Operation</a:t>
              </a:r>
              <a:endParaRPr b="1" sz="900">
                <a:solidFill>
                  <a:schemeClr val="dk1"/>
                </a:solidFill>
                <a:latin typeface="Calibri"/>
                <a:ea typeface="Calibri"/>
                <a:cs typeface="Calibri"/>
                <a:sym typeface="Calibri"/>
              </a:endParaRPr>
            </a:p>
          </p:txBody>
        </p:sp>
        <p:sp>
          <p:nvSpPr>
            <p:cNvPr id="485" name="Google Shape;485;p30"/>
            <p:cNvSpPr/>
            <p:nvPr/>
          </p:nvSpPr>
          <p:spPr>
            <a:xfrm>
              <a:off x="4087" y="1046"/>
              <a:ext cx="410" cy="86"/>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900">
                  <a:solidFill>
                    <a:srgbClr val="000000"/>
                  </a:solidFill>
                  <a:latin typeface="Calibri"/>
                  <a:ea typeface="Calibri"/>
                  <a:cs typeface="Calibri"/>
                  <a:sym typeface="Calibri"/>
                </a:rPr>
                <a:t>Verification</a:t>
              </a:r>
              <a:endParaRPr b="1" sz="900">
                <a:solidFill>
                  <a:schemeClr val="dk1"/>
                </a:solidFill>
                <a:latin typeface="Calibri"/>
                <a:ea typeface="Calibri"/>
                <a:cs typeface="Calibri"/>
                <a:sym typeface="Calibri"/>
              </a:endParaRPr>
            </a:p>
          </p:txBody>
        </p:sp>
        <p:sp>
          <p:nvSpPr>
            <p:cNvPr id="486" name="Google Shape;486;p30"/>
            <p:cNvSpPr/>
            <p:nvPr/>
          </p:nvSpPr>
          <p:spPr>
            <a:xfrm>
              <a:off x="4216" y="891"/>
              <a:ext cx="122" cy="126"/>
            </a:xfrm>
            <a:prstGeom prst="ellipse">
              <a:avLst/>
            </a:prstGeom>
            <a:solidFill>
              <a:srgbClr val="FFFF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grpSp>
      <p:graphicFrame>
        <p:nvGraphicFramePr>
          <p:cNvPr id="487" name="Google Shape;487;p30"/>
          <p:cNvGraphicFramePr/>
          <p:nvPr/>
        </p:nvGraphicFramePr>
        <p:xfrm>
          <a:off x="8108950" y="1008063"/>
          <a:ext cx="3000000" cy="3000000"/>
        </p:xfrm>
        <a:graphic>
          <a:graphicData uri="http://schemas.openxmlformats.org/drawingml/2006/table">
            <a:tbl>
              <a:tblPr>
                <a:noFill/>
                <a:tableStyleId>{47D3ABDA-69E1-40BC-A2FD-3171827BBA8E}</a:tableStyleId>
              </a:tblPr>
              <a:tblGrid>
                <a:gridCol w="1084275"/>
                <a:gridCol w="290500"/>
                <a:gridCol w="496850"/>
              </a:tblGrid>
              <a:tr h="346075">
                <a:tc gridSpan="3">
                  <a:txBody>
                    <a:bodyPr>
                      <a:noAutofit/>
                    </a:bodyPr>
                    <a:lstStyle/>
                    <a:p>
                      <a:pPr indent="0" lvl="0" marL="0" marR="0" rtl="0" algn="ctr">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Symbols</a:t>
                      </a:r>
                      <a:endParaRPr/>
                    </a:p>
                  </a:txBody>
                  <a:tcPr marT="28100" marB="28100" marR="57900" marL="5790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hMerge="1"/>
              </a:tr>
              <a:tr h="574675">
                <a:tc gridSpan="3">
                  <a:txBody>
                    <a:bodyPr>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a:txBody>
                  <a:tcPr marT="28100" marB="28100" marR="57900" marL="5790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hMerge="1"/>
              </a:tr>
              <a:tr h="355600">
                <a:tc gridSpan="3">
                  <a:txBody>
                    <a:bodyPr>
                      <a:noAutofit/>
                    </a:bodyPr>
                    <a:lstStyle/>
                    <a:p>
                      <a:pPr indent="0" lvl="0" marL="0" marR="0" rtl="0" algn="ctr">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Material List</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hMerge="1"/>
              </a:tr>
              <a:tr h="239725">
                <a:tc gridSpan="2">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Description / Part #</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Qty</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r>
              <a:tr h="290525">
                <a:tc gridSpan="2">
                  <a:txBody>
                    <a:bodyPr>
                      <a:noAutofit/>
                    </a:bodyPr>
                    <a:lstStyle/>
                    <a:p>
                      <a:pPr indent="0" lvl="0" marL="0" marR="0" rtl="0" algn="l">
                        <a:lnSpc>
                          <a:spcPct val="100000"/>
                        </a:lnSpc>
                        <a:spcBef>
                          <a:spcPts val="0"/>
                        </a:spcBef>
                        <a:spcAft>
                          <a:spcPts val="0"/>
                        </a:spcAft>
                        <a:buClr>
                          <a:schemeClr val="dk1"/>
                        </a:buClr>
                        <a:buSzPts val="900"/>
                        <a:buFont typeface="Arial"/>
                        <a:buNone/>
                      </a:pPr>
                      <a:r>
                        <a:rPr lang="en-US" sz="900"/>
                        <a:t>Screws</a:t>
                      </a:r>
                      <a:endParaRPr sz="900">
                        <a:solidFill>
                          <a:schemeClr val="dk1"/>
                        </a:solidFill>
                        <a:latin typeface="Arial"/>
                        <a:ea typeface="Arial"/>
                        <a:cs typeface="Arial"/>
                        <a:sym typeface="Arial"/>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a:txBody>
                    <a:bodyPr>
                      <a:noAutofit/>
                    </a:bodyPr>
                    <a:lstStyle/>
                    <a:p>
                      <a:pPr indent="0" lvl="0" marL="0" marR="0" rtl="0" algn="ctr">
                        <a:lnSpc>
                          <a:spcPct val="100000"/>
                        </a:lnSpc>
                        <a:spcBef>
                          <a:spcPts val="0"/>
                        </a:spcBef>
                        <a:spcAft>
                          <a:spcPts val="0"/>
                        </a:spcAft>
                        <a:buClr>
                          <a:schemeClr val="dk1"/>
                        </a:buClr>
                        <a:buSzPts val="900"/>
                        <a:buFont typeface="Arial"/>
                        <a:buNone/>
                      </a:pPr>
                      <a:r>
                        <a:rPr lang="en-US" sz="900">
                          <a:solidFill>
                            <a:schemeClr val="dk1"/>
                          </a:solidFill>
                          <a:latin typeface="Arial"/>
                          <a:ea typeface="Arial"/>
                          <a:cs typeface="Arial"/>
                          <a:sym typeface="Arial"/>
                        </a:rPr>
                        <a:t>17</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88925">
                <a:tc gridSpan="3">
                  <a:txBody>
                    <a:bodyPr>
                      <a:noAutofit/>
                    </a:bodyPr>
                    <a:lstStyle/>
                    <a:p>
                      <a:pPr indent="0" lvl="0" marL="0" marR="0" rtl="0" algn="ctr">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Tools/ Equipment</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hMerge="1"/>
              </a:tr>
              <a:tr h="282575">
                <a:tc>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Description</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gridSpan="2">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Parameters</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r>
              <a:tr h="404825">
                <a:tc>
                  <a:txBody>
                    <a:bodyPr>
                      <a:noAutofit/>
                    </a:bodyPr>
                    <a:lstStyle/>
                    <a:p>
                      <a:pPr indent="0" lvl="0" marL="0" marR="0" rtl="0" algn="l">
                        <a:lnSpc>
                          <a:spcPct val="100000"/>
                        </a:lnSpc>
                        <a:spcBef>
                          <a:spcPts val="0"/>
                        </a:spcBef>
                        <a:spcAft>
                          <a:spcPts val="0"/>
                        </a:spcAft>
                        <a:buClr>
                          <a:schemeClr val="dk1"/>
                        </a:buClr>
                        <a:buSzPts val="900"/>
                        <a:buFont typeface="Arial"/>
                        <a:buNone/>
                      </a:pPr>
                      <a:r>
                        <a:rPr lang="en-US" sz="900"/>
                        <a:t>ESD wrist strap</a:t>
                      </a:r>
                      <a:endParaRPr b="0" i="0" sz="900" u="none" cap="none" strike="noStrike">
                        <a:solidFill>
                          <a:schemeClr val="dk1"/>
                        </a:solidFill>
                        <a:latin typeface="Calibri"/>
                        <a:ea typeface="Calibri"/>
                        <a:cs typeface="Calibri"/>
                        <a:sym typeface="Calibri"/>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gridSpan="2">
                  <a:txBody>
                    <a:bodyPr>
                      <a:noAutofit/>
                    </a:bodyPr>
                    <a:lstStyle/>
                    <a:p>
                      <a:pPr indent="0" lvl="0" marL="0" marR="0" rtl="0" algn="ctr">
                        <a:lnSpc>
                          <a:spcPct val="100000"/>
                        </a:lnSpc>
                        <a:spcBef>
                          <a:spcPts val="0"/>
                        </a:spcBef>
                        <a:spcAft>
                          <a:spcPts val="0"/>
                        </a:spcAft>
                        <a:buClr>
                          <a:schemeClr val="dk1"/>
                        </a:buClr>
                        <a:buSzPts val="900"/>
                        <a:buFont typeface="Arial"/>
                        <a:buNone/>
                      </a:pPr>
                      <a:r>
                        <a:t/>
                      </a:r>
                      <a:endParaRPr b="0" i="0" sz="900" u="none" cap="none" strike="noStrike">
                        <a:solidFill>
                          <a:schemeClr val="dk1"/>
                        </a:solidFill>
                        <a:latin typeface="Calibri"/>
                        <a:ea typeface="Calibri"/>
                        <a:cs typeface="Calibri"/>
                        <a:sym typeface="Calibri"/>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404825">
                <a:tc>
                  <a:txBody>
                    <a:bodyPr>
                      <a:noAutofit/>
                    </a:bodyPr>
                    <a:lstStyle/>
                    <a:p>
                      <a:pPr indent="0" lvl="0" marL="0" marR="0" rtl="0" algn="l">
                        <a:lnSpc>
                          <a:spcPct val="100000"/>
                        </a:lnSpc>
                        <a:spcBef>
                          <a:spcPts val="0"/>
                        </a:spcBef>
                        <a:spcAft>
                          <a:spcPts val="0"/>
                        </a:spcAft>
                        <a:buClr>
                          <a:schemeClr val="dk1"/>
                        </a:buClr>
                        <a:buSzPts val="900"/>
                        <a:buFont typeface="Arial"/>
                        <a:buNone/>
                      </a:pPr>
                      <a:r>
                        <a:rPr lang="en-US" sz="900">
                          <a:solidFill>
                            <a:schemeClr val="dk1"/>
                          </a:solidFill>
                          <a:latin typeface="Arial"/>
                          <a:ea typeface="Arial"/>
                          <a:cs typeface="Arial"/>
                          <a:sym typeface="Arial"/>
                        </a:rPr>
                        <a:t>Screwdriver</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gridSpan="2">
                  <a:txBody>
                    <a:bodyPr>
                      <a:noAutofit/>
                    </a:bodyPr>
                    <a:lstStyle/>
                    <a:p>
                      <a:pPr indent="0" lvl="0" marL="0" marR="0" rtl="0" algn="ctr">
                        <a:lnSpc>
                          <a:spcPct val="100000"/>
                        </a:lnSpc>
                        <a:spcBef>
                          <a:spcPts val="0"/>
                        </a:spcBef>
                        <a:spcAft>
                          <a:spcPts val="0"/>
                        </a:spcAft>
                        <a:buClr>
                          <a:schemeClr val="dk1"/>
                        </a:buClr>
                        <a:buSzPts val="900"/>
                        <a:buFont typeface="Arial"/>
                        <a:buNone/>
                      </a:pPr>
                      <a:r>
                        <a:t/>
                      </a:r>
                      <a:endParaRPr b="0" i="0" sz="900" u="none" cap="none" strike="noStrike">
                        <a:solidFill>
                          <a:schemeClr val="dk1"/>
                        </a:solidFill>
                        <a:latin typeface="Calibri"/>
                        <a:ea typeface="Calibri"/>
                        <a:cs typeface="Calibri"/>
                        <a:sym typeface="Calibri"/>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404825">
                <a:tc>
                  <a:txBody>
                    <a:bodyPr>
                      <a:noAutofit/>
                    </a:bodyPr>
                    <a:lstStyle/>
                    <a:p>
                      <a:pPr indent="0" lvl="0" marL="0" marR="0" rtl="0" algn="l">
                        <a:lnSpc>
                          <a:spcPct val="100000"/>
                        </a:lnSpc>
                        <a:spcBef>
                          <a:spcPts val="0"/>
                        </a:spcBef>
                        <a:spcAft>
                          <a:spcPts val="0"/>
                        </a:spcAft>
                        <a:buClr>
                          <a:schemeClr val="dk1"/>
                        </a:buClr>
                        <a:buSzPts val="900"/>
                        <a:buFont typeface="Arial"/>
                        <a:buNone/>
                      </a:pPr>
                      <a:r>
                        <a:rPr b="0" lang="en-US" sz="900">
                          <a:solidFill>
                            <a:schemeClr val="dk1"/>
                          </a:solidFill>
                          <a:latin typeface="Arial"/>
                          <a:ea typeface="Arial"/>
                          <a:cs typeface="Arial"/>
                          <a:sym typeface="Arial"/>
                        </a:rPr>
                        <a:t>Screw  fixture</a:t>
                      </a:r>
                      <a:endParaRPr/>
                    </a:p>
                    <a:p>
                      <a:pPr indent="0" lvl="0" marL="0" marR="0" rtl="0" algn="l">
                        <a:lnSpc>
                          <a:spcPct val="100000"/>
                        </a:lnSpc>
                        <a:spcBef>
                          <a:spcPts val="180"/>
                        </a:spcBef>
                        <a:spcAft>
                          <a:spcPts val="0"/>
                        </a:spcAft>
                        <a:buClr>
                          <a:schemeClr val="dk1"/>
                        </a:buClr>
                        <a:buSzPts val="900"/>
                        <a:buFont typeface="Arial"/>
                        <a:buNone/>
                      </a:pPr>
                      <a:r>
                        <a:rPr b="0" lang="en-US" sz="900">
                          <a:solidFill>
                            <a:schemeClr val="dk1"/>
                          </a:solidFill>
                          <a:latin typeface="Arial"/>
                          <a:ea typeface="Arial"/>
                          <a:cs typeface="Arial"/>
                          <a:sym typeface="Arial"/>
                        </a:rPr>
                        <a:t>Golf-BE-02-V01</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gridSpan="2">
                  <a:txBody>
                    <a:bodyPr>
                      <a:noAutofit/>
                    </a:bodyPr>
                    <a:lstStyle/>
                    <a:p>
                      <a:pPr indent="0" lvl="0" marL="0" marR="0" rtl="0" algn="ctr">
                        <a:lnSpc>
                          <a:spcPct val="100000"/>
                        </a:lnSpc>
                        <a:spcBef>
                          <a:spcPts val="0"/>
                        </a:spcBef>
                        <a:spcAft>
                          <a:spcPts val="0"/>
                        </a:spcAft>
                        <a:buClr>
                          <a:schemeClr val="dk1"/>
                        </a:buClr>
                        <a:buSzPts val="900"/>
                        <a:buFont typeface="Arial"/>
                        <a:buNone/>
                      </a:pPr>
                      <a:r>
                        <a:rPr lang="en-US" sz="900"/>
                        <a:t>Rotational speed : </a:t>
                      </a:r>
                      <a:r>
                        <a:rPr b="0" i="0" lang="en-US" sz="900">
                          <a:solidFill>
                            <a:schemeClr val="dk1"/>
                          </a:solidFill>
                          <a:latin typeface="Arial"/>
                          <a:ea typeface="Arial"/>
                          <a:cs typeface="Arial"/>
                          <a:sym typeface="Arial"/>
                        </a:rPr>
                        <a:t>700 rotate/min; </a:t>
                      </a:r>
                      <a:r>
                        <a:rPr lang="en-US" sz="900"/>
                        <a:t>Torque</a:t>
                      </a:r>
                      <a:r>
                        <a:rPr b="0" i="0" lang="en-US" sz="900">
                          <a:solidFill>
                            <a:schemeClr val="dk1"/>
                          </a:solidFill>
                          <a:latin typeface="Arial"/>
                          <a:ea typeface="Arial"/>
                          <a:cs typeface="Arial"/>
                          <a:sym typeface="Arial"/>
                        </a:rPr>
                        <a:t>: 0.7±0.05kgf.cm;</a:t>
                      </a:r>
                      <a:r>
                        <a:rPr b="0" i="0" lang="en-US" sz="900">
                          <a:solidFill>
                            <a:schemeClr val="dk1"/>
                          </a:solidFill>
                          <a:latin typeface="Arial"/>
                          <a:ea typeface="Arial"/>
                          <a:cs typeface="Arial"/>
                          <a:sym typeface="Arial"/>
                        </a:rPr>
                        <a:t> S</a:t>
                      </a:r>
                      <a:r>
                        <a:rPr b="0" i="0" lang="en-US" sz="900">
                          <a:solidFill>
                            <a:schemeClr val="dk1"/>
                          </a:solidFill>
                          <a:latin typeface="Arial"/>
                          <a:ea typeface="Arial"/>
                          <a:cs typeface="Arial"/>
                          <a:sym typeface="Arial"/>
                        </a:rPr>
                        <a:t>crewdriver model: </a:t>
                      </a:r>
                      <a:r>
                        <a:rPr lang="en-US" sz="900"/>
                        <a:t>Hexagon </a:t>
                      </a:r>
                      <a:r>
                        <a:rPr b="0" i="0" lang="en-US" sz="900">
                          <a:solidFill>
                            <a:schemeClr val="dk1"/>
                          </a:solidFill>
                          <a:latin typeface="Arial"/>
                          <a:ea typeface="Arial"/>
                          <a:cs typeface="Arial"/>
                          <a:sym typeface="Arial"/>
                        </a:rPr>
                        <a:t>T5; Screw model: </a:t>
                      </a:r>
                      <a:r>
                        <a:rPr b="0" i="0" lang="en-US" sz="900">
                          <a:solidFill>
                            <a:schemeClr val="dk1"/>
                          </a:solidFill>
                          <a:latin typeface="Arial"/>
                          <a:ea typeface="Arial"/>
                          <a:cs typeface="Arial"/>
                          <a:sym typeface="Arial"/>
                        </a:rPr>
                        <a:t> </a:t>
                      </a:r>
                      <a:r>
                        <a:rPr b="0" i="0" lang="en-US" sz="900">
                          <a:solidFill>
                            <a:schemeClr val="dk1"/>
                          </a:solidFill>
                          <a:latin typeface="Arial"/>
                          <a:ea typeface="Arial"/>
                          <a:cs typeface="Arial"/>
                          <a:sym typeface="Arial"/>
                        </a:rPr>
                        <a:t>M1.4*3.0</a:t>
                      </a:r>
                      <a:endParaRPr b="0" sz="900">
                        <a:solidFill>
                          <a:schemeClr val="dk1"/>
                        </a:solidFill>
                        <a:latin typeface="Arial"/>
                        <a:ea typeface="Arial"/>
                        <a:cs typeface="Arial"/>
                        <a:sym typeface="Arial"/>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bl>
          </a:graphicData>
        </a:graphic>
      </p:graphicFrame>
      <p:sp>
        <p:nvSpPr>
          <p:cNvPr id="488" name="Google Shape;488;p30"/>
          <p:cNvSpPr txBox="1"/>
          <p:nvPr/>
        </p:nvSpPr>
        <p:spPr>
          <a:xfrm>
            <a:off x="590365" y="1377568"/>
            <a:ext cx="7286810" cy="2893100"/>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Take the phone and check the rear housing and lower bracket assembled in place.</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Put the phone into the fixture. </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Take the main antenna bracket and check the main antenna and the main MIC rubber assembled in place.</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Assemble the main antenna bracket to the front housing module. </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Lock the screws by screwdriver on the rear housing and main antenna bracket .</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Note: The screws in the red box need to be locked by manual operation.</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Self-check the screws locked in place, these is no screw missing.</a:t>
            </a:r>
            <a:endParaRPr sz="1300">
              <a:solidFill>
                <a:schemeClr val="dk1"/>
              </a:solidFill>
              <a:latin typeface="Arial"/>
              <a:ea typeface="Arial"/>
              <a:cs typeface="Arial"/>
              <a:sym typeface="Arial"/>
            </a:endParaRPr>
          </a:p>
        </p:txBody>
      </p:sp>
      <p:sp>
        <p:nvSpPr>
          <p:cNvPr id="489" name="Google Shape;489;p30"/>
          <p:cNvSpPr/>
          <p:nvPr/>
        </p:nvSpPr>
        <p:spPr>
          <a:xfrm>
            <a:off x="322896" y="2222832"/>
            <a:ext cx="179387" cy="190500"/>
          </a:xfrm>
          <a:prstGeom prst="rect">
            <a:avLst/>
          </a:prstGeom>
          <a:solidFill>
            <a:srgbClr val="0000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490" name="Google Shape;490;p30"/>
          <p:cNvSpPr/>
          <p:nvPr/>
        </p:nvSpPr>
        <p:spPr>
          <a:xfrm>
            <a:off x="306388" y="1431925"/>
            <a:ext cx="193675" cy="200025"/>
          </a:xfrm>
          <a:prstGeom prst="ellipse">
            <a:avLst/>
          </a:prstGeom>
          <a:solidFill>
            <a:srgbClr val="FFFF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491" name="Google Shape;491;p30"/>
          <p:cNvSpPr/>
          <p:nvPr/>
        </p:nvSpPr>
        <p:spPr>
          <a:xfrm>
            <a:off x="347502" y="4000500"/>
            <a:ext cx="193675" cy="200025"/>
          </a:xfrm>
          <a:prstGeom prst="ellipse">
            <a:avLst/>
          </a:prstGeom>
          <a:solidFill>
            <a:srgbClr val="FFFF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492" name="Google Shape;492;p30"/>
          <p:cNvSpPr/>
          <p:nvPr/>
        </p:nvSpPr>
        <p:spPr>
          <a:xfrm>
            <a:off x="313371" y="1813257"/>
            <a:ext cx="179387" cy="190500"/>
          </a:xfrm>
          <a:prstGeom prst="rect">
            <a:avLst/>
          </a:prstGeom>
          <a:solidFill>
            <a:srgbClr val="0000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493" name="Google Shape;493;p30"/>
          <p:cNvSpPr/>
          <p:nvPr/>
        </p:nvSpPr>
        <p:spPr>
          <a:xfrm>
            <a:off x="332421" y="2813382"/>
            <a:ext cx="179387" cy="190500"/>
          </a:xfrm>
          <a:prstGeom prst="rect">
            <a:avLst/>
          </a:prstGeom>
          <a:solidFill>
            <a:srgbClr val="0000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494" name="Google Shape;494;p30"/>
          <p:cNvSpPr/>
          <p:nvPr/>
        </p:nvSpPr>
        <p:spPr>
          <a:xfrm>
            <a:off x="322896" y="3213432"/>
            <a:ext cx="179387" cy="190500"/>
          </a:xfrm>
          <a:prstGeom prst="rect">
            <a:avLst/>
          </a:prstGeom>
          <a:solidFill>
            <a:srgbClr val="0000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grpSp>
        <p:nvGrpSpPr>
          <p:cNvPr id="495" name="Google Shape;495;p30"/>
          <p:cNvGrpSpPr/>
          <p:nvPr/>
        </p:nvGrpSpPr>
        <p:grpSpPr>
          <a:xfrm>
            <a:off x="1081088" y="4230162"/>
            <a:ext cx="6424612" cy="3051701"/>
            <a:chOff x="1081088" y="4096812"/>
            <a:chExt cx="6424612" cy="3051701"/>
          </a:xfrm>
        </p:grpSpPr>
        <p:pic>
          <p:nvPicPr>
            <p:cNvPr id="496" name="Google Shape;496;p30"/>
            <p:cNvPicPr preferRelativeResize="0"/>
            <p:nvPr/>
          </p:nvPicPr>
          <p:blipFill rotWithShape="1">
            <a:blip r:embed="rId3">
              <a:alphaModFix/>
            </a:blip>
            <a:srcRect b="0" l="0" r="0" t="0"/>
            <a:stretch/>
          </p:blipFill>
          <p:spPr>
            <a:xfrm>
              <a:off x="1081088" y="4491038"/>
              <a:ext cx="5400675" cy="2657475"/>
            </a:xfrm>
            <a:prstGeom prst="rect">
              <a:avLst/>
            </a:prstGeom>
            <a:noFill/>
            <a:ln>
              <a:noFill/>
            </a:ln>
          </p:spPr>
        </p:pic>
        <p:sp>
          <p:nvSpPr>
            <p:cNvPr id="497" name="Google Shape;497;p30"/>
            <p:cNvSpPr/>
            <p:nvPr/>
          </p:nvSpPr>
          <p:spPr>
            <a:xfrm>
              <a:off x="2843284" y="4096812"/>
              <a:ext cx="595242" cy="275163"/>
            </a:xfrm>
            <a:prstGeom prst="wedgeRoundRectCallout">
              <a:avLst>
                <a:gd fmla="val -667" name="adj1"/>
                <a:gd fmla="val 169949" name="adj2"/>
                <a:gd fmla="val 16667" name="adj3"/>
              </a:avLst>
            </a:prstGeom>
            <a:solidFill>
              <a:srgbClr val="FFFFFF"/>
            </a:solidFill>
            <a:ln cap="flat" cmpd="sng" w="19050">
              <a:solidFill>
                <a:srgbClr val="FF00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00">
                  <a:solidFill>
                    <a:schemeClr val="dk1"/>
                  </a:solidFill>
                  <a:latin typeface="Arial"/>
                  <a:ea typeface="Arial"/>
                  <a:cs typeface="Arial"/>
                  <a:sym typeface="Arial"/>
                </a:rPr>
                <a:t>screw</a:t>
              </a:r>
              <a:endParaRPr sz="1000">
                <a:solidFill>
                  <a:schemeClr val="dk1"/>
                </a:solidFill>
                <a:latin typeface="Arial"/>
                <a:ea typeface="Arial"/>
                <a:cs typeface="Arial"/>
                <a:sym typeface="Arial"/>
              </a:endParaRPr>
            </a:p>
          </p:txBody>
        </p:sp>
        <p:sp>
          <p:nvSpPr>
            <p:cNvPr id="498" name="Google Shape;498;p30"/>
            <p:cNvSpPr/>
            <p:nvPr/>
          </p:nvSpPr>
          <p:spPr>
            <a:xfrm>
              <a:off x="6191251" y="6800850"/>
              <a:ext cx="171449" cy="171450"/>
            </a:xfrm>
            <a:prstGeom prst="roundRect">
              <a:avLst>
                <a:gd fmla="val 16667" name="adj"/>
              </a:avLst>
            </a:prstGeom>
            <a:noFill/>
            <a:ln cap="flat" cmpd="sng" w="19050">
              <a:solidFill>
                <a:srgbClr val="FF00FF"/>
              </a:solidFill>
              <a:prstDash val="solid"/>
              <a:round/>
              <a:headEnd len="sm" w="sm" type="none"/>
              <a:tailEnd len="sm" w="sm"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499" name="Google Shape;499;p30"/>
            <p:cNvSpPr/>
            <p:nvPr/>
          </p:nvSpPr>
          <p:spPr>
            <a:xfrm>
              <a:off x="6210301" y="4667250"/>
              <a:ext cx="171449" cy="171450"/>
            </a:xfrm>
            <a:prstGeom prst="roundRect">
              <a:avLst>
                <a:gd fmla="val 16667" name="adj"/>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500" name="Google Shape;500;p30"/>
            <p:cNvSpPr/>
            <p:nvPr/>
          </p:nvSpPr>
          <p:spPr>
            <a:xfrm>
              <a:off x="6257926" y="5467350"/>
              <a:ext cx="171449" cy="171450"/>
            </a:xfrm>
            <a:prstGeom prst="roundRect">
              <a:avLst>
                <a:gd fmla="val 16667" name="adj"/>
              </a:avLst>
            </a:prstGeom>
            <a:noFill/>
            <a:ln cap="flat" cmpd="sng" w="19050">
              <a:solidFill>
                <a:srgbClr val="FF00FF"/>
              </a:solidFill>
              <a:prstDash val="solid"/>
              <a:round/>
              <a:headEnd len="sm" w="sm" type="none"/>
              <a:tailEnd len="sm" w="sm"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501" name="Google Shape;501;p30"/>
            <p:cNvSpPr/>
            <p:nvPr/>
          </p:nvSpPr>
          <p:spPr>
            <a:xfrm>
              <a:off x="6238876" y="6010275"/>
              <a:ext cx="171449" cy="171450"/>
            </a:xfrm>
            <a:prstGeom prst="roundRect">
              <a:avLst>
                <a:gd fmla="val 16667" name="adj"/>
              </a:avLst>
            </a:prstGeom>
            <a:noFill/>
            <a:ln cap="flat" cmpd="sng" w="19050">
              <a:solidFill>
                <a:srgbClr val="FF00FF"/>
              </a:solidFill>
              <a:prstDash val="solid"/>
              <a:round/>
              <a:headEnd len="sm" w="sm" type="none"/>
              <a:tailEnd len="sm" w="sm"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502" name="Google Shape;502;p30"/>
            <p:cNvSpPr/>
            <p:nvPr/>
          </p:nvSpPr>
          <p:spPr>
            <a:xfrm>
              <a:off x="5895976" y="4686300"/>
              <a:ext cx="171449" cy="171450"/>
            </a:xfrm>
            <a:prstGeom prst="roundRect">
              <a:avLst>
                <a:gd fmla="val 16667" name="adj"/>
              </a:avLst>
            </a:prstGeom>
            <a:noFill/>
            <a:ln cap="flat" cmpd="sng" w="19050">
              <a:solidFill>
                <a:srgbClr val="FF00FF"/>
              </a:solidFill>
              <a:prstDash val="solid"/>
              <a:round/>
              <a:headEnd len="sm" w="sm" type="none"/>
              <a:tailEnd len="sm" w="sm"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503" name="Google Shape;503;p30"/>
            <p:cNvSpPr/>
            <p:nvPr/>
          </p:nvSpPr>
          <p:spPr>
            <a:xfrm>
              <a:off x="5915026" y="5857875"/>
              <a:ext cx="171449" cy="171450"/>
            </a:xfrm>
            <a:prstGeom prst="roundRect">
              <a:avLst>
                <a:gd fmla="val 16667" name="adj"/>
              </a:avLst>
            </a:prstGeom>
            <a:noFill/>
            <a:ln cap="flat" cmpd="sng" w="19050">
              <a:solidFill>
                <a:srgbClr val="FF00FF"/>
              </a:solidFill>
              <a:prstDash val="solid"/>
              <a:round/>
              <a:headEnd len="sm" w="sm" type="none"/>
              <a:tailEnd len="sm" w="sm"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504" name="Google Shape;504;p30"/>
            <p:cNvSpPr/>
            <p:nvPr/>
          </p:nvSpPr>
          <p:spPr>
            <a:xfrm>
              <a:off x="5876926" y="6867525"/>
              <a:ext cx="171449" cy="171450"/>
            </a:xfrm>
            <a:prstGeom prst="roundRect">
              <a:avLst>
                <a:gd fmla="val 16667" name="adj"/>
              </a:avLst>
            </a:prstGeom>
            <a:no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505" name="Google Shape;505;p30"/>
            <p:cNvSpPr/>
            <p:nvPr/>
          </p:nvSpPr>
          <p:spPr>
            <a:xfrm>
              <a:off x="1238251" y="4619625"/>
              <a:ext cx="171449" cy="171450"/>
            </a:xfrm>
            <a:prstGeom prst="roundRect">
              <a:avLst>
                <a:gd fmla="val 16667" name="adj"/>
              </a:avLst>
            </a:prstGeom>
            <a:noFill/>
            <a:ln cap="flat" cmpd="sng" w="19050">
              <a:solidFill>
                <a:srgbClr val="FF00FF"/>
              </a:solidFill>
              <a:prstDash val="solid"/>
              <a:round/>
              <a:headEnd len="sm" w="sm" type="none"/>
              <a:tailEnd len="sm" w="sm"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506" name="Google Shape;506;p30"/>
            <p:cNvSpPr/>
            <p:nvPr/>
          </p:nvSpPr>
          <p:spPr>
            <a:xfrm>
              <a:off x="3121855" y="6162675"/>
              <a:ext cx="171449" cy="171450"/>
            </a:xfrm>
            <a:prstGeom prst="roundRect">
              <a:avLst>
                <a:gd fmla="val 16667" name="adj"/>
              </a:avLst>
            </a:prstGeom>
            <a:noFill/>
            <a:ln cap="flat" cmpd="sng" w="19050">
              <a:solidFill>
                <a:srgbClr val="FF00FF"/>
              </a:solidFill>
              <a:prstDash val="solid"/>
              <a:round/>
              <a:headEnd len="sm" w="sm" type="none"/>
              <a:tailEnd len="sm" w="sm"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507" name="Google Shape;507;p30"/>
            <p:cNvSpPr/>
            <p:nvPr/>
          </p:nvSpPr>
          <p:spPr>
            <a:xfrm>
              <a:off x="1971676" y="4667250"/>
              <a:ext cx="171449" cy="171450"/>
            </a:xfrm>
            <a:prstGeom prst="roundRect">
              <a:avLst>
                <a:gd fmla="val 16667" name="adj"/>
              </a:avLst>
            </a:prstGeom>
            <a:noFill/>
            <a:ln cap="flat" cmpd="sng" w="19050">
              <a:solidFill>
                <a:srgbClr val="FF00FF"/>
              </a:solidFill>
              <a:prstDash val="solid"/>
              <a:round/>
              <a:headEnd len="sm" w="sm" type="none"/>
              <a:tailEnd len="sm" w="sm"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508" name="Google Shape;508;p30"/>
            <p:cNvSpPr/>
            <p:nvPr/>
          </p:nvSpPr>
          <p:spPr>
            <a:xfrm>
              <a:off x="3083755" y="4648200"/>
              <a:ext cx="171449" cy="171450"/>
            </a:xfrm>
            <a:prstGeom prst="roundRect">
              <a:avLst>
                <a:gd fmla="val 16667" name="adj"/>
              </a:avLst>
            </a:prstGeom>
            <a:noFill/>
            <a:ln cap="flat" cmpd="sng" w="19050">
              <a:solidFill>
                <a:srgbClr val="FF00FF"/>
              </a:solidFill>
              <a:prstDash val="solid"/>
              <a:round/>
              <a:headEnd len="sm" w="sm" type="none"/>
              <a:tailEnd len="sm" w="sm"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509" name="Google Shape;509;p30"/>
            <p:cNvSpPr/>
            <p:nvPr/>
          </p:nvSpPr>
          <p:spPr>
            <a:xfrm>
              <a:off x="1352551" y="6153150"/>
              <a:ext cx="171449" cy="171450"/>
            </a:xfrm>
            <a:prstGeom prst="roundRect">
              <a:avLst>
                <a:gd fmla="val 16667" name="adj"/>
              </a:avLst>
            </a:prstGeom>
            <a:noFill/>
            <a:ln cap="flat" cmpd="sng" w="19050">
              <a:solidFill>
                <a:srgbClr val="FF00FF"/>
              </a:solidFill>
              <a:prstDash val="solid"/>
              <a:round/>
              <a:headEnd len="sm" w="sm" type="none"/>
              <a:tailEnd len="sm" w="sm"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510" name="Google Shape;510;p30"/>
            <p:cNvSpPr/>
            <p:nvPr/>
          </p:nvSpPr>
          <p:spPr>
            <a:xfrm>
              <a:off x="1885951" y="6781800"/>
              <a:ext cx="171449" cy="171450"/>
            </a:xfrm>
            <a:prstGeom prst="roundRect">
              <a:avLst>
                <a:gd fmla="val 16667" name="adj"/>
              </a:avLst>
            </a:prstGeom>
            <a:noFill/>
            <a:ln cap="flat" cmpd="sng" w="19050">
              <a:solidFill>
                <a:srgbClr val="FF00FF"/>
              </a:solidFill>
              <a:prstDash val="solid"/>
              <a:round/>
              <a:headEnd len="sm" w="sm" type="none"/>
              <a:tailEnd len="sm" w="sm"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511" name="Google Shape;511;p30"/>
            <p:cNvSpPr/>
            <p:nvPr/>
          </p:nvSpPr>
          <p:spPr>
            <a:xfrm>
              <a:off x="2486026" y="5514975"/>
              <a:ext cx="171449" cy="171450"/>
            </a:xfrm>
            <a:prstGeom prst="roundRect">
              <a:avLst>
                <a:gd fmla="val 16667" name="adj"/>
              </a:avLst>
            </a:prstGeom>
            <a:noFill/>
            <a:ln cap="flat" cmpd="sng" w="19050">
              <a:solidFill>
                <a:srgbClr val="FF00FF"/>
              </a:solidFill>
              <a:prstDash val="solid"/>
              <a:round/>
              <a:headEnd len="sm" w="sm" type="none"/>
              <a:tailEnd len="sm" w="sm"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512" name="Google Shape;512;p30"/>
            <p:cNvSpPr/>
            <p:nvPr/>
          </p:nvSpPr>
          <p:spPr>
            <a:xfrm>
              <a:off x="1547813" y="5276850"/>
              <a:ext cx="171449" cy="171450"/>
            </a:xfrm>
            <a:prstGeom prst="roundRect">
              <a:avLst>
                <a:gd fmla="val 16667" name="adj"/>
              </a:avLst>
            </a:prstGeom>
            <a:noFill/>
            <a:ln cap="flat" cmpd="sng" w="19050">
              <a:solidFill>
                <a:srgbClr val="FF00FF"/>
              </a:solidFill>
              <a:prstDash val="solid"/>
              <a:round/>
              <a:headEnd len="sm" w="sm" type="none"/>
              <a:tailEnd len="sm" w="sm"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513" name="Google Shape;513;p30"/>
            <p:cNvSpPr/>
            <p:nvPr/>
          </p:nvSpPr>
          <p:spPr>
            <a:xfrm>
              <a:off x="1247776" y="6819900"/>
              <a:ext cx="171449" cy="171450"/>
            </a:xfrm>
            <a:prstGeom prst="roundRect">
              <a:avLst>
                <a:gd fmla="val 16667" name="adj"/>
              </a:avLst>
            </a:prstGeom>
            <a:noFill/>
            <a:ln cap="flat" cmpd="sng" w="19050">
              <a:solidFill>
                <a:srgbClr val="FF00FF"/>
              </a:solidFill>
              <a:prstDash val="solid"/>
              <a:round/>
              <a:headEnd len="sm" w="sm" type="none"/>
              <a:tailEnd len="sm" w="sm"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514" name="Google Shape;514;p30"/>
            <p:cNvSpPr/>
            <p:nvPr/>
          </p:nvSpPr>
          <p:spPr>
            <a:xfrm>
              <a:off x="3083755" y="6810375"/>
              <a:ext cx="171449" cy="171450"/>
            </a:xfrm>
            <a:prstGeom prst="roundRect">
              <a:avLst>
                <a:gd fmla="val 16667" name="adj"/>
              </a:avLst>
            </a:prstGeom>
            <a:noFill/>
            <a:ln cap="flat" cmpd="sng" w="19050">
              <a:solidFill>
                <a:srgbClr val="FF00FF"/>
              </a:solidFill>
              <a:prstDash val="solid"/>
              <a:round/>
              <a:headEnd len="sm" w="sm" type="none"/>
              <a:tailEnd len="sm" w="sm"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515" name="Google Shape;515;p30"/>
            <p:cNvSpPr txBox="1"/>
            <p:nvPr/>
          </p:nvSpPr>
          <p:spPr>
            <a:xfrm>
              <a:off x="1362076" y="6762750"/>
              <a:ext cx="419099" cy="29238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300">
                  <a:solidFill>
                    <a:srgbClr val="FF00FF"/>
                  </a:solidFill>
                  <a:latin typeface="Arial"/>
                  <a:ea typeface="Arial"/>
                  <a:cs typeface="Arial"/>
                  <a:sym typeface="Arial"/>
                </a:rPr>
                <a:t>1</a:t>
              </a:r>
              <a:endParaRPr b="1" sz="1300">
                <a:solidFill>
                  <a:srgbClr val="FF00FF"/>
                </a:solidFill>
                <a:latin typeface="Arial"/>
                <a:ea typeface="Arial"/>
                <a:cs typeface="Arial"/>
                <a:sym typeface="Arial"/>
              </a:endParaRPr>
            </a:p>
          </p:txBody>
        </p:sp>
        <p:sp>
          <p:nvSpPr>
            <p:cNvPr id="516" name="Google Shape;516;p30"/>
            <p:cNvSpPr txBox="1"/>
            <p:nvPr/>
          </p:nvSpPr>
          <p:spPr>
            <a:xfrm>
              <a:off x="2855154" y="4587731"/>
              <a:ext cx="419099" cy="29238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300">
                  <a:solidFill>
                    <a:srgbClr val="FF00FF"/>
                  </a:solidFill>
                  <a:latin typeface="Arial"/>
                  <a:ea typeface="Arial"/>
                  <a:cs typeface="Arial"/>
                  <a:sym typeface="Arial"/>
                </a:rPr>
                <a:t>2</a:t>
              </a:r>
              <a:endParaRPr b="1" sz="1300">
                <a:solidFill>
                  <a:srgbClr val="FF00FF"/>
                </a:solidFill>
                <a:latin typeface="Arial"/>
                <a:ea typeface="Arial"/>
                <a:cs typeface="Arial"/>
                <a:sym typeface="Arial"/>
              </a:endParaRPr>
            </a:p>
          </p:txBody>
        </p:sp>
        <p:sp>
          <p:nvSpPr>
            <p:cNvPr id="517" name="Google Shape;517;p30"/>
            <p:cNvSpPr txBox="1"/>
            <p:nvPr/>
          </p:nvSpPr>
          <p:spPr>
            <a:xfrm>
              <a:off x="2855154" y="6749906"/>
              <a:ext cx="419099" cy="29238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300">
                  <a:solidFill>
                    <a:srgbClr val="FF00FF"/>
                  </a:solidFill>
                  <a:latin typeface="Arial"/>
                  <a:ea typeface="Arial"/>
                  <a:cs typeface="Arial"/>
                  <a:sym typeface="Arial"/>
                </a:rPr>
                <a:t>3</a:t>
              </a:r>
              <a:endParaRPr b="1" sz="1300">
                <a:solidFill>
                  <a:srgbClr val="FF00FF"/>
                </a:solidFill>
                <a:latin typeface="Arial"/>
                <a:ea typeface="Arial"/>
                <a:cs typeface="Arial"/>
                <a:sym typeface="Arial"/>
              </a:endParaRPr>
            </a:p>
          </p:txBody>
        </p:sp>
        <p:sp>
          <p:nvSpPr>
            <p:cNvPr id="518" name="Google Shape;518;p30"/>
            <p:cNvSpPr txBox="1"/>
            <p:nvPr/>
          </p:nvSpPr>
          <p:spPr>
            <a:xfrm>
              <a:off x="1352550" y="4552950"/>
              <a:ext cx="419099" cy="29238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300">
                  <a:solidFill>
                    <a:srgbClr val="FF00FF"/>
                  </a:solidFill>
                  <a:latin typeface="Arial"/>
                  <a:ea typeface="Arial"/>
                  <a:cs typeface="Arial"/>
                  <a:sym typeface="Arial"/>
                </a:rPr>
                <a:t>4</a:t>
              </a:r>
              <a:endParaRPr b="1" sz="1300">
                <a:solidFill>
                  <a:srgbClr val="FF00FF"/>
                </a:solidFill>
                <a:latin typeface="Arial"/>
                <a:ea typeface="Arial"/>
                <a:cs typeface="Arial"/>
                <a:sym typeface="Arial"/>
              </a:endParaRPr>
            </a:p>
          </p:txBody>
        </p:sp>
        <p:sp>
          <p:nvSpPr>
            <p:cNvPr id="519" name="Google Shape;519;p30"/>
            <p:cNvSpPr txBox="1"/>
            <p:nvPr/>
          </p:nvSpPr>
          <p:spPr>
            <a:xfrm>
              <a:off x="1466852" y="6102206"/>
              <a:ext cx="419099" cy="29238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300">
                  <a:solidFill>
                    <a:srgbClr val="FF00FF"/>
                  </a:solidFill>
                  <a:latin typeface="Arial"/>
                  <a:ea typeface="Arial"/>
                  <a:cs typeface="Arial"/>
                  <a:sym typeface="Arial"/>
                </a:rPr>
                <a:t>5</a:t>
              </a:r>
              <a:endParaRPr b="1" sz="1300">
                <a:solidFill>
                  <a:srgbClr val="FF00FF"/>
                </a:solidFill>
                <a:latin typeface="Arial"/>
                <a:ea typeface="Arial"/>
                <a:cs typeface="Arial"/>
                <a:sym typeface="Arial"/>
              </a:endParaRPr>
            </a:p>
          </p:txBody>
        </p:sp>
        <p:sp>
          <p:nvSpPr>
            <p:cNvPr id="520" name="Google Shape;520;p30"/>
            <p:cNvSpPr txBox="1"/>
            <p:nvPr/>
          </p:nvSpPr>
          <p:spPr>
            <a:xfrm>
              <a:off x="2609850" y="5448300"/>
              <a:ext cx="419099" cy="29238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300">
                  <a:solidFill>
                    <a:srgbClr val="FF00FF"/>
                  </a:solidFill>
                  <a:latin typeface="Arial"/>
                  <a:ea typeface="Arial"/>
                  <a:cs typeface="Arial"/>
                  <a:sym typeface="Arial"/>
                </a:rPr>
                <a:t>6</a:t>
              </a:r>
              <a:endParaRPr b="1" sz="1300">
                <a:solidFill>
                  <a:srgbClr val="FF00FF"/>
                </a:solidFill>
                <a:latin typeface="Arial"/>
                <a:ea typeface="Arial"/>
                <a:cs typeface="Arial"/>
                <a:sym typeface="Arial"/>
              </a:endParaRPr>
            </a:p>
          </p:txBody>
        </p:sp>
        <p:sp>
          <p:nvSpPr>
            <p:cNvPr id="521" name="Google Shape;521;p30"/>
            <p:cNvSpPr txBox="1"/>
            <p:nvPr/>
          </p:nvSpPr>
          <p:spPr>
            <a:xfrm>
              <a:off x="2085975" y="4597688"/>
              <a:ext cx="419099" cy="29238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300">
                  <a:solidFill>
                    <a:srgbClr val="FF00FF"/>
                  </a:solidFill>
                  <a:latin typeface="Arial"/>
                  <a:ea typeface="Arial"/>
                  <a:cs typeface="Arial"/>
                  <a:sym typeface="Arial"/>
                </a:rPr>
                <a:t>7</a:t>
              </a:r>
              <a:endParaRPr b="1" sz="1300">
                <a:solidFill>
                  <a:srgbClr val="FF00FF"/>
                </a:solidFill>
                <a:latin typeface="Arial"/>
                <a:ea typeface="Arial"/>
                <a:cs typeface="Arial"/>
                <a:sym typeface="Arial"/>
              </a:endParaRPr>
            </a:p>
          </p:txBody>
        </p:sp>
        <p:sp>
          <p:nvSpPr>
            <p:cNvPr id="522" name="Google Shape;522;p30"/>
            <p:cNvSpPr txBox="1"/>
            <p:nvPr/>
          </p:nvSpPr>
          <p:spPr>
            <a:xfrm>
              <a:off x="1990725" y="6718012"/>
              <a:ext cx="419099" cy="29238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300">
                  <a:solidFill>
                    <a:srgbClr val="FF00FF"/>
                  </a:solidFill>
                  <a:latin typeface="Arial"/>
                  <a:ea typeface="Arial"/>
                  <a:cs typeface="Arial"/>
                  <a:sym typeface="Arial"/>
                </a:rPr>
                <a:t>8</a:t>
              </a:r>
              <a:endParaRPr b="1" sz="1300">
                <a:solidFill>
                  <a:srgbClr val="FF00FF"/>
                </a:solidFill>
                <a:latin typeface="Arial"/>
                <a:ea typeface="Arial"/>
                <a:cs typeface="Arial"/>
                <a:sym typeface="Arial"/>
              </a:endParaRPr>
            </a:p>
          </p:txBody>
        </p:sp>
        <p:sp>
          <p:nvSpPr>
            <p:cNvPr id="523" name="Google Shape;523;p30"/>
            <p:cNvSpPr txBox="1"/>
            <p:nvPr/>
          </p:nvSpPr>
          <p:spPr>
            <a:xfrm>
              <a:off x="1666877" y="5216381"/>
              <a:ext cx="419099" cy="29238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300">
                  <a:solidFill>
                    <a:srgbClr val="FF00FF"/>
                  </a:solidFill>
                  <a:latin typeface="Arial"/>
                  <a:ea typeface="Arial"/>
                  <a:cs typeface="Arial"/>
                  <a:sym typeface="Arial"/>
                </a:rPr>
                <a:t>9</a:t>
              </a:r>
              <a:endParaRPr b="1" sz="1300">
                <a:solidFill>
                  <a:srgbClr val="FF00FF"/>
                </a:solidFill>
                <a:latin typeface="Arial"/>
                <a:ea typeface="Arial"/>
                <a:cs typeface="Arial"/>
                <a:sym typeface="Arial"/>
              </a:endParaRPr>
            </a:p>
          </p:txBody>
        </p:sp>
        <p:sp>
          <p:nvSpPr>
            <p:cNvPr id="524" name="Google Shape;524;p30"/>
            <p:cNvSpPr txBox="1"/>
            <p:nvPr/>
          </p:nvSpPr>
          <p:spPr>
            <a:xfrm>
              <a:off x="2826580" y="6105525"/>
              <a:ext cx="419099" cy="29238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300">
                  <a:solidFill>
                    <a:srgbClr val="FF00FF"/>
                  </a:solidFill>
                  <a:latin typeface="Arial"/>
                  <a:ea typeface="Arial"/>
                  <a:cs typeface="Arial"/>
                  <a:sym typeface="Arial"/>
                </a:rPr>
                <a:t>10</a:t>
              </a:r>
              <a:endParaRPr b="1" sz="1300">
                <a:solidFill>
                  <a:srgbClr val="FF00FF"/>
                </a:solidFill>
                <a:latin typeface="Arial"/>
                <a:ea typeface="Arial"/>
                <a:cs typeface="Arial"/>
                <a:sym typeface="Arial"/>
              </a:endParaRPr>
            </a:p>
          </p:txBody>
        </p:sp>
        <p:sp>
          <p:nvSpPr>
            <p:cNvPr id="525" name="Google Shape;525;p30"/>
            <p:cNvSpPr txBox="1"/>
            <p:nvPr/>
          </p:nvSpPr>
          <p:spPr>
            <a:xfrm>
              <a:off x="5600701" y="4635356"/>
              <a:ext cx="419099" cy="29238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300">
                  <a:solidFill>
                    <a:srgbClr val="FF00FF"/>
                  </a:solidFill>
                  <a:latin typeface="Arial"/>
                  <a:ea typeface="Arial"/>
                  <a:cs typeface="Arial"/>
                  <a:sym typeface="Arial"/>
                </a:rPr>
                <a:t>11</a:t>
              </a:r>
              <a:endParaRPr b="1" sz="1300">
                <a:solidFill>
                  <a:srgbClr val="FF00FF"/>
                </a:solidFill>
                <a:latin typeface="Arial"/>
                <a:ea typeface="Arial"/>
                <a:cs typeface="Arial"/>
                <a:sym typeface="Arial"/>
              </a:endParaRPr>
            </a:p>
          </p:txBody>
        </p:sp>
        <p:sp>
          <p:nvSpPr>
            <p:cNvPr id="526" name="Google Shape;526;p30"/>
            <p:cNvSpPr txBox="1"/>
            <p:nvPr/>
          </p:nvSpPr>
          <p:spPr>
            <a:xfrm>
              <a:off x="6305550" y="6740381"/>
              <a:ext cx="419099" cy="29238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300">
                  <a:solidFill>
                    <a:srgbClr val="FF00FF"/>
                  </a:solidFill>
                  <a:latin typeface="Arial"/>
                  <a:ea typeface="Arial"/>
                  <a:cs typeface="Arial"/>
                  <a:sym typeface="Arial"/>
                </a:rPr>
                <a:t>12</a:t>
              </a:r>
              <a:endParaRPr b="1" sz="1300">
                <a:solidFill>
                  <a:srgbClr val="FF00FF"/>
                </a:solidFill>
                <a:latin typeface="Arial"/>
                <a:ea typeface="Arial"/>
                <a:cs typeface="Arial"/>
                <a:sym typeface="Arial"/>
              </a:endParaRPr>
            </a:p>
          </p:txBody>
        </p:sp>
        <p:sp>
          <p:nvSpPr>
            <p:cNvPr id="527" name="Google Shape;527;p30"/>
            <p:cNvSpPr txBox="1"/>
            <p:nvPr/>
          </p:nvSpPr>
          <p:spPr>
            <a:xfrm>
              <a:off x="6391275" y="5413519"/>
              <a:ext cx="419099" cy="29238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300">
                  <a:solidFill>
                    <a:srgbClr val="FF00FF"/>
                  </a:solidFill>
                  <a:latin typeface="Arial"/>
                  <a:ea typeface="Arial"/>
                  <a:cs typeface="Arial"/>
                  <a:sym typeface="Arial"/>
                </a:rPr>
                <a:t>13</a:t>
              </a:r>
              <a:endParaRPr b="1" sz="1300">
                <a:solidFill>
                  <a:srgbClr val="FF00FF"/>
                </a:solidFill>
                <a:latin typeface="Arial"/>
                <a:ea typeface="Arial"/>
                <a:cs typeface="Arial"/>
                <a:sym typeface="Arial"/>
              </a:endParaRPr>
            </a:p>
          </p:txBody>
        </p:sp>
        <p:sp>
          <p:nvSpPr>
            <p:cNvPr id="528" name="Google Shape;528;p30"/>
            <p:cNvSpPr txBox="1"/>
            <p:nvPr/>
          </p:nvSpPr>
          <p:spPr>
            <a:xfrm>
              <a:off x="6362700" y="5936962"/>
              <a:ext cx="419099" cy="29238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300">
                  <a:solidFill>
                    <a:srgbClr val="FF00FF"/>
                  </a:solidFill>
                  <a:latin typeface="Arial"/>
                  <a:ea typeface="Arial"/>
                  <a:cs typeface="Arial"/>
                  <a:sym typeface="Arial"/>
                </a:rPr>
                <a:t>14</a:t>
              </a:r>
              <a:endParaRPr b="1" sz="1300">
                <a:solidFill>
                  <a:srgbClr val="FF00FF"/>
                </a:solidFill>
                <a:latin typeface="Arial"/>
                <a:ea typeface="Arial"/>
                <a:cs typeface="Arial"/>
                <a:sym typeface="Arial"/>
              </a:endParaRPr>
            </a:p>
          </p:txBody>
        </p:sp>
        <p:sp>
          <p:nvSpPr>
            <p:cNvPr id="529" name="Google Shape;529;p30"/>
            <p:cNvSpPr txBox="1"/>
            <p:nvPr/>
          </p:nvSpPr>
          <p:spPr>
            <a:xfrm>
              <a:off x="5591176" y="5806931"/>
              <a:ext cx="419099" cy="29238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300">
                  <a:solidFill>
                    <a:srgbClr val="FF00FF"/>
                  </a:solidFill>
                  <a:latin typeface="Arial"/>
                  <a:ea typeface="Arial"/>
                  <a:cs typeface="Arial"/>
                  <a:sym typeface="Arial"/>
                </a:rPr>
                <a:t>15</a:t>
              </a:r>
              <a:endParaRPr b="1" sz="1300">
                <a:solidFill>
                  <a:srgbClr val="FF00FF"/>
                </a:solidFill>
                <a:latin typeface="Arial"/>
                <a:ea typeface="Arial"/>
                <a:cs typeface="Arial"/>
                <a:sym typeface="Arial"/>
              </a:endParaRPr>
            </a:p>
          </p:txBody>
        </p:sp>
        <p:sp>
          <p:nvSpPr>
            <p:cNvPr id="530" name="Google Shape;530;p30"/>
            <p:cNvSpPr txBox="1"/>
            <p:nvPr/>
          </p:nvSpPr>
          <p:spPr>
            <a:xfrm>
              <a:off x="4819650" y="6640353"/>
              <a:ext cx="1143000" cy="49244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300">
                  <a:solidFill>
                    <a:srgbClr val="FF0000"/>
                  </a:solidFill>
                  <a:latin typeface="Arial"/>
                  <a:ea typeface="Arial"/>
                  <a:cs typeface="Arial"/>
                  <a:sym typeface="Arial"/>
                </a:rPr>
                <a:t>Manual operation 1</a:t>
              </a:r>
              <a:endParaRPr b="1" sz="1300">
                <a:solidFill>
                  <a:srgbClr val="FF0000"/>
                </a:solidFill>
                <a:latin typeface="Arial"/>
                <a:ea typeface="Arial"/>
                <a:cs typeface="Arial"/>
                <a:sym typeface="Arial"/>
              </a:endParaRPr>
            </a:p>
          </p:txBody>
        </p:sp>
        <p:sp>
          <p:nvSpPr>
            <p:cNvPr id="531" name="Google Shape;531;p30"/>
            <p:cNvSpPr/>
            <p:nvPr/>
          </p:nvSpPr>
          <p:spPr>
            <a:xfrm>
              <a:off x="6391275" y="4459128"/>
              <a:ext cx="1114425" cy="492443"/>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300">
                  <a:solidFill>
                    <a:srgbClr val="FF0000"/>
                  </a:solidFill>
                  <a:latin typeface="Arial"/>
                  <a:ea typeface="Arial"/>
                  <a:cs typeface="Arial"/>
                  <a:sym typeface="Arial"/>
                </a:rPr>
                <a:t>Manual operation 2</a:t>
              </a:r>
              <a:endParaRPr b="1" sz="1300">
                <a:solidFill>
                  <a:srgbClr val="FF0000"/>
                </a:solidFill>
                <a:latin typeface="Arial"/>
                <a:ea typeface="Arial"/>
                <a:cs typeface="Arial"/>
                <a:sym typeface="Arial"/>
              </a:endParaRPr>
            </a:p>
          </p:txBody>
        </p:sp>
      </p:grpSp>
      <p:sp>
        <p:nvSpPr>
          <p:cNvPr id="532" name="Google Shape;532;p30"/>
          <p:cNvSpPr/>
          <p:nvPr/>
        </p:nvSpPr>
        <p:spPr>
          <a:xfrm>
            <a:off x="330040" y="3583245"/>
            <a:ext cx="211137" cy="193675"/>
          </a:xfrm>
          <a:custGeom>
            <a:pathLst>
              <a:path extrusionOk="0" h="22" w="26">
                <a:moveTo>
                  <a:pt x="26" y="22"/>
                </a:moveTo>
                <a:lnTo>
                  <a:pt x="13" y="0"/>
                </a:lnTo>
                <a:lnTo>
                  <a:pt x="0" y="22"/>
                </a:lnTo>
                <a:lnTo>
                  <a:pt x="26" y="22"/>
                </a:lnTo>
                <a:close/>
              </a:path>
            </a:pathLst>
          </a:custGeom>
          <a:solidFill>
            <a:srgbClr val="FF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37" name="Shape 537"/>
        <p:cNvGrpSpPr/>
        <p:nvPr/>
      </p:nvGrpSpPr>
      <p:grpSpPr>
        <a:xfrm>
          <a:off x="0" y="0"/>
          <a:ext cx="0" cy="0"/>
          <a:chOff x="0" y="0"/>
          <a:chExt cx="0" cy="0"/>
        </a:xfrm>
      </p:grpSpPr>
      <p:pic>
        <p:nvPicPr>
          <p:cNvPr id="538" name="Google Shape;538;p31"/>
          <p:cNvPicPr preferRelativeResize="0"/>
          <p:nvPr/>
        </p:nvPicPr>
        <p:blipFill rotWithShape="1">
          <a:blip r:embed="rId3">
            <a:alphaModFix/>
          </a:blip>
          <a:srcRect b="0" l="0" r="0" t="0"/>
          <a:stretch/>
        </p:blipFill>
        <p:spPr>
          <a:xfrm>
            <a:off x="1485900" y="4038600"/>
            <a:ext cx="3352800" cy="3219450"/>
          </a:xfrm>
          <a:prstGeom prst="rect">
            <a:avLst/>
          </a:prstGeom>
          <a:noFill/>
          <a:ln>
            <a:noFill/>
          </a:ln>
        </p:spPr>
      </p:pic>
      <p:graphicFrame>
        <p:nvGraphicFramePr>
          <p:cNvPr id="539" name="Google Shape;539;p31"/>
          <p:cNvGraphicFramePr/>
          <p:nvPr/>
        </p:nvGraphicFramePr>
        <p:xfrm>
          <a:off x="0" y="473075"/>
          <a:ext cx="3000000" cy="3000000"/>
        </p:xfrm>
        <a:graphic>
          <a:graphicData uri="http://schemas.openxmlformats.org/drawingml/2006/table">
            <a:tbl>
              <a:tblPr>
                <a:noFill/>
                <a:tableStyleId>{47D3ABDA-69E1-40BC-A2FD-3171827BBA8E}</a:tableStyleId>
              </a:tblPr>
              <a:tblGrid>
                <a:gridCol w="1571625"/>
                <a:gridCol w="695325"/>
                <a:gridCol w="1924050"/>
                <a:gridCol w="936625"/>
                <a:gridCol w="1531950"/>
                <a:gridCol w="703250"/>
                <a:gridCol w="469900"/>
                <a:gridCol w="682625"/>
                <a:gridCol w="779475"/>
                <a:gridCol w="757225"/>
              </a:tblGrid>
              <a:tr h="460375">
                <a:tc>
                  <a:txBody>
                    <a:bodyPr>
                      <a:noAutofit/>
                    </a:bodyPr>
                    <a:lstStyle/>
                    <a:p>
                      <a:pPr indent="0" lvl="0" marL="0" marR="0" rtl="0" algn="ctr">
                        <a:lnSpc>
                          <a:spcPct val="100000"/>
                        </a:lnSpc>
                        <a:spcBef>
                          <a:spcPts val="0"/>
                        </a:spcBef>
                        <a:spcAft>
                          <a:spcPts val="0"/>
                        </a:spcAft>
                        <a:buClr>
                          <a:schemeClr val="dk1"/>
                        </a:buClr>
                        <a:buSzPts val="1600"/>
                        <a:buFont typeface="Arial"/>
                        <a:buNone/>
                      </a:pPr>
                      <a:r>
                        <a:t/>
                      </a:r>
                      <a:endParaRPr b="1" i="0" sz="16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ctr">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ctr">
                        <a:lnSpc>
                          <a:spcPct val="100000"/>
                        </a:lnSpc>
                        <a:spcBef>
                          <a:spcPts val="0"/>
                        </a:spcBef>
                        <a:spcAft>
                          <a:spcPts val="0"/>
                        </a:spcAft>
                        <a:buClr>
                          <a:schemeClr val="dk1"/>
                        </a:buClr>
                        <a:buSzPts val="1400"/>
                        <a:buFont typeface="Calibri"/>
                        <a:buNone/>
                      </a:pPr>
                      <a:r>
                        <a:rPr b="1" i="0" lang="en-US" sz="1400" u="none" cap="none" strike="noStrike">
                          <a:solidFill>
                            <a:schemeClr val="dk1"/>
                          </a:solidFill>
                          <a:latin typeface="Calibri"/>
                          <a:ea typeface="Calibri"/>
                          <a:cs typeface="Calibri"/>
                          <a:sym typeface="Calibri"/>
                        </a:rPr>
                        <a:t>Assemble camera lens and Press camera lens</a:t>
                      </a:r>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27425" marB="27425" marR="64000" marL="640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ctr">
                        <a:lnSpc>
                          <a:spcPct val="100000"/>
                        </a:lnSpc>
                        <a:spcBef>
                          <a:spcPts val="0"/>
                        </a:spcBef>
                        <a:spcAft>
                          <a:spcPts val="0"/>
                        </a:spcAft>
                        <a:buClr>
                          <a:schemeClr val="dk1"/>
                        </a:buClr>
                        <a:buSzPts val="1100"/>
                        <a:buFont typeface="Arial"/>
                        <a:buNone/>
                      </a:pPr>
                      <a:r>
                        <a:t/>
                      </a:r>
                      <a:endParaRPr b="0" i="0" sz="1100" u="none" cap="none" strike="noStrike">
                        <a:solidFill>
                          <a:schemeClr val="dk1"/>
                        </a:solidFill>
                        <a:latin typeface="Calibri"/>
                        <a:ea typeface="Calibri"/>
                        <a:cs typeface="Calibri"/>
                        <a:sym typeface="Calibri"/>
                      </a:endParaRPr>
                    </a:p>
                    <a:p>
                      <a:pPr indent="0" lvl="0" marL="0" marR="0" rtl="0" algn="l">
                        <a:lnSpc>
                          <a:spcPct val="100000"/>
                        </a:lnSpc>
                        <a:spcBef>
                          <a:spcPts val="220"/>
                        </a:spcBef>
                        <a:spcAft>
                          <a:spcPts val="0"/>
                        </a:spcAft>
                        <a:buClr>
                          <a:schemeClr val="dk1"/>
                        </a:buClr>
                        <a:buSzPts val="1100"/>
                        <a:buFont typeface="Calibri"/>
                        <a:buNone/>
                      </a:pPr>
                      <a:r>
                        <a:rPr b="0" i="0" lang="en-US" sz="1100" u="none" cap="none" strike="noStrike">
                          <a:solidFill>
                            <a:schemeClr val="dk1"/>
                          </a:solidFill>
                          <a:latin typeface="Calibri"/>
                          <a:ea typeface="Calibri"/>
                          <a:cs typeface="Calibri"/>
                          <a:sym typeface="Calibri"/>
                        </a:rPr>
                        <a:t>  </a:t>
                      </a:r>
                      <a:fld id="{00000000-1234-1234-1234-123412341234}" type="slidenum">
                        <a:rPr b="0" i="0" lang="en-US" sz="1100" u="none" cap="none" strike="noStrike">
                          <a:solidFill>
                            <a:schemeClr val="dk1"/>
                          </a:solidFill>
                          <a:latin typeface="Calibri"/>
                          <a:ea typeface="Calibri"/>
                          <a:cs typeface="Calibri"/>
                          <a:sym typeface="Calibri"/>
                        </a:rPr>
                        <a:t>‹#›</a:t>
                      </a:fld>
                      <a:r>
                        <a:rPr b="0" i="0" lang="en-US" sz="1100" u="none" cap="none" strike="noStrike">
                          <a:solidFill>
                            <a:schemeClr val="dk1"/>
                          </a:solidFill>
                          <a:latin typeface="Calibri"/>
                          <a:ea typeface="Calibri"/>
                          <a:cs typeface="Calibri"/>
                          <a:sym typeface="Calibri"/>
                        </a:rPr>
                        <a:t>  </a:t>
                      </a:r>
                      <a:endParaRPr b="0" i="0" sz="1100" u="none" cap="none" strike="noStrike">
                        <a:solidFill>
                          <a:schemeClr val="lt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grpSp>
        <p:nvGrpSpPr>
          <p:cNvPr id="540" name="Google Shape;540;p31"/>
          <p:cNvGrpSpPr/>
          <p:nvPr/>
        </p:nvGrpSpPr>
        <p:grpSpPr>
          <a:xfrm>
            <a:off x="8139113" y="1470025"/>
            <a:ext cx="1785937" cy="409575"/>
            <a:chOff x="3372" y="891"/>
            <a:chExt cx="1125" cy="258"/>
          </a:xfrm>
        </p:grpSpPr>
        <p:sp>
          <p:nvSpPr>
            <p:cNvPr id="541" name="Google Shape;541;p31"/>
            <p:cNvSpPr/>
            <p:nvPr/>
          </p:nvSpPr>
          <p:spPr>
            <a:xfrm>
              <a:off x="3372" y="1045"/>
              <a:ext cx="388" cy="86"/>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900">
                  <a:solidFill>
                    <a:srgbClr val="000000"/>
                  </a:solidFill>
                  <a:latin typeface="Times New Roman"/>
                  <a:ea typeface="Times New Roman"/>
                  <a:cs typeface="Times New Roman"/>
                  <a:sym typeface="Times New Roman"/>
                </a:rPr>
                <a:t>  </a:t>
              </a:r>
              <a:r>
                <a:rPr b="1" lang="en-US" sz="900">
                  <a:solidFill>
                    <a:srgbClr val="000000"/>
                  </a:solidFill>
                  <a:latin typeface="Calibri"/>
                  <a:ea typeface="Calibri"/>
                  <a:cs typeface="Calibri"/>
                  <a:sym typeface="Calibri"/>
                </a:rPr>
                <a:t>Attention</a:t>
              </a:r>
              <a:endParaRPr b="1" sz="900">
                <a:solidFill>
                  <a:schemeClr val="dk1"/>
                </a:solidFill>
                <a:latin typeface="Calibri"/>
                <a:ea typeface="Calibri"/>
                <a:cs typeface="Calibri"/>
                <a:sym typeface="Calibri"/>
              </a:endParaRPr>
            </a:p>
          </p:txBody>
        </p:sp>
        <p:sp>
          <p:nvSpPr>
            <p:cNvPr id="542" name="Google Shape;542;p31"/>
            <p:cNvSpPr/>
            <p:nvPr/>
          </p:nvSpPr>
          <p:spPr>
            <a:xfrm>
              <a:off x="3507" y="893"/>
              <a:ext cx="133" cy="122"/>
            </a:xfrm>
            <a:custGeom>
              <a:pathLst>
                <a:path extrusionOk="0" h="22" w="26">
                  <a:moveTo>
                    <a:pt x="26" y="22"/>
                  </a:moveTo>
                  <a:lnTo>
                    <a:pt x="13" y="0"/>
                  </a:lnTo>
                  <a:lnTo>
                    <a:pt x="0" y="22"/>
                  </a:lnTo>
                  <a:lnTo>
                    <a:pt x="26" y="22"/>
                  </a:lnTo>
                  <a:close/>
                </a:path>
              </a:pathLst>
            </a:custGeom>
            <a:solidFill>
              <a:srgbClr val="FF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543" name="Google Shape;543;p31"/>
            <p:cNvSpPr/>
            <p:nvPr/>
          </p:nvSpPr>
          <p:spPr>
            <a:xfrm>
              <a:off x="3865" y="895"/>
              <a:ext cx="110" cy="120"/>
            </a:xfrm>
            <a:prstGeom prst="rect">
              <a:avLst/>
            </a:prstGeom>
            <a:solidFill>
              <a:srgbClr val="0000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544" name="Google Shape;544;p31"/>
            <p:cNvSpPr txBox="1"/>
            <p:nvPr/>
          </p:nvSpPr>
          <p:spPr>
            <a:xfrm>
              <a:off x="3730" y="1026"/>
              <a:ext cx="429" cy="123"/>
            </a:xfrm>
            <a:prstGeom prst="rect">
              <a:avLst/>
            </a:prstGeom>
            <a:noFill/>
            <a:ln>
              <a:noFill/>
            </a:ln>
          </p:spPr>
          <p:txBody>
            <a:bodyPr anchorCtr="0" anchor="t" bIns="31825" lIns="63675" spcFirstLastPara="1" rIns="63675" wrap="square" tIns="31825">
              <a:noAutofit/>
            </a:bodyPr>
            <a:lstStyle/>
            <a:p>
              <a:pPr indent="0" lvl="0" marL="0" marR="0" rtl="0" algn="l">
                <a:spcBef>
                  <a:spcPts val="0"/>
                </a:spcBef>
                <a:spcAft>
                  <a:spcPts val="0"/>
                </a:spcAft>
                <a:buNone/>
              </a:pPr>
              <a:r>
                <a:rPr b="1" lang="en-US" sz="900">
                  <a:solidFill>
                    <a:schemeClr val="dk1"/>
                  </a:solidFill>
                  <a:latin typeface="Calibri"/>
                  <a:ea typeface="Calibri"/>
                  <a:cs typeface="Calibri"/>
                  <a:sym typeface="Calibri"/>
                </a:rPr>
                <a:t>Operation</a:t>
              </a:r>
              <a:endParaRPr b="1" sz="900">
                <a:solidFill>
                  <a:schemeClr val="dk1"/>
                </a:solidFill>
                <a:latin typeface="Calibri"/>
                <a:ea typeface="Calibri"/>
                <a:cs typeface="Calibri"/>
                <a:sym typeface="Calibri"/>
              </a:endParaRPr>
            </a:p>
          </p:txBody>
        </p:sp>
        <p:sp>
          <p:nvSpPr>
            <p:cNvPr id="545" name="Google Shape;545;p31"/>
            <p:cNvSpPr/>
            <p:nvPr/>
          </p:nvSpPr>
          <p:spPr>
            <a:xfrm>
              <a:off x="4087" y="1046"/>
              <a:ext cx="410" cy="86"/>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900">
                  <a:solidFill>
                    <a:srgbClr val="000000"/>
                  </a:solidFill>
                  <a:latin typeface="Calibri"/>
                  <a:ea typeface="Calibri"/>
                  <a:cs typeface="Calibri"/>
                  <a:sym typeface="Calibri"/>
                </a:rPr>
                <a:t>Verification</a:t>
              </a:r>
              <a:endParaRPr b="1" sz="900">
                <a:solidFill>
                  <a:schemeClr val="dk1"/>
                </a:solidFill>
                <a:latin typeface="Calibri"/>
                <a:ea typeface="Calibri"/>
                <a:cs typeface="Calibri"/>
                <a:sym typeface="Calibri"/>
              </a:endParaRPr>
            </a:p>
          </p:txBody>
        </p:sp>
        <p:sp>
          <p:nvSpPr>
            <p:cNvPr id="546" name="Google Shape;546;p31"/>
            <p:cNvSpPr/>
            <p:nvPr/>
          </p:nvSpPr>
          <p:spPr>
            <a:xfrm>
              <a:off x="4216" y="891"/>
              <a:ext cx="122" cy="126"/>
            </a:xfrm>
            <a:prstGeom prst="ellipse">
              <a:avLst/>
            </a:prstGeom>
            <a:solidFill>
              <a:srgbClr val="FFFF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grpSp>
      <p:graphicFrame>
        <p:nvGraphicFramePr>
          <p:cNvPr id="547" name="Google Shape;547;p31"/>
          <p:cNvGraphicFramePr/>
          <p:nvPr/>
        </p:nvGraphicFramePr>
        <p:xfrm>
          <a:off x="8108950" y="1008063"/>
          <a:ext cx="3000000" cy="3000000"/>
        </p:xfrm>
        <a:graphic>
          <a:graphicData uri="http://schemas.openxmlformats.org/drawingml/2006/table">
            <a:tbl>
              <a:tblPr>
                <a:noFill/>
                <a:tableStyleId>{47D3ABDA-69E1-40BC-A2FD-3171827BBA8E}</a:tableStyleId>
              </a:tblPr>
              <a:tblGrid>
                <a:gridCol w="1084275"/>
                <a:gridCol w="290500"/>
                <a:gridCol w="496850"/>
              </a:tblGrid>
              <a:tr h="346075">
                <a:tc gridSpan="3">
                  <a:txBody>
                    <a:bodyPr>
                      <a:noAutofit/>
                    </a:bodyPr>
                    <a:lstStyle/>
                    <a:p>
                      <a:pPr indent="0" lvl="0" marL="0" marR="0" rtl="0" algn="ctr">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Symbols</a:t>
                      </a:r>
                      <a:endParaRPr/>
                    </a:p>
                  </a:txBody>
                  <a:tcPr marT="28100" marB="28100" marR="57900" marL="5790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hMerge="1"/>
              </a:tr>
              <a:tr h="574675">
                <a:tc gridSpan="3">
                  <a:txBody>
                    <a:bodyPr>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a:txBody>
                  <a:tcPr marT="28100" marB="28100" marR="57900" marL="5790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hMerge="1"/>
              </a:tr>
              <a:tr h="355600">
                <a:tc gridSpan="3">
                  <a:txBody>
                    <a:bodyPr>
                      <a:noAutofit/>
                    </a:bodyPr>
                    <a:lstStyle/>
                    <a:p>
                      <a:pPr indent="0" lvl="0" marL="0" marR="0" rtl="0" algn="ctr">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Material List</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hMerge="1"/>
              </a:tr>
              <a:tr h="239725">
                <a:tc gridSpan="2">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Description / Part #</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Qty</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r>
              <a:tr h="290525">
                <a:tc gridSpan="2">
                  <a:txBody>
                    <a:bodyPr>
                      <a:noAutofit/>
                    </a:bodyPr>
                    <a:lstStyle/>
                    <a:p>
                      <a:pPr indent="0" lvl="0" marL="0" marR="0" rtl="0" algn="l">
                        <a:lnSpc>
                          <a:spcPct val="100000"/>
                        </a:lnSpc>
                        <a:spcBef>
                          <a:spcPts val="0"/>
                        </a:spcBef>
                        <a:spcAft>
                          <a:spcPts val="0"/>
                        </a:spcAft>
                        <a:buClr>
                          <a:schemeClr val="dk1"/>
                        </a:buClr>
                        <a:buSzPts val="900"/>
                        <a:buFont typeface="Arial"/>
                        <a:buNone/>
                      </a:pPr>
                      <a:r>
                        <a:rPr lang="en-US" sz="900">
                          <a:solidFill>
                            <a:schemeClr val="dk1"/>
                          </a:solidFill>
                          <a:latin typeface="Arial"/>
                          <a:ea typeface="Arial"/>
                          <a:cs typeface="Arial"/>
                          <a:sym typeface="Arial"/>
                        </a:rPr>
                        <a:t>Camera</a:t>
                      </a:r>
                      <a:r>
                        <a:rPr lang="en-US" sz="900">
                          <a:solidFill>
                            <a:schemeClr val="dk1"/>
                          </a:solidFill>
                          <a:latin typeface="Arial"/>
                          <a:ea typeface="Arial"/>
                          <a:cs typeface="Arial"/>
                          <a:sym typeface="Arial"/>
                        </a:rPr>
                        <a:t> lens</a:t>
                      </a:r>
                      <a:endParaRPr sz="900">
                        <a:solidFill>
                          <a:schemeClr val="dk1"/>
                        </a:solidFill>
                        <a:latin typeface="Arial"/>
                        <a:ea typeface="Arial"/>
                        <a:cs typeface="Arial"/>
                        <a:sym typeface="Arial"/>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a:txBody>
                    <a:bodyPr>
                      <a:noAutofit/>
                    </a:bodyPr>
                    <a:lstStyle/>
                    <a:p>
                      <a:pPr indent="0" lvl="0" marL="0" marR="0" rtl="0" algn="ctr">
                        <a:lnSpc>
                          <a:spcPct val="100000"/>
                        </a:lnSpc>
                        <a:spcBef>
                          <a:spcPts val="0"/>
                        </a:spcBef>
                        <a:spcAft>
                          <a:spcPts val="0"/>
                        </a:spcAft>
                        <a:buClr>
                          <a:schemeClr val="dk1"/>
                        </a:buClr>
                        <a:buSzPts val="900"/>
                        <a:buFont typeface="Arial"/>
                        <a:buNone/>
                      </a:pPr>
                      <a:r>
                        <a:rPr lang="en-US" sz="900">
                          <a:solidFill>
                            <a:schemeClr val="dk1"/>
                          </a:solidFill>
                          <a:latin typeface="Arial"/>
                          <a:ea typeface="Arial"/>
                          <a:cs typeface="Arial"/>
                          <a:sym typeface="Arial"/>
                        </a:rPr>
                        <a:t>1</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88925">
                <a:tc gridSpan="3">
                  <a:txBody>
                    <a:bodyPr>
                      <a:noAutofit/>
                    </a:bodyPr>
                    <a:lstStyle/>
                    <a:p>
                      <a:pPr indent="0" lvl="0" marL="0" marR="0" rtl="0" algn="ctr">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Tools/ Equipment</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hMerge="1"/>
              </a:tr>
              <a:tr h="282575">
                <a:tc>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Description</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gridSpan="2">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Parameters</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r>
              <a:tr h="404825">
                <a:tc>
                  <a:txBody>
                    <a:bodyPr>
                      <a:noAutofit/>
                    </a:bodyPr>
                    <a:lstStyle/>
                    <a:p>
                      <a:pPr indent="0" lvl="0" marL="0" marR="0" rtl="0" algn="l">
                        <a:lnSpc>
                          <a:spcPct val="100000"/>
                        </a:lnSpc>
                        <a:spcBef>
                          <a:spcPts val="0"/>
                        </a:spcBef>
                        <a:spcAft>
                          <a:spcPts val="0"/>
                        </a:spcAft>
                        <a:buClr>
                          <a:schemeClr val="dk1"/>
                        </a:buClr>
                        <a:buSzPts val="900"/>
                        <a:buFont typeface="Arial"/>
                        <a:buNone/>
                      </a:pPr>
                      <a:r>
                        <a:rPr lang="en-US" sz="900"/>
                        <a:t>ESD wrist strap</a:t>
                      </a:r>
                      <a:endParaRPr b="0" i="0" sz="900" u="none" cap="none" strike="noStrike">
                        <a:solidFill>
                          <a:schemeClr val="dk1"/>
                        </a:solidFill>
                        <a:latin typeface="Calibri"/>
                        <a:ea typeface="Calibri"/>
                        <a:cs typeface="Calibri"/>
                        <a:sym typeface="Calibri"/>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gridSpan="2">
                  <a:txBody>
                    <a:bodyPr>
                      <a:noAutofit/>
                    </a:bodyPr>
                    <a:lstStyle/>
                    <a:p>
                      <a:pPr indent="0" lvl="0" marL="0" marR="0" rtl="0" algn="ctr">
                        <a:lnSpc>
                          <a:spcPct val="100000"/>
                        </a:lnSpc>
                        <a:spcBef>
                          <a:spcPts val="0"/>
                        </a:spcBef>
                        <a:spcAft>
                          <a:spcPts val="0"/>
                        </a:spcAft>
                        <a:buClr>
                          <a:schemeClr val="dk1"/>
                        </a:buClr>
                        <a:buSzPts val="900"/>
                        <a:buFont typeface="Arial"/>
                        <a:buNone/>
                      </a:pPr>
                      <a:r>
                        <a:t/>
                      </a:r>
                      <a:endParaRPr b="0" i="0" sz="900" u="none" cap="none" strike="noStrike">
                        <a:solidFill>
                          <a:schemeClr val="dk1"/>
                        </a:solidFill>
                        <a:latin typeface="Calibri"/>
                        <a:ea typeface="Calibri"/>
                        <a:cs typeface="Calibri"/>
                        <a:sym typeface="Calibri"/>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404825">
                <a:tc>
                  <a:txBody>
                    <a:bodyPr>
                      <a:noAutofit/>
                    </a:bodyPr>
                    <a:lstStyle/>
                    <a:p>
                      <a:pPr indent="0" lvl="0" marL="0" marR="0" rtl="0" algn="l">
                        <a:lnSpc>
                          <a:spcPct val="100000"/>
                        </a:lnSpc>
                        <a:spcBef>
                          <a:spcPts val="0"/>
                        </a:spcBef>
                        <a:spcAft>
                          <a:spcPts val="0"/>
                        </a:spcAft>
                        <a:buClr>
                          <a:schemeClr val="dk1"/>
                        </a:buClr>
                        <a:buSzPts val="900"/>
                        <a:buFont typeface="Arial"/>
                        <a:buNone/>
                      </a:pPr>
                      <a:r>
                        <a:rPr b="0" lang="en-US" sz="900">
                          <a:solidFill>
                            <a:schemeClr val="dk1"/>
                          </a:solidFill>
                          <a:latin typeface="Arial"/>
                          <a:ea typeface="Arial"/>
                          <a:cs typeface="Arial"/>
                          <a:sym typeface="Arial"/>
                        </a:rPr>
                        <a:t>Press</a:t>
                      </a:r>
                      <a:r>
                        <a:rPr b="0" lang="en-US" sz="900">
                          <a:solidFill>
                            <a:schemeClr val="dk1"/>
                          </a:solidFill>
                          <a:latin typeface="Arial"/>
                          <a:ea typeface="Arial"/>
                          <a:cs typeface="Arial"/>
                          <a:sym typeface="Arial"/>
                        </a:rPr>
                        <a:t> camera lens</a:t>
                      </a:r>
                      <a:r>
                        <a:rPr b="0" lang="en-US" sz="900">
                          <a:solidFill>
                            <a:schemeClr val="dk1"/>
                          </a:solidFill>
                          <a:latin typeface="Arial"/>
                          <a:ea typeface="Arial"/>
                          <a:cs typeface="Arial"/>
                          <a:sym typeface="Arial"/>
                        </a:rPr>
                        <a:t>  fixture</a:t>
                      </a:r>
                      <a:endParaRPr/>
                    </a:p>
                    <a:p>
                      <a:pPr indent="0" lvl="0" marL="0" marR="0" rtl="0" algn="l">
                        <a:lnSpc>
                          <a:spcPct val="100000"/>
                        </a:lnSpc>
                        <a:spcBef>
                          <a:spcPts val="180"/>
                        </a:spcBef>
                        <a:spcAft>
                          <a:spcPts val="0"/>
                        </a:spcAft>
                        <a:buClr>
                          <a:schemeClr val="dk1"/>
                        </a:buClr>
                        <a:buSzPts val="900"/>
                        <a:buFont typeface="Arial"/>
                        <a:buNone/>
                      </a:pPr>
                      <a:r>
                        <a:rPr b="0" lang="en-US" sz="900">
                          <a:solidFill>
                            <a:schemeClr val="dk1"/>
                          </a:solidFill>
                          <a:latin typeface="Arial"/>
                          <a:ea typeface="Arial"/>
                          <a:cs typeface="Arial"/>
                          <a:sym typeface="Arial"/>
                        </a:rPr>
                        <a:t>Golf-BE-03-V01</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gridSpan="2">
                  <a:txBody>
                    <a:bodyPr>
                      <a:noAutofit/>
                    </a:bodyPr>
                    <a:lstStyle/>
                    <a:p>
                      <a:pPr indent="0" lvl="0" marL="0" marR="0" rtl="0" algn="ctr">
                        <a:lnSpc>
                          <a:spcPct val="100000"/>
                        </a:lnSpc>
                        <a:spcBef>
                          <a:spcPts val="0"/>
                        </a:spcBef>
                        <a:spcAft>
                          <a:spcPts val="0"/>
                        </a:spcAft>
                        <a:buClr>
                          <a:schemeClr val="dk1"/>
                        </a:buClr>
                        <a:buSzPts val="900"/>
                        <a:buFont typeface="Arial"/>
                        <a:buNone/>
                      </a:pPr>
                      <a:r>
                        <a:rPr b="0" lang="en-US" sz="900">
                          <a:solidFill>
                            <a:schemeClr val="dk1"/>
                          </a:solidFill>
                          <a:latin typeface="Arial"/>
                          <a:ea typeface="Arial"/>
                          <a:cs typeface="Arial"/>
                          <a:sym typeface="Arial"/>
                        </a:rPr>
                        <a:t>60±10N;</a:t>
                      </a:r>
                      <a:endParaRPr/>
                    </a:p>
                    <a:p>
                      <a:pPr indent="0" lvl="0" marL="0" marR="0" rtl="0" algn="ctr">
                        <a:lnSpc>
                          <a:spcPct val="100000"/>
                        </a:lnSpc>
                        <a:spcBef>
                          <a:spcPts val="180"/>
                        </a:spcBef>
                        <a:spcAft>
                          <a:spcPts val="0"/>
                        </a:spcAft>
                        <a:buClr>
                          <a:schemeClr val="dk1"/>
                        </a:buClr>
                        <a:buSzPts val="900"/>
                        <a:buFont typeface="Arial"/>
                        <a:buNone/>
                      </a:pPr>
                      <a:r>
                        <a:rPr b="0" lang="en-US" sz="900">
                          <a:solidFill>
                            <a:schemeClr val="dk1"/>
                          </a:solidFill>
                          <a:latin typeface="Arial"/>
                          <a:ea typeface="Arial"/>
                          <a:cs typeface="Arial"/>
                          <a:sym typeface="Arial"/>
                        </a:rPr>
                        <a:t>8±1s</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404825">
                <a:tc>
                  <a:txBody>
                    <a:bodyPr>
                      <a:noAutofit/>
                    </a:bodyPr>
                    <a:lstStyle/>
                    <a:p>
                      <a:pPr indent="0" lvl="0" marL="0" marR="0" rtl="0" algn="l">
                        <a:lnSpc>
                          <a:spcPct val="100000"/>
                        </a:lnSpc>
                        <a:spcBef>
                          <a:spcPts val="0"/>
                        </a:spcBef>
                        <a:spcAft>
                          <a:spcPts val="0"/>
                        </a:spcAft>
                        <a:buClr>
                          <a:schemeClr val="dk1"/>
                        </a:buClr>
                        <a:buSzPts val="900"/>
                        <a:buFont typeface="Arial"/>
                        <a:buNone/>
                      </a:pPr>
                      <a:r>
                        <a:t/>
                      </a:r>
                      <a:endParaRPr b="0" sz="900">
                        <a:solidFill>
                          <a:schemeClr val="dk1"/>
                        </a:solidFill>
                        <a:latin typeface="Arial"/>
                        <a:ea typeface="Arial"/>
                        <a:cs typeface="Arial"/>
                        <a:sym typeface="Arial"/>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gridSpan="2">
                  <a:txBody>
                    <a:bodyPr>
                      <a:noAutofit/>
                    </a:bodyPr>
                    <a:lstStyle/>
                    <a:p>
                      <a:pPr indent="0" lvl="0" marL="0" marR="0" rtl="0" algn="ctr">
                        <a:lnSpc>
                          <a:spcPct val="100000"/>
                        </a:lnSpc>
                        <a:spcBef>
                          <a:spcPts val="0"/>
                        </a:spcBef>
                        <a:spcAft>
                          <a:spcPts val="0"/>
                        </a:spcAft>
                        <a:buClr>
                          <a:schemeClr val="dk1"/>
                        </a:buClr>
                        <a:buSzPts val="900"/>
                        <a:buFont typeface="Arial"/>
                        <a:buNone/>
                      </a:pPr>
                      <a:r>
                        <a:t/>
                      </a:r>
                      <a:endParaRPr b="0" sz="900">
                        <a:solidFill>
                          <a:schemeClr val="dk1"/>
                        </a:solidFill>
                        <a:latin typeface="Arial"/>
                        <a:ea typeface="Arial"/>
                        <a:cs typeface="Arial"/>
                        <a:sym typeface="Arial"/>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bl>
          </a:graphicData>
        </a:graphic>
      </p:graphicFrame>
      <p:sp>
        <p:nvSpPr>
          <p:cNvPr id="548" name="Google Shape;548;p31"/>
          <p:cNvSpPr txBox="1"/>
          <p:nvPr/>
        </p:nvSpPr>
        <p:spPr>
          <a:xfrm>
            <a:off x="590365" y="1377568"/>
            <a:ext cx="7286810" cy="2492990"/>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Take the phone and check the screws locked in place, these is no screw missing.</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Take the camera lens, and check these is no damage on the lens. </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Remove the liner of the camera on the rear housing. Then assemble camera lens into the rear housing. </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Put the phone into the press camera lens fixture. </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Press the camera lens.</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Self-check the camera lens no damage.</a:t>
            </a:r>
            <a:endParaRPr sz="1300">
              <a:solidFill>
                <a:schemeClr val="dk1"/>
              </a:solidFill>
              <a:latin typeface="Arial"/>
              <a:ea typeface="Arial"/>
              <a:cs typeface="Arial"/>
              <a:sym typeface="Arial"/>
            </a:endParaRPr>
          </a:p>
        </p:txBody>
      </p:sp>
      <p:sp>
        <p:nvSpPr>
          <p:cNvPr id="549" name="Google Shape;549;p31"/>
          <p:cNvSpPr/>
          <p:nvPr/>
        </p:nvSpPr>
        <p:spPr>
          <a:xfrm>
            <a:off x="322896" y="2222832"/>
            <a:ext cx="179387" cy="190500"/>
          </a:xfrm>
          <a:prstGeom prst="rect">
            <a:avLst/>
          </a:prstGeom>
          <a:solidFill>
            <a:srgbClr val="0000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550" name="Google Shape;550;p31"/>
          <p:cNvSpPr/>
          <p:nvPr/>
        </p:nvSpPr>
        <p:spPr>
          <a:xfrm>
            <a:off x="306388" y="1431925"/>
            <a:ext cx="193675" cy="200025"/>
          </a:xfrm>
          <a:prstGeom prst="ellipse">
            <a:avLst/>
          </a:prstGeom>
          <a:solidFill>
            <a:srgbClr val="FFFF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551" name="Google Shape;551;p31"/>
          <p:cNvSpPr/>
          <p:nvPr/>
        </p:nvSpPr>
        <p:spPr>
          <a:xfrm>
            <a:off x="334963" y="3594100"/>
            <a:ext cx="193675" cy="200025"/>
          </a:xfrm>
          <a:prstGeom prst="ellipse">
            <a:avLst/>
          </a:prstGeom>
          <a:solidFill>
            <a:srgbClr val="FFFF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552" name="Google Shape;552;p31"/>
          <p:cNvSpPr/>
          <p:nvPr/>
        </p:nvSpPr>
        <p:spPr>
          <a:xfrm>
            <a:off x="322896" y="1822782"/>
            <a:ext cx="179387" cy="190500"/>
          </a:xfrm>
          <a:prstGeom prst="rect">
            <a:avLst/>
          </a:prstGeom>
          <a:solidFill>
            <a:srgbClr val="0000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553" name="Google Shape;553;p31"/>
          <p:cNvSpPr/>
          <p:nvPr/>
        </p:nvSpPr>
        <p:spPr>
          <a:xfrm>
            <a:off x="762000" y="4848225"/>
            <a:ext cx="704851" cy="390525"/>
          </a:xfrm>
          <a:prstGeom prst="wedgeRoundRectCallout">
            <a:avLst>
              <a:gd fmla="val 270954" name="adj1"/>
              <a:gd fmla="val 24548" name="adj2"/>
              <a:gd fmla="val 16667" name="adj3"/>
            </a:avLst>
          </a:prstGeom>
          <a:solidFill>
            <a:srgbClr val="FFFFFF"/>
          </a:solidFill>
          <a:ln cap="flat" cmpd="sng" w="19050">
            <a:solidFill>
              <a:srgbClr val="FF00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00">
                <a:solidFill>
                  <a:schemeClr val="dk1"/>
                </a:solidFill>
                <a:latin typeface="Arial"/>
                <a:ea typeface="Arial"/>
                <a:cs typeface="Arial"/>
                <a:sym typeface="Arial"/>
              </a:rPr>
              <a:t>Camera lens</a:t>
            </a:r>
            <a:endParaRPr sz="1000">
              <a:solidFill>
                <a:schemeClr val="dk1"/>
              </a:solidFill>
              <a:latin typeface="Arial"/>
              <a:ea typeface="Arial"/>
              <a:cs typeface="Arial"/>
              <a:sym typeface="Arial"/>
            </a:endParaRPr>
          </a:p>
        </p:txBody>
      </p:sp>
      <p:sp>
        <p:nvSpPr>
          <p:cNvPr id="554" name="Google Shape;554;p31"/>
          <p:cNvSpPr/>
          <p:nvPr/>
        </p:nvSpPr>
        <p:spPr>
          <a:xfrm>
            <a:off x="332421" y="3222957"/>
            <a:ext cx="179387" cy="190500"/>
          </a:xfrm>
          <a:prstGeom prst="rect">
            <a:avLst/>
          </a:prstGeom>
          <a:solidFill>
            <a:srgbClr val="0000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555" name="Google Shape;555;p31"/>
          <p:cNvSpPr/>
          <p:nvPr/>
        </p:nvSpPr>
        <p:spPr>
          <a:xfrm>
            <a:off x="313371" y="2803857"/>
            <a:ext cx="179387" cy="190500"/>
          </a:xfrm>
          <a:prstGeom prst="rect">
            <a:avLst/>
          </a:prstGeom>
          <a:solidFill>
            <a:srgbClr val="0000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60" name="Shape 560"/>
        <p:cNvGrpSpPr/>
        <p:nvPr/>
      </p:nvGrpSpPr>
      <p:grpSpPr>
        <a:xfrm>
          <a:off x="0" y="0"/>
          <a:ext cx="0" cy="0"/>
          <a:chOff x="0" y="0"/>
          <a:chExt cx="0" cy="0"/>
        </a:xfrm>
      </p:grpSpPr>
      <p:pic>
        <p:nvPicPr>
          <p:cNvPr id="561" name="Google Shape;561;p32"/>
          <p:cNvPicPr preferRelativeResize="0"/>
          <p:nvPr/>
        </p:nvPicPr>
        <p:blipFill rotWithShape="1">
          <a:blip r:embed="rId3">
            <a:alphaModFix/>
          </a:blip>
          <a:srcRect b="0" l="0" r="0" t="0"/>
          <a:stretch/>
        </p:blipFill>
        <p:spPr>
          <a:xfrm>
            <a:off x="1104900" y="3938588"/>
            <a:ext cx="6057900" cy="3019425"/>
          </a:xfrm>
          <a:prstGeom prst="rect">
            <a:avLst/>
          </a:prstGeom>
          <a:noFill/>
          <a:ln>
            <a:noFill/>
          </a:ln>
        </p:spPr>
      </p:pic>
      <p:graphicFrame>
        <p:nvGraphicFramePr>
          <p:cNvPr id="562" name="Google Shape;562;p32"/>
          <p:cNvGraphicFramePr/>
          <p:nvPr/>
        </p:nvGraphicFramePr>
        <p:xfrm>
          <a:off x="0" y="473075"/>
          <a:ext cx="3000000" cy="3000000"/>
        </p:xfrm>
        <a:graphic>
          <a:graphicData uri="http://schemas.openxmlformats.org/drawingml/2006/table">
            <a:tbl>
              <a:tblPr>
                <a:noFill/>
                <a:tableStyleId>{47D3ABDA-69E1-40BC-A2FD-3171827BBA8E}</a:tableStyleId>
              </a:tblPr>
              <a:tblGrid>
                <a:gridCol w="1571625"/>
                <a:gridCol w="695325"/>
                <a:gridCol w="1924050"/>
                <a:gridCol w="936625"/>
                <a:gridCol w="1531950"/>
                <a:gridCol w="703250"/>
                <a:gridCol w="469900"/>
                <a:gridCol w="682625"/>
                <a:gridCol w="779475"/>
                <a:gridCol w="757225"/>
              </a:tblGrid>
              <a:tr h="460375">
                <a:tc>
                  <a:txBody>
                    <a:bodyPr>
                      <a:noAutofit/>
                    </a:bodyPr>
                    <a:lstStyle/>
                    <a:p>
                      <a:pPr indent="0" lvl="0" marL="0" marR="0" rtl="0" algn="ctr">
                        <a:lnSpc>
                          <a:spcPct val="100000"/>
                        </a:lnSpc>
                        <a:spcBef>
                          <a:spcPts val="0"/>
                        </a:spcBef>
                        <a:spcAft>
                          <a:spcPts val="0"/>
                        </a:spcAft>
                        <a:buClr>
                          <a:schemeClr val="dk1"/>
                        </a:buClr>
                        <a:buSzPts val="1600"/>
                        <a:buFont typeface="Arial"/>
                        <a:buNone/>
                      </a:pPr>
                      <a:r>
                        <a:t/>
                      </a:r>
                      <a:endParaRPr b="1" i="0" sz="16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ctr">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ctr">
                        <a:lnSpc>
                          <a:spcPct val="100000"/>
                        </a:lnSpc>
                        <a:spcBef>
                          <a:spcPts val="0"/>
                        </a:spcBef>
                        <a:spcAft>
                          <a:spcPts val="0"/>
                        </a:spcAft>
                        <a:buClr>
                          <a:schemeClr val="dk1"/>
                        </a:buClr>
                        <a:buSzPts val="1400"/>
                        <a:buFont typeface="Calibri"/>
                        <a:buNone/>
                      </a:pPr>
                      <a:r>
                        <a:rPr b="1" i="0" lang="en-US" sz="1400" u="none" cap="none" strike="noStrike">
                          <a:solidFill>
                            <a:schemeClr val="dk1"/>
                          </a:solidFill>
                          <a:latin typeface="Calibri"/>
                          <a:ea typeface="Calibri"/>
                          <a:cs typeface="Calibri"/>
                          <a:sym typeface="Calibri"/>
                        </a:rPr>
                        <a:t>Paste NFC antenna</a:t>
                      </a:r>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27425" marB="27425" marR="64000" marL="640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ctr">
                        <a:lnSpc>
                          <a:spcPct val="100000"/>
                        </a:lnSpc>
                        <a:spcBef>
                          <a:spcPts val="0"/>
                        </a:spcBef>
                        <a:spcAft>
                          <a:spcPts val="0"/>
                        </a:spcAft>
                        <a:buClr>
                          <a:schemeClr val="dk1"/>
                        </a:buClr>
                        <a:buSzPts val="1100"/>
                        <a:buFont typeface="Arial"/>
                        <a:buNone/>
                      </a:pPr>
                      <a:r>
                        <a:t/>
                      </a:r>
                      <a:endParaRPr b="0" i="0" sz="1100" u="none" cap="none" strike="noStrike">
                        <a:solidFill>
                          <a:schemeClr val="dk1"/>
                        </a:solidFill>
                        <a:latin typeface="Calibri"/>
                        <a:ea typeface="Calibri"/>
                        <a:cs typeface="Calibri"/>
                        <a:sym typeface="Calibri"/>
                      </a:endParaRPr>
                    </a:p>
                    <a:p>
                      <a:pPr indent="0" lvl="0" marL="0" marR="0" rtl="0" algn="l">
                        <a:lnSpc>
                          <a:spcPct val="100000"/>
                        </a:lnSpc>
                        <a:spcBef>
                          <a:spcPts val="220"/>
                        </a:spcBef>
                        <a:spcAft>
                          <a:spcPts val="0"/>
                        </a:spcAft>
                        <a:buClr>
                          <a:schemeClr val="dk1"/>
                        </a:buClr>
                        <a:buSzPts val="1100"/>
                        <a:buFont typeface="Calibri"/>
                        <a:buNone/>
                      </a:pPr>
                      <a:r>
                        <a:rPr b="0" i="0" lang="en-US" sz="1100" u="none" cap="none" strike="noStrike">
                          <a:solidFill>
                            <a:schemeClr val="dk1"/>
                          </a:solidFill>
                          <a:latin typeface="Calibri"/>
                          <a:ea typeface="Calibri"/>
                          <a:cs typeface="Calibri"/>
                          <a:sym typeface="Calibri"/>
                        </a:rPr>
                        <a:t>  </a:t>
                      </a:r>
                      <a:fld id="{00000000-1234-1234-1234-123412341234}" type="slidenum">
                        <a:rPr b="0" i="0" lang="en-US" sz="1100" u="none" cap="none" strike="noStrike">
                          <a:solidFill>
                            <a:schemeClr val="dk1"/>
                          </a:solidFill>
                          <a:latin typeface="Calibri"/>
                          <a:ea typeface="Calibri"/>
                          <a:cs typeface="Calibri"/>
                          <a:sym typeface="Calibri"/>
                        </a:rPr>
                        <a:t>‹#›</a:t>
                      </a:fld>
                      <a:r>
                        <a:rPr b="0" i="0" lang="en-US" sz="1100" u="none" cap="none" strike="noStrike">
                          <a:solidFill>
                            <a:schemeClr val="dk1"/>
                          </a:solidFill>
                          <a:latin typeface="Calibri"/>
                          <a:ea typeface="Calibri"/>
                          <a:cs typeface="Calibri"/>
                          <a:sym typeface="Calibri"/>
                        </a:rPr>
                        <a:t>  </a:t>
                      </a:r>
                      <a:endParaRPr b="0" i="0" sz="1100" u="none" cap="none" strike="noStrike">
                        <a:solidFill>
                          <a:schemeClr val="lt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grpSp>
        <p:nvGrpSpPr>
          <p:cNvPr id="563" name="Google Shape;563;p32"/>
          <p:cNvGrpSpPr/>
          <p:nvPr/>
        </p:nvGrpSpPr>
        <p:grpSpPr>
          <a:xfrm>
            <a:off x="8139113" y="1470025"/>
            <a:ext cx="1785937" cy="409575"/>
            <a:chOff x="3372" y="891"/>
            <a:chExt cx="1125" cy="258"/>
          </a:xfrm>
        </p:grpSpPr>
        <p:sp>
          <p:nvSpPr>
            <p:cNvPr id="564" name="Google Shape;564;p32"/>
            <p:cNvSpPr/>
            <p:nvPr/>
          </p:nvSpPr>
          <p:spPr>
            <a:xfrm>
              <a:off x="3372" y="1045"/>
              <a:ext cx="388" cy="86"/>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900">
                  <a:solidFill>
                    <a:srgbClr val="000000"/>
                  </a:solidFill>
                  <a:latin typeface="Times New Roman"/>
                  <a:ea typeface="Times New Roman"/>
                  <a:cs typeface="Times New Roman"/>
                  <a:sym typeface="Times New Roman"/>
                </a:rPr>
                <a:t>  </a:t>
              </a:r>
              <a:r>
                <a:rPr b="1" lang="en-US" sz="900">
                  <a:solidFill>
                    <a:srgbClr val="000000"/>
                  </a:solidFill>
                  <a:latin typeface="Calibri"/>
                  <a:ea typeface="Calibri"/>
                  <a:cs typeface="Calibri"/>
                  <a:sym typeface="Calibri"/>
                </a:rPr>
                <a:t>Attention</a:t>
              </a:r>
              <a:endParaRPr b="1" sz="900">
                <a:solidFill>
                  <a:schemeClr val="dk1"/>
                </a:solidFill>
                <a:latin typeface="Calibri"/>
                <a:ea typeface="Calibri"/>
                <a:cs typeface="Calibri"/>
                <a:sym typeface="Calibri"/>
              </a:endParaRPr>
            </a:p>
          </p:txBody>
        </p:sp>
        <p:sp>
          <p:nvSpPr>
            <p:cNvPr id="565" name="Google Shape;565;p32"/>
            <p:cNvSpPr/>
            <p:nvPr/>
          </p:nvSpPr>
          <p:spPr>
            <a:xfrm>
              <a:off x="3507" y="893"/>
              <a:ext cx="133" cy="122"/>
            </a:xfrm>
            <a:custGeom>
              <a:pathLst>
                <a:path extrusionOk="0" h="22" w="26">
                  <a:moveTo>
                    <a:pt x="26" y="22"/>
                  </a:moveTo>
                  <a:lnTo>
                    <a:pt x="13" y="0"/>
                  </a:lnTo>
                  <a:lnTo>
                    <a:pt x="0" y="22"/>
                  </a:lnTo>
                  <a:lnTo>
                    <a:pt x="26" y="22"/>
                  </a:lnTo>
                  <a:close/>
                </a:path>
              </a:pathLst>
            </a:custGeom>
            <a:solidFill>
              <a:srgbClr val="FF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566" name="Google Shape;566;p32"/>
            <p:cNvSpPr/>
            <p:nvPr/>
          </p:nvSpPr>
          <p:spPr>
            <a:xfrm>
              <a:off x="3865" y="895"/>
              <a:ext cx="110" cy="120"/>
            </a:xfrm>
            <a:prstGeom prst="rect">
              <a:avLst/>
            </a:prstGeom>
            <a:solidFill>
              <a:srgbClr val="0000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567" name="Google Shape;567;p32"/>
            <p:cNvSpPr txBox="1"/>
            <p:nvPr/>
          </p:nvSpPr>
          <p:spPr>
            <a:xfrm>
              <a:off x="3730" y="1026"/>
              <a:ext cx="429" cy="123"/>
            </a:xfrm>
            <a:prstGeom prst="rect">
              <a:avLst/>
            </a:prstGeom>
            <a:noFill/>
            <a:ln>
              <a:noFill/>
            </a:ln>
          </p:spPr>
          <p:txBody>
            <a:bodyPr anchorCtr="0" anchor="t" bIns="31825" lIns="63675" spcFirstLastPara="1" rIns="63675" wrap="square" tIns="31825">
              <a:noAutofit/>
            </a:bodyPr>
            <a:lstStyle/>
            <a:p>
              <a:pPr indent="0" lvl="0" marL="0" marR="0" rtl="0" algn="l">
                <a:spcBef>
                  <a:spcPts val="0"/>
                </a:spcBef>
                <a:spcAft>
                  <a:spcPts val="0"/>
                </a:spcAft>
                <a:buNone/>
              </a:pPr>
              <a:r>
                <a:rPr b="1" lang="en-US" sz="900">
                  <a:solidFill>
                    <a:schemeClr val="dk1"/>
                  </a:solidFill>
                  <a:latin typeface="Calibri"/>
                  <a:ea typeface="Calibri"/>
                  <a:cs typeface="Calibri"/>
                  <a:sym typeface="Calibri"/>
                </a:rPr>
                <a:t>Operation</a:t>
              </a:r>
              <a:endParaRPr b="1" sz="900">
                <a:solidFill>
                  <a:schemeClr val="dk1"/>
                </a:solidFill>
                <a:latin typeface="Calibri"/>
                <a:ea typeface="Calibri"/>
                <a:cs typeface="Calibri"/>
                <a:sym typeface="Calibri"/>
              </a:endParaRPr>
            </a:p>
          </p:txBody>
        </p:sp>
        <p:sp>
          <p:nvSpPr>
            <p:cNvPr id="568" name="Google Shape;568;p32"/>
            <p:cNvSpPr/>
            <p:nvPr/>
          </p:nvSpPr>
          <p:spPr>
            <a:xfrm>
              <a:off x="4087" y="1046"/>
              <a:ext cx="410" cy="86"/>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900">
                  <a:solidFill>
                    <a:srgbClr val="000000"/>
                  </a:solidFill>
                  <a:latin typeface="Calibri"/>
                  <a:ea typeface="Calibri"/>
                  <a:cs typeface="Calibri"/>
                  <a:sym typeface="Calibri"/>
                </a:rPr>
                <a:t>Verification</a:t>
              </a:r>
              <a:endParaRPr b="1" sz="900">
                <a:solidFill>
                  <a:schemeClr val="dk1"/>
                </a:solidFill>
                <a:latin typeface="Calibri"/>
                <a:ea typeface="Calibri"/>
                <a:cs typeface="Calibri"/>
                <a:sym typeface="Calibri"/>
              </a:endParaRPr>
            </a:p>
          </p:txBody>
        </p:sp>
        <p:sp>
          <p:nvSpPr>
            <p:cNvPr id="569" name="Google Shape;569;p32"/>
            <p:cNvSpPr/>
            <p:nvPr/>
          </p:nvSpPr>
          <p:spPr>
            <a:xfrm>
              <a:off x="4216" y="891"/>
              <a:ext cx="122" cy="126"/>
            </a:xfrm>
            <a:prstGeom prst="ellipse">
              <a:avLst/>
            </a:prstGeom>
            <a:solidFill>
              <a:srgbClr val="FFFF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grpSp>
      <p:graphicFrame>
        <p:nvGraphicFramePr>
          <p:cNvPr id="570" name="Google Shape;570;p32"/>
          <p:cNvGraphicFramePr/>
          <p:nvPr/>
        </p:nvGraphicFramePr>
        <p:xfrm>
          <a:off x="8108950" y="1008063"/>
          <a:ext cx="3000000" cy="3000000"/>
        </p:xfrm>
        <a:graphic>
          <a:graphicData uri="http://schemas.openxmlformats.org/drawingml/2006/table">
            <a:tbl>
              <a:tblPr>
                <a:noFill/>
                <a:tableStyleId>{47D3ABDA-69E1-40BC-A2FD-3171827BBA8E}</a:tableStyleId>
              </a:tblPr>
              <a:tblGrid>
                <a:gridCol w="1084275"/>
                <a:gridCol w="290500"/>
                <a:gridCol w="496850"/>
              </a:tblGrid>
              <a:tr h="346075">
                <a:tc gridSpan="3">
                  <a:txBody>
                    <a:bodyPr>
                      <a:noAutofit/>
                    </a:bodyPr>
                    <a:lstStyle/>
                    <a:p>
                      <a:pPr indent="0" lvl="0" marL="0" marR="0" rtl="0" algn="ctr">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Symbols</a:t>
                      </a:r>
                      <a:endParaRPr/>
                    </a:p>
                  </a:txBody>
                  <a:tcPr marT="28100" marB="28100" marR="57900" marL="5790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hMerge="1"/>
              </a:tr>
              <a:tr h="574675">
                <a:tc gridSpan="3">
                  <a:txBody>
                    <a:bodyPr>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a:txBody>
                  <a:tcPr marT="28100" marB="28100" marR="57900" marL="5790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hMerge="1"/>
              </a:tr>
              <a:tr h="355600">
                <a:tc gridSpan="3">
                  <a:txBody>
                    <a:bodyPr>
                      <a:noAutofit/>
                    </a:bodyPr>
                    <a:lstStyle/>
                    <a:p>
                      <a:pPr indent="0" lvl="0" marL="0" marR="0" rtl="0" algn="ctr">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Material List</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hMerge="1"/>
              </a:tr>
              <a:tr h="239725">
                <a:tc gridSpan="2">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Description / Part #</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Qty</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r>
              <a:tr h="290525">
                <a:tc gridSpan="2">
                  <a:txBody>
                    <a:bodyPr>
                      <a:noAutofit/>
                    </a:bodyPr>
                    <a:lstStyle/>
                    <a:p>
                      <a:pPr indent="0" lvl="0" marL="0" marR="0" rtl="0" algn="l">
                        <a:lnSpc>
                          <a:spcPct val="100000"/>
                        </a:lnSpc>
                        <a:spcBef>
                          <a:spcPts val="0"/>
                        </a:spcBef>
                        <a:spcAft>
                          <a:spcPts val="0"/>
                        </a:spcAft>
                        <a:buClr>
                          <a:schemeClr val="dk1"/>
                        </a:buClr>
                        <a:buSzPts val="900"/>
                        <a:buFont typeface="Arial"/>
                        <a:buNone/>
                      </a:pPr>
                      <a:r>
                        <a:rPr lang="en-US" sz="900"/>
                        <a:t>Battery cover</a:t>
                      </a:r>
                      <a:endParaRPr sz="900">
                        <a:solidFill>
                          <a:schemeClr val="dk1"/>
                        </a:solidFill>
                        <a:latin typeface="Arial"/>
                        <a:ea typeface="Arial"/>
                        <a:cs typeface="Arial"/>
                        <a:sym typeface="Arial"/>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a:txBody>
                    <a:bodyPr>
                      <a:noAutofit/>
                    </a:bodyPr>
                    <a:lstStyle/>
                    <a:p>
                      <a:pPr indent="0" lvl="0" marL="0" marR="0" rtl="0" algn="ctr">
                        <a:lnSpc>
                          <a:spcPct val="100000"/>
                        </a:lnSpc>
                        <a:spcBef>
                          <a:spcPts val="0"/>
                        </a:spcBef>
                        <a:spcAft>
                          <a:spcPts val="0"/>
                        </a:spcAft>
                        <a:buClr>
                          <a:schemeClr val="dk1"/>
                        </a:buClr>
                        <a:buSzPts val="900"/>
                        <a:buFont typeface="Arial"/>
                        <a:buNone/>
                      </a:pPr>
                      <a:r>
                        <a:rPr lang="en-US" sz="900">
                          <a:solidFill>
                            <a:schemeClr val="dk1"/>
                          </a:solidFill>
                          <a:latin typeface="Arial"/>
                          <a:ea typeface="Arial"/>
                          <a:cs typeface="Arial"/>
                          <a:sym typeface="Arial"/>
                        </a:rPr>
                        <a:t>1</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90525">
                <a:tc gridSpan="2">
                  <a:txBody>
                    <a:bodyPr>
                      <a:noAutofit/>
                    </a:bodyPr>
                    <a:lstStyle/>
                    <a:p>
                      <a:pPr indent="0" lvl="0" marL="0" marR="0" rtl="0" algn="l">
                        <a:lnSpc>
                          <a:spcPct val="100000"/>
                        </a:lnSpc>
                        <a:spcBef>
                          <a:spcPts val="0"/>
                        </a:spcBef>
                        <a:spcAft>
                          <a:spcPts val="0"/>
                        </a:spcAft>
                        <a:buClr>
                          <a:schemeClr val="dk1"/>
                        </a:buClr>
                        <a:buSzPts val="900"/>
                        <a:buFont typeface="Arial"/>
                        <a:buNone/>
                      </a:pPr>
                      <a:r>
                        <a:rPr lang="en-US" sz="900"/>
                        <a:t>NFC antenna</a:t>
                      </a:r>
                      <a:endParaRPr b="0" sz="900">
                        <a:solidFill>
                          <a:schemeClr val="dk1"/>
                        </a:solidFill>
                        <a:latin typeface="Arial"/>
                        <a:ea typeface="Arial"/>
                        <a:cs typeface="Arial"/>
                        <a:sym typeface="Arial"/>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a:txBody>
                    <a:bodyPr>
                      <a:noAutofit/>
                    </a:bodyPr>
                    <a:lstStyle/>
                    <a:p>
                      <a:pPr indent="0" lvl="0" marL="0" marR="0" rtl="0" algn="ctr">
                        <a:lnSpc>
                          <a:spcPct val="100000"/>
                        </a:lnSpc>
                        <a:spcBef>
                          <a:spcPts val="0"/>
                        </a:spcBef>
                        <a:spcAft>
                          <a:spcPts val="0"/>
                        </a:spcAft>
                        <a:buClr>
                          <a:schemeClr val="dk1"/>
                        </a:buClr>
                        <a:buSzPts val="900"/>
                        <a:buFont typeface="Arial"/>
                        <a:buNone/>
                      </a:pPr>
                      <a:r>
                        <a:rPr lang="en-US" sz="900">
                          <a:solidFill>
                            <a:schemeClr val="dk1"/>
                          </a:solidFill>
                          <a:latin typeface="Arial"/>
                          <a:ea typeface="Arial"/>
                          <a:cs typeface="Arial"/>
                          <a:sym typeface="Arial"/>
                        </a:rPr>
                        <a:t>1</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88925">
                <a:tc gridSpan="3">
                  <a:txBody>
                    <a:bodyPr>
                      <a:noAutofit/>
                    </a:bodyPr>
                    <a:lstStyle/>
                    <a:p>
                      <a:pPr indent="0" lvl="0" marL="0" marR="0" rtl="0" algn="ctr">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Tools/ Equipment</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hMerge="1"/>
              </a:tr>
              <a:tr h="282575">
                <a:tc>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Description</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gridSpan="2">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Parameters</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r>
              <a:tr h="404825">
                <a:tc>
                  <a:txBody>
                    <a:bodyPr>
                      <a:noAutofit/>
                    </a:bodyPr>
                    <a:lstStyle/>
                    <a:p>
                      <a:pPr indent="0" lvl="0" marL="0" marR="0" rtl="0" algn="l">
                        <a:lnSpc>
                          <a:spcPct val="100000"/>
                        </a:lnSpc>
                        <a:spcBef>
                          <a:spcPts val="0"/>
                        </a:spcBef>
                        <a:spcAft>
                          <a:spcPts val="0"/>
                        </a:spcAft>
                        <a:buClr>
                          <a:schemeClr val="dk1"/>
                        </a:buClr>
                        <a:buSzPts val="900"/>
                        <a:buFont typeface="Arial"/>
                        <a:buNone/>
                      </a:pPr>
                      <a:r>
                        <a:rPr lang="en-US" sz="900"/>
                        <a:t>ESD wrist strap</a:t>
                      </a:r>
                      <a:endParaRPr b="0" i="0" sz="900" u="none" cap="none" strike="noStrike">
                        <a:solidFill>
                          <a:schemeClr val="dk1"/>
                        </a:solidFill>
                        <a:latin typeface="Calibri"/>
                        <a:ea typeface="Calibri"/>
                        <a:cs typeface="Calibri"/>
                        <a:sym typeface="Calibri"/>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gridSpan="2">
                  <a:txBody>
                    <a:bodyPr>
                      <a:noAutofit/>
                    </a:bodyPr>
                    <a:lstStyle/>
                    <a:p>
                      <a:pPr indent="0" lvl="0" marL="0" marR="0" rtl="0" algn="ctr">
                        <a:lnSpc>
                          <a:spcPct val="100000"/>
                        </a:lnSpc>
                        <a:spcBef>
                          <a:spcPts val="0"/>
                        </a:spcBef>
                        <a:spcAft>
                          <a:spcPts val="0"/>
                        </a:spcAft>
                        <a:buClr>
                          <a:schemeClr val="dk1"/>
                        </a:buClr>
                        <a:buSzPts val="900"/>
                        <a:buFont typeface="Arial"/>
                        <a:buNone/>
                      </a:pPr>
                      <a:r>
                        <a:t/>
                      </a:r>
                      <a:endParaRPr b="0" i="0" sz="900" u="none" cap="none" strike="noStrike">
                        <a:solidFill>
                          <a:schemeClr val="dk1"/>
                        </a:solidFill>
                        <a:latin typeface="Calibri"/>
                        <a:ea typeface="Calibri"/>
                        <a:cs typeface="Calibri"/>
                        <a:sym typeface="Calibri"/>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404825">
                <a:tc>
                  <a:txBody>
                    <a:bodyPr>
                      <a:noAutofit/>
                    </a:bodyPr>
                    <a:lstStyle/>
                    <a:p>
                      <a:pPr indent="0" lvl="0" marL="0" marR="0" rtl="0" algn="l">
                        <a:lnSpc>
                          <a:spcPct val="100000"/>
                        </a:lnSpc>
                        <a:spcBef>
                          <a:spcPts val="0"/>
                        </a:spcBef>
                        <a:spcAft>
                          <a:spcPts val="0"/>
                        </a:spcAft>
                        <a:buClr>
                          <a:schemeClr val="dk1"/>
                        </a:buClr>
                        <a:buSzPts val="900"/>
                        <a:buFont typeface="Arial"/>
                        <a:buNone/>
                      </a:pPr>
                      <a:r>
                        <a:rPr b="0" lang="en-US" sz="900">
                          <a:solidFill>
                            <a:schemeClr val="dk1"/>
                          </a:solidFill>
                          <a:latin typeface="Arial"/>
                          <a:ea typeface="Arial"/>
                          <a:cs typeface="Arial"/>
                          <a:sym typeface="Arial"/>
                        </a:rPr>
                        <a:t>NFC antenna positioning paste fixture</a:t>
                      </a:r>
                      <a:endParaRPr/>
                    </a:p>
                    <a:p>
                      <a:pPr indent="0" lvl="0" marL="0" marR="0" rtl="0" algn="l">
                        <a:lnSpc>
                          <a:spcPct val="100000"/>
                        </a:lnSpc>
                        <a:spcBef>
                          <a:spcPts val="180"/>
                        </a:spcBef>
                        <a:spcAft>
                          <a:spcPts val="0"/>
                        </a:spcAft>
                        <a:buClr>
                          <a:schemeClr val="dk1"/>
                        </a:buClr>
                        <a:buSzPts val="900"/>
                        <a:buFont typeface="Arial"/>
                        <a:buNone/>
                      </a:pPr>
                      <a:r>
                        <a:rPr b="0" lang="en-US" sz="900">
                          <a:solidFill>
                            <a:schemeClr val="dk1"/>
                          </a:solidFill>
                          <a:latin typeface="Arial"/>
                          <a:ea typeface="Arial"/>
                          <a:cs typeface="Arial"/>
                          <a:sym typeface="Arial"/>
                        </a:rPr>
                        <a:t>Golf-BE-09-V01</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gridSpan="2">
                  <a:txBody>
                    <a:bodyPr>
                      <a:noAutofit/>
                    </a:bodyPr>
                    <a:lstStyle/>
                    <a:p>
                      <a:pPr indent="0" lvl="0" marL="0" marR="0" rtl="0" algn="ctr">
                        <a:lnSpc>
                          <a:spcPct val="100000"/>
                        </a:lnSpc>
                        <a:spcBef>
                          <a:spcPts val="0"/>
                        </a:spcBef>
                        <a:spcAft>
                          <a:spcPts val="0"/>
                        </a:spcAft>
                        <a:buClr>
                          <a:schemeClr val="dk1"/>
                        </a:buClr>
                        <a:buSzPts val="900"/>
                        <a:buFont typeface="Arial"/>
                        <a:buNone/>
                      </a:pPr>
                      <a:r>
                        <a:t/>
                      </a:r>
                      <a:endParaRPr b="0" i="0" sz="900" u="none" cap="none" strike="noStrike">
                        <a:solidFill>
                          <a:schemeClr val="dk1"/>
                        </a:solidFill>
                        <a:latin typeface="Calibri"/>
                        <a:ea typeface="Calibri"/>
                        <a:cs typeface="Calibri"/>
                        <a:sym typeface="Calibri"/>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404825">
                <a:tc>
                  <a:txBody>
                    <a:bodyPr>
                      <a:noAutofit/>
                    </a:bodyPr>
                    <a:lstStyle/>
                    <a:p>
                      <a:pPr indent="0" lvl="0" marL="0" marR="0" rtl="0" algn="l">
                        <a:lnSpc>
                          <a:spcPct val="100000"/>
                        </a:lnSpc>
                        <a:spcBef>
                          <a:spcPts val="0"/>
                        </a:spcBef>
                        <a:spcAft>
                          <a:spcPts val="0"/>
                        </a:spcAft>
                        <a:buClr>
                          <a:schemeClr val="dk1"/>
                        </a:buClr>
                        <a:buSzPts val="900"/>
                        <a:buFont typeface="Arial"/>
                        <a:buNone/>
                      </a:pPr>
                      <a:r>
                        <a:rPr b="0" lang="en-US" sz="900">
                          <a:solidFill>
                            <a:schemeClr val="dk1"/>
                          </a:solidFill>
                          <a:latin typeface="Arial"/>
                          <a:ea typeface="Arial"/>
                          <a:cs typeface="Arial"/>
                          <a:sym typeface="Arial"/>
                        </a:rPr>
                        <a:t>Press NFC antenna fixture</a:t>
                      </a:r>
                      <a:endParaRPr/>
                    </a:p>
                    <a:p>
                      <a:pPr indent="0" lvl="0" marL="0" marR="0" rtl="0" algn="l">
                        <a:lnSpc>
                          <a:spcPct val="100000"/>
                        </a:lnSpc>
                        <a:spcBef>
                          <a:spcPts val="180"/>
                        </a:spcBef>
                        <a:spcAft>
                          <a:spcPts val="0"/>
                        </a:spcAft>
                        <a:buClr>
                          <a:schemeClr val="dk1"/>
                        </a:buClr>
                        <a:buSzPts val="900"/>
                        <a:buFont typeface="Arial"/>
                        <a:buNone/>
                      </a:pPr>
                      <a:r>
                        <a:rPr b="0" lang="en-US" sz="900">
                          <a:solidFill>
                            <a:schemeClr val="dk1"/>
                          </a:solidFill>
                          <a:latin typeface="Arial"/>
                          <a:ea typeface="Arial"/>
                          <a:cs typeface="Arial"/>
                          <a:sym typeface="Arial"/>
                        </a:rPr>
                        <a:t>Golf-BE-05-V01</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gridSpan="2">
                  <a:txBody>
                    <a:bodyPr>
                      <a:noAutofit/>
                    </a:bodyPr>
                    <a:lstStyle/>
                    <a:p>
                      <a:pPr indent="0" lvl="0" marL="0" marR="0" rtl="0" algn="ctr">
                        <a:lnSpc>
                          <a:spcPct val="100000"/>
                        </a:lnSpc>
                        <a:spcBef>
                          <a:spcPts val="0"/>
                        </a:spcBef>
                        <a:spcAft>
                          <a:spcPts val="0"/>
                        </a:spcAft>
                        <a:buClr>
                          <a:schemeClr val="dk1"/>
                        </a:buClr>
                        <a:buSzPts val="900"/>
                        <a:buFont typeface="Arial"/>
                        <a:buNone/>
                      </a:pPr>
                      <a:r>
                        <a:rPr b="0" lang="en-US" sz="900">
                          <a:solidFill>
                            <a:schemeClr val="dk1"/>
                          </a:solidFill>
                          <a:latin typeface="Arial"/>
                          <a:ea typeface="Arial"/>
                          <a:cs typeface="Arial"/>
                          <a:sym typeface="Arial"/>
                        </a:rPr>
                        <a:t>50±5N;</a:t>
                      </a:r>
                      <a:endParaRPr/>
                    </a:p>
                    <a:p>
                      <a:pPr indent="0" lvl="0" marL="0" marR="0" rtl="0" algn="ctr">
                        <a:lnSpc>
                          <a:spcPct val="100000"/>
                        </a:lnSpc>
                        <a:spcBef>
                          <a:spcPts val="180"/>
                        </a:spcBef>
                        <a:spcAft>
                          <a:spcPts val="0"/>
                        </a:spcAft>
                        <a:buClr>
                          <a:schemeClr val="dk1"/>
                        </a:buClr>
                        <a:buSzPts val="900"/>
                        <a:buFont typeface="Arial"/>
                        <a:buNone/>
                      </a:pPr>
                      <a:r>
                        <a:rPr b="0" lang="en-US" sz="900">
                          <a:solidFill>
                            <a:schemeClr val="dk1"/>
                          </a:solidFill>
                          <a:latin typeface="Arial"/>
                          <a:ea typeface="Arial"/>
                          <a:cs typeface="Arial"/>
                          <a:sym typeface="Arial"/>
                        </a:rPr>
                        <a:t>6±1s</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bl>
          </a:graphicData>
        </a:graphic>
      </p:graphicFrame>
      <p:sp>
        <p:nvSpPr>
          <p:cNvPr id="571" name="Google Shape;571;p32"/>
          <p:cNvSpPr txBox="1"/>
          <p:nvPr/>
        </p:nvSpPr>
        <p:spPr>
          <a:xfrm>
            <a:off x="590365" y="1377568"/>
            <a:ext cx="7286810" cy="1892826"/>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Take the battery cover and check it no damage.</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Take the NFC antenna, and paste it to the battery cover.</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Put the battery cover into the press NFC antenna fixture. </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Press the NFC antenna.</a:t>
            </a:r>
            <a:endParaRPr sz="1300">
              <a:solidFill>
                <a:schemeClr val="dk1"/>
              </a:solidFill>
              <a:latin typeface="Arial"/>
              <a:ea typeface="Arial"/>
              <a:cs typeface="Arial"/>
              <a:sym typeface="Arial"/>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Self-check the NFC antenna pasted in place.</a:t>
            </a:r>
            <a:endParaRPr sz="1300">
              <a:solidFill>
                <a:schemeClr val="dk1"/>
              </a:solidFill>
              <a:latin typeface="Arial"/>
              <a:ea typeface="Arial"/>
              <a:cs typeface="Arial"/>
              <a:sym typeface="Arial"/>
            </a:endParaRPr>
          </a:p>
        </p:txBody>
      </p:sp>
      <p:sp>
        <p:nvSpPr>
          <p:cNvPr id="572" name="Google Shape;572;p32"/>
          <p:cNvSpPr/>
          <p:nvPr/>
        </p:nvSpPr>
        <p:spPr>
          <a:xfrm>
            <a:off x="306388" y="1431925"/>
            <a:ext cx="193675" cy="200025"/>
          </a:xfrm>
          <a:prstGeom prst="ellipse">
            <a:avLst/>
          </a:prstGeom>
          <a:solidFill>
            <a:srgbClr val="FFFF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573" name="Google Shape;573;p32"/>
          <p:cNvSpPr/>
          <p:nvPr/>
        </p:nvSpPr>
        <p:spPr>
          <a:xfrm>
            <a:off x="346709" y="3040206"/>
            <a:ext cx="193675" cy="200025"/>
          </a:xfrm>
          <a:prstGeom prst="ellipse">
            <a:avLst/>
          </a:prstGeom>
          <a:solidFill>
            <a:srgbClr val="FFFF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574" name="Google Shape;574;p32"/>
          <p:cNvSpPr/>
          <p:nvPr/>
        </p:nvSpPr>
        <p:spPr>
          <a:xfrm>
            <a:off x="322896" y="1822782"/>
            <a:ext cx="179387" cy="190500"/>
          </a:xfrm>
          <a:prstGeom prst="rect">
            <a:avLst/>
          </a:prstGeom>
          <a:solidFill>
            <a:srgbClr val="0000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575" name="Google Shape;575;p32"/>
          <p:cNvSpPr/>
          <p:nvPr/>
        </p:nvSpPr>
        <p:spPr>
          <a:xfrm>
            <a:off x="3667125" y="3505200"/>
            <a:ext cx="1009650" cy="361950"/>
          </a:xfrm>
          <a:prstGeom prst="wedgeRoundRectCallout">
            <a:avLst>
              <a:gd fmla="val 13603" name="adj1"/>
              <a:gd fmla="val 312120" name="adj2"/>
              <a:gd fmla="val 16667" name="adj3"/>
            </a:avLst>
          </a:prstGeom>
          <a:solidFill>
            <a:srgbClr val="FFFFFF"/>
          </a:solidFill>
          <a:ln cap="flat" cmpd="sng" w="19050">
            <a:solidFill>
              <a:srgbClr val="FF00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00">
                <a:solidFill>
                  <a:schemeClr val="dk1"/>
                </a:solidFill>
                <a:latin typeface="Arial"/>
                <a:ea typeface="Arial"/>
                <a:cs typeface="Arial"/>
                <a:sym typeface="Arial"/>
              </a:rPr>
              <a:t>NFC antenna</a:t>
            </a:r>
            <a:endParaRPr sz="1000">
              <a:solidFill>
                <a:schemeClr val="dk1"/>
              </a:solidFill>
              <a:latin typeface="Arial"/>
              <a:ea typeface="Arial"/>
              <a:cs typeface="Arial"/>
              <a:sym typeface="Arial"/>
            </a:endParaRPr>
          </a:p>
        </p:txBody>
      </p:sp>
      <p:sp>
        <p:nvSpPr>
          <p:cNvPr id="576" name="Google Shape;576;p32"/>
          <p:cNvSpPr/>
          <p:nvPr/>
        </p:nvSpPr>
        <p:spPr>
          <a:xfrm>
            <a:off x="313531" y="2228731"/>
            <a:ext cx="179387" cy="190500"/>
          </a:xfrm>
          <a:prstGeom prst="rect">
            <a:avLst/>
          </a:prstGeom>
          <a:solidFill>
            <a:srgbClr val="0000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577" name="Google Shape;577;p32"/>
          <p:cNvSpPr/>
          <p:nvPr/>
        </p:nvSpPr>
        <p:spPr>
          <a:xfrm>
            <a:off x="346709" y="2613357"/>
            <a:ext cx="179387" cy="190500"/>
          </a:xfrm>
          <a:prstGeom prst="rect">
            <a:avLst/>
          </a:prstGeom>
          <a:solidFill>
            <a:srgbClr val="0000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82" name="Shape 582"/>
        <p:cNvGrpSpPr/>
        <p:nvPr/>
      </p:nvGrpSpPr>
      <p:grpSpPr>
        <a:xfrm>
          <a:off x="0" y="0"/>
          <a:ext cx="0" cy="0"/>
          <a:chOff x="0" y="0"/>
          <a:chExt cx="0" cy="0"/>
        </a:xfrm>
      </p:grpSpPr>
      <p:pic>
        <p:nvPicPr>
          <p:cNvPr id="583" name="Google Shape;583;p33"/>
          <p:cNvPicPr preferRelativeResize="0"/>
          <p:nvPr/>
        </p:nvPicPr>
        <p:blipFill rotWithShape="1">
          <a:blip r:embed="rId3">
            <a:alphaModFix/>
          </a:blip>
          <a:srcRect b="0" l="0" r="0" t="0"/>
          <a:stretch/>
        </p:blipFill>
        <p:spPr>
          <a:xfrm>
            <a:off x="890588" y="3609975"/>
            <a:ext cx="6029325" cy="2952750"/>
          </a:xfrm>
          <a:prstGeom prst="rect">
            <a:avLst/>
          </a:prstGeom>
          <a:noFill/>
          <a:ln>
            <a:noFill/>
          </a:ln>
        </p:spPr>
      </p:pic>
      <p:graphicFrame>
        <p:nvGraphicFramePr>
          <p:cNvPr id="584" name="Google Shape;584;p33"/>
          <p:cNvGraphicFramePr/>
          <p:nvPr/>
        </p:nvGraphicFramePr>
        <p:xfrm>
          <a:off x="0" y="473075"/>
          <a:ext cx="3000000" cy="3000000"/>
        </p:xfrm>
        <a:graphic>
          <a:graphicData uri="http://schemas.openxmlformats.org/drawingml/2006/table">
            <a:tbl>
              <a:tblPr>
                <a:noFill/>
                <a:tableStyleId>{47D3ABDA-69E1-40BC-A2FD-3171827BBA8E}</a:tableStyleId>
              </a:tblPr>
              <a:tblGrid>
                <a:gridCol w="1571625"/>
                <a:gridCol w="695325"/>
                <a:gridCol w="1924050"/>
                <a:gridCol w="936625"/>
                <a:gridCol w="1531950"/>
                <a:gridCol w="703250"/>
                <a:gridCol w="469900"/>
                <a:gridCol w="682625"/>
                <a:gridCol w="779475"/>
                <a:gridCol w="757225"/>
              </a:tblGrid>
              <a:tr h="460375">
                <a:tc>
                  <a:txBody>
                    <a:bodyPr>
                      <a:noAutofit/>
                    </a:bodyPr>
                    <a:lstStyle/>
                    <a:p>
                      <a:pPr indent="0" lvl="0" marL="0" marR="0" rtl="0" algn="ctr">
                        <a:lnSpc>
                          <a:spcPct val="100000"/>
                        </a:lnSpc>
                        <a:spcBef>
                          <a:spcPts val="0"/>
                        </a:spcBef>
                        <a:spcAft>
                          <a:spcPts val="0"/>
                        </a:spcAft>
                        <a:buClr>
                          <a:schemeClr val="dk1"/>
                        </a:buClr>
                        <a:buSzPts val="1600"/>
                        <a:buFont typeface="Arial"/>
                        <a:buNone/>
                      </a:pPr>
                      <a:r>
                        <a:t/>
                      </a:r>
                      <a:endParaRPr b="1" i="0" sz="16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ctr">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ctr">
                        <a:lnSpc>
                          <a:spcPct val="100000"/>
                        </a:lnSpc>
                        <a:spcBef>
                          <a:spcPts val="0"/>
                        </a:spcBef>
                        <a:spcAft>
                          <a:spcPts val="0"/>
                        </a:spcAft>
                        <a:buClr>
                          <a:schemeClr val="dk1"/>
                        </a:buClr>
                        <a:buSzPts val="1400"/>
                        <a:buFont typeface="Calibri"/>
                        <a:buNone/>
                      </a:pPr>
                      <a:r>
                        <a:rPr b="1" i="0" lang="en-US" sz="1400" u="none" cap="none" strike="noStrike">
                          <a:solidFill>
                            <a:schemeClr val="dk1"/>
                          </a:solidFill>
                          <a:latin typeface="Calibri"/>
                          <a:ea typeface="Calibri"/>
                          <a:cs typeface="Calibri"/>
                          <a:sym typeface="Calibri"/>
                        </a:rPr>
                        <a:t>Paste cooling film</a:t>
                      </a:r>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27425" marB="27425" marR="64000" marL="640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ctr">
                        <a:lnSpc>
                          <a:spcPct val="100000"/>
                        </a:lnSpc>
                        <a:spcBef>
                          <a:spcPts val="0"/>
                        </a:spcBef>
                        <a:spcAft>
                          <a:spcPts val="0"/>
                        </a:spcAft>
                        <a:buClr>
                          <a:schemeClr val="dk1"/>
                        </a:buClr>
                        <a:buSzPts val="1100"/>
                        <a:buFont typeface="Arial"/>
                        <a:buNone/>
                      </a:pPr>
                      <a:r>
                        <a:t/>
                      </a:r>
                      <a:endParaRPr b="0" i="0" sz="1100" u="none" cap="none" strike="noStrike">
                        <a:solidFill>
                          <a:schemeClr val="dk1"/>
                        </a:solidFill>
                        <a:latin typeface="Calibri"/>
                        <a:ea typeface="Calibri"/>
                        <a:cs typeface="Calibri"/>
                        <a:sym typeface="Calibri"/>
                      </a:endParaRPr>
                    </a:p>
                    <a:p>
                      <a:pPr indent="0" lvl="0" marL="0" marR="0" rtl="0" algn="l">
                        <a:lnSpc>
                          <a:spcPct val="100000"/>
                        </a:lnSpc>
                        <a:spcBef>
                          <a:spcPts val="220"/>
                        </a:spcBef>
                        <a:spcAft>
                          <a:spcPts val="0"/>
                        </a:spcAft>
                        <a:buClr>
                          <a:schemeClr val="dk1"/>
                        </a:buClr>
                        <a:buSzPts val="1100"/>
                        <a:buFont typeface="Calibri"/>
                        <a:buNone/>
                      </a:pPr>
                      <a:r>
                        <a:rPr b="0" i="0" lang="en-US" sz="1100" u="none" cap="none" strike="noStrike">
                          <a:solidFill>
                            <a:schemeClr val="dk1"/>
                          </a:solidFill>
                          <a:latin typeface="Calibri"/>
                          <a:ea typeface="Calibri"/>
                          <a:cs typeface="Calibri"/>
                          <a:sym typeface="Calibri"/>
                        </a:rPr>
                        <a:t>  </a:t>
                      </a:r>
                      <a:fld id="{00000000-1234-1234-1234-123412341234}" type="slidenum">
                        <a:rPr b="0" i="0" lang="en-US" sz="1100" u="none" cap="none" strike="noStrike">
                          <a:solidFill>
                            <a:schemeClr val="dk1"/>
                          </a:solidFill>
                          <a:latin typeface="Calibri"/>
                          <a:ea typeface="Calibri"/>
                          <a:cs typeface="Calibri"/>
                          <a:sym typeface="Calibri"/>
                        </a:rPr>
                        <a:t>‹#›</a:t>
                      </a:fld>
                      <a:r>
                        <a:rPr b="0" i="0" lang="en-US" sz="1100" u="none" cap="none" strike="noStrike">
                          <a:solidFill>
                            <a:schemeClr val="dk1"/>
                          </a:solidFill>
                          <a:latin typeface="Calibri"/>
                          <a:ea typeface="Calibri"/>
                          <a:cs typeface="Calibri"/>
                          <a:sym typeface="Calibri"/>
                        </a:rPr>
                        <a:t>  </a:t>
                      </a:r>
                      <a:endParaRPr b="0" i="0" sz="1100" u="none" cap="none" strike="noStrike">
                        <a:solidFill>
                          <a:schemeClr val="lt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grpSp>
        <p:nvGrpSpPr>
          <p:cNvPr id="585" name="Google Shape;585;p33"/>
          <p:cNvGrpSpPr/>
          <p:nvPr/>
        </p:nvGrpSpPr>
        <p:grpSpPr>
          <a:xfrm>
            <a:off x="8139113" y="1470025"/>
            <a:ext cx="1785937" cy="409575"/>
            <a:chOff x="3372" y="891"/>
            <a:chExt cx="1125" cy="258"/>
          </a:xfrm>
        </p:grpSpPr>
        <p:sp>
          <p:nvSpPr>
            <p:cNvPr id="586" name="Google Shape;586;p33"/>
            <p:cNvSpPr/>
            <p:nvPr/>
          </p:nvSpPr>
          <p:spPr>
            <a:xfrm>
              <a:off x="3372" y="1045"/>
              <a:ext cx="388" cy="86"/>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900">
                  <a:solidFill>
                    <a:srgbClr val="000000"/>
                  </a:solidFill>
                  <a:latin typeface="Times New Roman"/>
                  <a:ea typeface="Times New Roman"/>
                  <a:cs typeface="Times New Roman"/>
                  <a:sym typeface="Times New Roman"/>
                </a:rPr>
                <a:t>  </a:t>
              </a:r>
              <a:r>
                <a:rPr b="1" lang="en-US" sz="900">
                  <a:solidFill>
                    <a:srgbClr val="000000"/>
                  </a:solidFill>
                  <a:latin typeface="Calibri"/>
                  <a:ea typeface="Calibri"/>
                  <a:cs typeface="Calibri"/>
                  <a:sym typeface="Calibri"/>
                </a:rPr>
                <a:t>Attention</a:t>
              </a:r>
              <a:endParaRPr b="1" sz="900">
                <a:solidFill>
                  <a:schemeClr val="dk1"/>
                </a:solidFill>
                <a:latin typeface="Calibri"/>
                <a:ea typeface="Calibri"/>
                <a:cs typeface="Calibri"/>
                <a:sym typeface="Calibri"/>
              </a:endParaRPr>
            </a:p>
          </p:txBody>
        </p:sp>
        <p:sp>
          <p:nvSpPr>
            <p:cNvPr id="587" name="Google Shape;587;p33"/>
            <p:cNvSpPr/>
            <p:nvPr/>
          </p:nvSpPr>
          <p:spPr>
            <a:xfrm>
              <a:off x="3507" y="893"/>
              <a:ext cx="133" cy="122"/>
            </a:xfrm>
            <a:custGeom>
              <a:pathLst>
                <a:path extrusionOk="0" h="22" w="26">
                  <a:moveTo>
                    <a:pt x="26" y="22"/>
                  </a:moveTo>
                  <a:lnTo>
                    <a:pt x="13" y="0"/>
                  </a:lnTo>
                  <a:lnTo>
                    <a:pt x="0" y="22"/>
                  </a:lnTo>
                  <a:lnTo>
                    <a:pt x="26" y="22"/>
                  </a:lnTo>
                  <a:close/>
                </a:path>
              </a:pathLst>
            </a:custGeom>
            <a:solidFill>
              <a:srgbClr val="FF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588" name="Google Shape;588;p33"/>
            <p:cNvSpPr/>
            <p:nvPr/>
          </p:nvSpPr>
          <p:spPr>
            <a:xfrm>
              <a:off x="3865" y="895"/>
              <a:ext cx="110" cy="120"/>
            </a:xfrm>
            <a:prstGeom prst="rect">
              <a:avLst/>
            </a:prstGeom>
            <a:solidFill>
              <a:srgbClr val="0000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589" name="Google Shape;589;p33"/>
            <p:cNvSpPr txBox="1"/>
            <p:nvPr/>
          </p:nvSpPr>
          <p:spPr>
            <a:xfrm>
              <a:off x="3730" y="1026"/>
              <a:ext cx="429" cy="123"/>
            </a:xfrm>
            <a:prstGeom prst="rect">
              <a:avLst/>
            </a:prstGeom>
            <a:noFill/>
            <a:ln>
              <a:noFill/>
            </a:ln>
          </p:spPr>
          <p:txBody>
            <a:bodyPr anchorCtr="0" anchor="t" bIns="31825" lIns="63675" spcFirstLastPara="1" rIns="63675" wrap="square" tIns="31825">
              <a:noAutofit/>
            </a:bodyPr>
            <a:lstStyle/>
            <a:p>
              <a:pPr indent="0" lvl="0" marL="0" marR="0" rtl="0" algn="l">
                <a:spcBef>
                  <a:spcPts val="0"/>
                </a:spcBef>
                <a:spcAft>
                  <a:spcPts val="0"/>
                </a:spcAft>
                <a:buNone/>
              </a:pPr>
              <a:r>
                <a:rPr b="1" lang="en-US" sz="900">
                  <a:solidFill>
                    <a:schemeClr val="dk1"/>
                  </a:solidFill>
                  <a:latin typeface="Calibri"/>
                  <a:ea typeface="Calibri"/>
                  <a:cs typeface="Calibri"/>
                  <a:sym typeface="Calibri"/>
                </a:rPr>
                <a:t>Operation</a:t>
              </a:r>
              <a:endParaRPr b="1" sz="900">
                <a:solidFill>
                  <a:schemeClr val="dk1"/>
                </a:solidFill>
                <a:latin typeface="Calibri"/>
                <a:ea typeface="Calibri"/>
                <a:cs typeface="Calibri"/>
                <a:sym typeface="Calibri"/>
              </a:endParaRPr>
            </a:p>
          </p:txBody>
        </p:sp>
        <p:sp>
          <p:nvSpPr>
            <p:cNvPr id="590" name="Google Shape;590;p33"/>
            <p:cNvSpPr/>
            <p:nvPr/>
          </p:nvSpPr>
          <p:spPr>
            <a:xfrm>
              <a:off x="4087" y="1046"/>
              <a:ext cx="410" cy="86"/>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900">
                  <a:solidFill>
                    <a:srgbClr val="000000"/>
                  </a:solidFill>
                  <a:latin typeface="Calibri"/>
                  <a:ea typeface="Calibri"/>
                  <a:cs typeface="Calibri"/>
                  <a:sym typeface="Calibri"/>
                </a:rPr>
                <a:t>Verification</a:t>
              </a:r>
              <a:endParaRPr b="1" sz="900">
                <a:solidFill>
                  <a:schemeClr val="dk1"/>
                </a:solidFill>
                <a:latin typeface="Calibri"/>
                <a:ea typeface="Calibri"/>
                <a:cs typeface="Calibri"/>
                <a:sym typeface="Calibri"/>
              </a:endParaRPr>
            </a:p>
          </p:txBody>
        </p:sp>
        <p:sp>
          <p:nvSpPr>
            <p:cNvPr id="591" name="Google Shape;591;p33"/>
            <p:cNvSpPr/>
            <p:nvPr/>
          </p:nvSpPr>
          <p:spPr>
            <a:xfrm>
              <a:off x="4216" y="891"/>
              <a:ext cx="122" cy="126"/>
            </a:xfrm>
            <a:prstGeom prst="ellipse">
              <a:avLst/>
            </a:prstGeom>
            <a:solidFill>
              <a:srgbClr val="FFFF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grpSp>
      <p:graphicFrame>
        <p:nvGraphicFramePr>
          <p:cNvPr id="592" name="Google Shape;592;p33"/>
          <p:cNvGraphicFramePr/>
          <p:nvPr/>
        </p:nvGraphicFramePr>
        <p:xfrm>
          <a:off x="8108950" y="1008063"/>
          <a:ext cx="3000000" cy="3000000"/>
        </p:xfrm>
        <a:graphic>
          <a:graphicData uri="http://schemas.openxmlformats.org/drawingml/2006/table">
            <a:tbl>
              <a:tblPr>
                <a:noFill/>
                <a:tableStyleId>{47D3ABDA-69E1-40BC-A2FD-3171827BBA8E}</a:tableStyleId>
              </a:tblPr>
              <a:tblGrid>
                <a:gridCol w="1084275"/>
                <a:gridCol w="290500"/>
                <a:gridCol w="496850"/>
              </a:tblGrid>
              <a:tr h="346075">
                <a:tc gridSpan="3">
                  <a:txBody>
                    <a:bodyPr>
                      <a:noAutofit/>
                    </a:bodyPr>
                    <a:lstStyle/>
                    <a:p>
                      <a:pPr indent="0" lvl="0" marL="0" marR="0" rtl="0" algn="ctr">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Symbols</a:t>
                      </a:r>
                      <a:endParaRPr/>
                    </a:p>
                  </a:txBody>
                  <a:tcPr marT="28100" marB="28100" marR="57900" marL="5790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hMerge="1"/>
              </a:tr>
              <a:tr h="574675">
                <a:tc gridSpan="3">
                  <a:txBody>
                    <a:bodyPr>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a:txBody>
                  <a:tcPr marT="28100" marB="28100" marR="57900" marL="5790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hMerge="1"/>
              </a:tr>
              <a:tr h="355600">
                <a:tc gridSpan="3">
                  <a:txBody>
                    <a:bodyPr>
                      <a:noAutofit/>
                    </a:bodyPr>
                    <a:lstStyle/>
                    <a:p>
                      <a:pPr indent="0" lvl="0" marL="0" marR="0" rtl="0" algn="ctr">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Material List</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hMerge="1"/>
              </a:tr>
              <a:tr h="239725">
                <a:tc gridSpan="2">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Description / Part #</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Qty</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r>
              <a:tr h="290525">
                <a:tc gridSpan="2">
                  <a:txBody>
                    <a:bodyPr>
                      <a:noAutofit/>
                    </a:bodyPr>
                    <a:lstStyle/>
                    <a:p>
                      <a:pPr indent="0" lvl="0" marL="0" marR="0" rtl="0" algn="l">
                        <a:lnSpc>
                          <a:spcPct val="100000"/>
                        </a:lnSpc>
                        <a:spcBef>
                          <a:spcPts val="0"/>
                        </a:spcBef>
                        <a:spcAft>
                          <a:spcPts val="0"/>
                        </a:spcAft>
                        <a:buClr>
                          <a:schemeClr val="dk1"/>
                        </a:buClr>
                        <a:buSzPts val="900"/>
                        <a:buFont typeface="Arial"/>
                        <a:buNone/>
                      </a:pPr>
                      <a:r>
                        <a:rPr lang="en-US" sz="900">
                          <a:solidFill>
                            <a:schemeClr val="dk1"/>
                          </a:solidFill>
                          <a:latin typeface="Arial"/>
                          <a:ea typeface="Arial"/>
                          <a:cs typeface="Arial"/>
                          <a:sym typeface="Arial"/>
                        </a:rPr>
                        <a:t>Cooling film</a:t>
                      </a:r>
                      <a:endParaRPr sz="900">
                        <a:solidFill>
                          <a:schemeClr val="dk1"/>
                        </a:solidFill>
                        <a:latin typeface="Arial"/>
                        <a:ea typeface="Arial"/>
                        <a:cs typeface="Arial"/>
                        <a:sym typeface="Arial"/>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a:txBody>
                    <a:bodyPr>
                      <a:noAutofit/>
                    </a:bodyPr>
                    <a:lstStyle/>
                    <a:p>
                      <a:pPr indent="0" lvl="0" marL="0" marR="0" rtl="0" algn="ctr">
                        <a:lnSpc>
                          <a:spcPct val="100000"/>
                        </a:lnSpc>
                        <a:spcBef>
                          <a:spcPts val="0"/>
                        </a:spcBef>
                        <a:spcAft>
                          <a:spcPts val="0"/>
                        </a:spcAft>
                        <a:buClr>
                          <a:schemeClr val="dk1"/>
                        </a:buClr>
                        <a:buSzPts val="900"/>
                        <a:buFont typeface="Arial"/>
                        <a:buNone/>
                      </a:pPr>
                      <a:r>
                        <a:rPr lang="en-US" sz="900">
                          <a:solidFill>
                            <a:schemeClr val="dk1"/>
                          </a:solidFill>
                          <a:latin typeface="Arial"/>
                          <a:ea typeface="Arial"/>
                          <a:cs typeface="Arial"/>
                          <a:sym typeface="Arial"/>
                        </a:rPr>
                        <a:t>1</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88925">
                <a:tc gridSpan="3">
                  <a:txBody>
                    <a:bodyPr>
                      <a:noAutofit/>
                    </a:bodyPr>
                    <a:lstStyle/>
                    <a:p>
                      <a:pPr indent="0" lvl="0" marL="0" marR="0" rtl="0" algn="ctr">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Tools/ Equipment</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hMerge="1"/>
              </a:tr>
              <a:tr h="282575">
                <a:tc>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Description</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gridSpan="2">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Parameters</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r>
              <a:tr h="404825">
                <a:tc>
                  <a:txBody>
                    <a:bodyPr>
                      <a:noAutofit/>
                    </a:bodyPr>
                    <a:lstStyle/>
                    <a:p>
                      <a:pPr indent="0" lvl="0" marL="0" marR="0" rtl="0" algn="l">
                        <a:lnSpc>
                          <a:spcPct val="100000"/>
                        </a:lnSpc>
                        <a:spcBef>
                          <a:spcPts val="0"/>
                        </a:spcBef>
                        <a:spcAft>
                          <a:spcPts val="0"/>
                        </a:spcAft>
                        <a:buClr>
                          <a:schemeClr val="dk1"/>
                        </a:buClr>
                        <a:buSzPts val="900"/>
                        <a:buFont typeface="Arial"/>
                        <a:buNone/>
                      </a:pPr>
                      <a:r>
                        <a:rPr lang="en-US" sz="900"/>
                        <a:t>ESD wrist strap</a:t>
                      </a:r>
                      <a:endParaRPr b="0" i="0" sz="900" u="none" cap="none" strike="noStrike">
                        <a:solidFill>
                          <a:schemeClr val="dk1"/>
                        </a:solidFill>
                        <a:latin typeface="Calibri"/>
                        <a:ea typeface="Calibri"/>
                        <a:cs typeface="Calibri"/>
                        <a:sym typeface="Calibri"/>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gridSpan="2">
                  <a:txBody>
                    <a:bodyPr>
                      <a:noAutofit/>
                    </a:bodyPr>
                    <a:lstStyle/>
                    <a:p>
                      <a:pPr indent="0" lvl="0" marL="0" marR="0" rtl="0" algn="ctr">
                        <a:lnSpc>
                          <a:spcPct val="100000"/>
                        </a:lnSpc>
                        <a:spcBef>
                          <a:spcPts val="0"/>
                        </a:spcBef>
                        <a:spcAft>
                          <a:spcPts val="0"/>
                        </a:spcAft>
                        <a:buClr>
                          <a:schemeClr val="dk1"/>
                        </a:buClr>
                        <a:buSzPts val="900"/>
                        <a:buFont typeface="Arial"/>
                        <a:buNone/>
                      </a:pPr>
                      <a:r>
                        <a:t/>
                      </a:r>
                      <a:endParaRPr b="0" i="0" sz="900" u="none" cap="none" strike="noStrike">
                        <a:solidFill>
                          <a:schemeClr val="dk1"/>
                        </a:solidFill>
                        <a:latin typeface="Calibri"/>
                        <a:ea typeface="Calibri"/>
                        <a:cs typeface="Calibri"/>
                        <a:sym typeface="Calibri"/>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404825">
                <a:tc>
                  <a:txBody>
                    <a:bodyPr>
                      <a:noAutofit/>
                    </a:bodyPr>
                    <a:lstStyle/>
                    <a:p>
                      <a:pPr indent="0" lvl="0" marL="0" marR="0" rtl="0" algn="l">
                        <a:lnSpc>
                          <a:spcPct val="100000"/>
                        </a:lnSpc>
                        <a:spcBef>
                          <a:spcPts val="0"/>
                        </a:spcBef>
                        <a:spcAft>
                          <a:spcPts val="0"/>
                        </a:spcAft>
                        <a:buClr>
                          <a:schemeClr val="dk1"/>
                        </a:buClr>
                        <a:buSzPts val="900"/>
                        <a:buFont typeface="Arial"/>
                        <a:buNone/>
                      </a:pPr>
                      <a:r>
                        <a:t/>
                      </a:r>
                      <a:endParaRPr b="0" sz="900">
                        <a:solidFill>
                          <a:schemeClr val="dk1"/>
                        </a:solidFill>
                        <a:latin typeface="Arial"/>
                        <a:ea typeface="Arial"/>
                        <a:cs typeface="Arial"/>
                        <a:sym typeface="Arial"/>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gridSpan="2">
                  <a:txBody>
                    <a:bodyPr>
                      <a:noAutofit/>
                    </a:bodyPr>
                    <a:lstStyle/>
                    <a:p>
                      <a:pPr indent="0" lvl="0" marL="0" marR="0" rtl="0" algn="ctr">
                        <a:lnSpc>
                          <a:spcPct val="100000"/>
                        </a:lnSpc>
                        <a:spcBef>
                          <a:spcPts val="0"/>
                        </a:spcBef>
                        <a:spcAft>
                          <a:spcPts val="0"/>
                        </a:spcAft>
                        <a:buClr>
                          <a:schemeClr val="dk1"/>
                        </a:buClr>
                        <a:buSzPts val="900"/>
                        <a:buFont typeface="Arial"/>
                        <a:buNone/>
                      </a:pPr>
                      <a:r>
                        <a:t/>
                      </a:r>
                      <a:endParaRPr b="0" i="0" sz="900" u="none" cap="none" strike="noStrike">
                        <a:solidFill>
                          <a:schemeClr val="dk1"/>
                        </a:solidFill>
                        <a:latin typeface="Calibri"/>
                        <a:ea typeface="Calibri"/>
                        <a:cs typeface="Calibri"/>
                        <a:sym typeface="Calibri"/>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404825">
                <a:tc>
                  <a:txBody>
                    <a:bodyPr>
                      <a:noAutofit/>
                    </a:bodyPr>
                    <a:lstStyle/>
                    <a:p>
                      <a:pPr indent="0" lvl="0" marL="0" marR="0" rtl="0" algn="l">
                        <a:lnSpc>
                          <a:spcPct val="100000"/>
                        </a:lnSpc>
                        <a:spcBef>
                          <a:spcPts val="0"/>
                        </a:spcBef>
                        <a:spcAft>
                          <a:spcPts val="0"/>
                        </a:spcAft>
                        <a:buClr>
                          <a:schemeClr val="dk1"/>
                        </a:buClr>
                        <a:buSzPts val="900"/>
                        <a:buFont typeface="Arial"/>
                        <a:buNone/>
                      </a:pPr>
                      <a:r>
                        <a:t/>
                      </a:r>
                      <a:endParaRPr b="0" sz="900">
                        <a:solidFill>
                          <a:schemeClr val="dk1"/>
                        </a:solidFill>
                        <a:latin typeface="Arial"/>
                        <a:ea typeface="Arial"/>
                        <a:cs typeface="Arial"/>
                        <a:sym typeface="Arial"/>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gridSpan="2">
                  <a:txBody>
                    <a:bodyPr>
                      <a:noAutofit/>
                    </a:bodyPr>
                    <a:lstStyle/>
                    <a:p>
                      <a:pPr indent="0" lvl="0" marL="0" marR="0" rtl="0" algn="ctr">
                        <a:lnSpc>
                          <a:spcPct val="100000"/>
                        </a:lnSpc>
                        <a:spcBef>
                          <a:spcPts val="0"/>
                        </a:spcBef>
                        <a:spcAft>
                          <a:spcPts val="0"/>
                        </a:spcAft>
                        <a:buClr>
                          <a:schemeClr val="dk1"/>
                        </a:buClr>
                        <a:buSzPts val="900"/>
                        <a:buFont typeface="Arial"/>
                        <a:buNone/>
                      </a:pPr>
                      <a:r>
                        <a:t/>
                      </a:r>
                      <a:endParaRPr b="0" sz="900">
                        <a:solidFill>
                          <a:schemeClr val="dk1"/>
                        </a:solidFill>
                        <a:latin typeface="Arial"/>
                        <a:ea typeface="Arial"/>
                        <a:cs typeface="Arial"/>
                        <a:sym typeface="Arial"/>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bl>
          </a:graphicData>
        </a:graphic>
      </p:graphicFrame>
      <p:sp>
        <p:nvSpPr>
          <p:cNvPr id="593" name="Google Shape;593;p33"/>
          <p:cNvSpPr txBox="1"/>
          <p:nvPr/>
        </p:nvSpPr>
        <p:spPr>
          <a:xfrm>
            <a:off x="590365" y="1377568"/>
            <a:ext cx="7286810" cy="1092607"/>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Take the battery cover and check the NFC antenna pasted in place..</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Take the cooling film, and paste it to the battery cover.</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Self-check the cooling film pasted in place.</a:t>
            </a:r>
            <a:endParaRPr sz="1300">
              <a:solidFill>
                <a:schemeClr val="dk1"/>
              </a:solidFill>
              <a:latin typeface="Arial"/>
              <a:ea typeface="Arial"/>
              <a:cs typeface="Arial"/>
              <a:sym typeface="Arial"/>
            </a:endParaRPr>
          </a:p>
        </p:txBody>
      </p:sp>
      <p:sp>
        <p:nvSpPr>
          <p:cNvPr id="594" name="Google Shape;594;p33"/>
          <p:cNvSpPr/>
          <p:nvPr/>
        </p:nvSpPr>
        <p:spPr>
          <a:xfrm>
            <a:off x="306388" y="1431925"/>
            <a:ext cx="193675" cy="200025"/>
          </a:xfrm>
          <a:prstGeom prst="ellipse">
            <a:avLst/>
          </a:prstGeom>
          <a:solidFill>
            <a:srgbClr val="FFFF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595" name="Google Shape;595;p33"/>
          <p:cNvSpPr/>
          <p:nvPr/>
        </p:nvSpPr>
        <p:spPr>
          <a:xfrm>
            <a:off x="334963" y="2251075"/>
            <a:ext cx="193675" cy="200025"/>
          </a:xfrm>
          <a:prstGeom prst="ellipse">
            <a:avLst/>
          </a:prstGeom>
          <a:solidFill>
            <a:srgbClr val="FFFF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596" name="Google Shape;596;p33"/>
          <p:cNvSpPr/>
          <p:nvPr/>
        </p:nvSpPr>
        <p:spPr>
          <a:xfrm>
            <a:off x="322896" y="1822782"/>
            <a:ext cx="179387" cy="190500"/>
          </a:xfrm>
          <a:prstGeom prst="rect">
            <a:avLst/>
          </a:prstGeom>
          <a:solidFill>
            <a:srgbClr val="0000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597" name="Google Shape;597;p33"/>
          <p:cNvSpPr/>
          <p:nvPr/>
        </p:nvSpPr>
        <p:spPr>
          <a:xfrm>
            <a:off x="3286125" y="3190875"/>
            <a:ext cx="923925" cy="361950"/>
          </a:xfrm>
          <a:prstGeom prst="wedgeRoundRectCallout">
            <a:avLst>
              <a:gd fmla="val 11541" name="adj1"/>
              <a:gd fmla="val 241067" name="adj2"/>
              <a:gd fmla="val 16667" name="adj3"/>
            </a:avLst>
          </a:prstGeom>
          <a:solidFill>
            <a:srgbClr val="FFFFFF"/>
          </a:solidFill>
          <a:ln cap="flat" cmpd="sng" w="19050">
            <a:solidFill>
              <a:srgbClr val="FF00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00">
                <a:solidFill>
                  <a:schemeClr val="dk1"/>
                </a:solidFill>
                <a:latin typeface="Arial"/>
                <a:ea typeface="Arial"/>
                <a:cs typeface="Arial"/>
                <a:sym typeface="Arial"/>
              </a:rPr>
              <a:t>Cooling film</a:t>
            </a:r>
            <a:endParaRPr sz="1000">
              <a:solidFill>
                <a:schemeClr val="dk1"/>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02" name="Shape 602"/>
        <p:cNvGrpSpPr/>
        <p:nvPr/>
      </p:nvGrpSpPr>
      <p:grpSpPr>
        <a:xfrm>
          <a:off x="0" y="0"/>
          <a:ext cx="0" cy="0"/>
          <a:chOff x="0" y="0"/>
          <a:chExt cx="0" cy="0"/>
        </a:xfrm>
      </p:grpSpPr>
      <p:pic>
        <p:nvPicPr>
          <p:cNvPr id="603" name="Google Shape;603;p34"/>
          <p:cNvPicPr preferRelativeResize="0"/>
          <p:nvPr/>
        </p:nvPicPr>
        <p:blipFill rotWithShape="1">
          <a:blip r:embed="rId3">
            <a:alphaModFix/>
          </a:blip>
          <a:srcRect b="0" l="0" r="0" t="0"/>
          <a:stretch/>
        </p:blipFill>
        <p:spPr>
          <a:xfrm>
            <a:off x="1423988" y="4419600"/>
            <a:ext cx="5248275" cy="2590800"/>
          </a:xfrm>
          <a:prstGeom prst="rect">
            <a:avLst/>
          </a:prstGeom>
          <a:noFill/>
          <a:ln>
            <a:noFill/>
          </a:ln>
        </p:spPr>
      </p:pic>
      <p:graphicFrame>
        <p:nvGraphicFramePr>
          <p:cNvPr id="604" name="Google Shape;604;p34"/>
          <p:cNvGraphicFramePr/>
          <p:nvPr/>
        </p:nvGraphicFramePr>
        <p:xfrm>
          <a:off x="0" y="473075"/>
          <a:ext cx="3000000" cy="3000000"/>
        </p:xfrm>
        <a:graphic>
          <a:graphicData uri="http://schemas.openxmlformats.org/drawingml/2006/table">
            <a:tbl>
              <a:tblPr>
                <a:noFill/>
                <a:tableStyleId>{47D3ABDA-69E1-40BC-A2FD-3171827BBA8E}</a:tableStyleId>
              </a:tblPr>
              <a:tblGrid>
                <a:gridCol w="1571625"/>
                <a:gridCol w="695325"/>
                <a:gridCol w="1924050"/>
                <a:gridCol w="936625"/>
                <a:gridCol w="1531950"/>
                <a:gridCol w="703250"/>
                <a:gridCol w="469900"/>
                <a:gridCol w="682625"/>
                <a:gridCol w="779475"/>
                <a:gridCol w="757225"/>
              </a:tblGrid>
              <a:tr h="460375">
                <a:tc>
                  <a:txBody>
                    <a:bodyPr>
                      <a:noAutofit/>
                    </a:bodyPr>
                    <a:lstStyle/>
                    <a:p>
                      <a:pPr indent="0" lvl="0" marL="0" marR="0" rtl="0" algn="ctr">
                        <a:lnSpc>
                          <a:spcPct val="100000"/>
                        </a:lnSpc>
                        <a:spcBef>
                          <a:spcPts val="0"/>
                        </a:spcBef>
                        <a:spcAft>
                          <a:spcPts val="0"/>
                        </a:spcAft>
                        <a:buClr>
                          <a:schemeClr val="dk1"/>
                        </a:buClr>
                        <a:buSzPts val="1600"/>
                        <a:buFont typeface="Arial"/>
                        <a:buNone/>
                      </a:pPr>
                      <a:r>
                        <a:t/>
                      </a:r>
                      <a:endParaRPr b="1" i="0" sz="16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ctr">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ctr">
                        <a:lnSpc>
                          <a:spcPct val="100000"/>
                        </a:lnSpc>
                        <a:spcBef>
                          <a:spcPts val="0"/>
                        </a:spcBef>
                        <a:spcAft>
                          <a:spcPts val="0"/>
                        </a:spcAft>
                        <a:buClr>
                          <a:schemeClr val="dk1"/>
                        </a:buClr>
                        <a:buSzPts val="1400"/>
                        <a:buFont typeface="Calibri"/>
                        <a:buNone/>
                      </a:pPr>
                      <a:r>
                        <a:rPr b="1" i="0" lang="en-US" sz="1400" u="none" cap="none" strike="noStrike">
                          <a:solidFill>
                            <a:schemeClr val="dk1"/>
                          </a:solidFill>
                          <a:latin typeface="Calibri"/>
                          <a:ea typeface="Calibri"/>
                          <a:cs typeface="Calibri"/>
                          <a:sym typeface="Calibri"/>
                        </a:rPr>
                        <a:t>Paste battery label</a:t>
                      </a:r>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27425" marB="27425" marR="64000" marL="640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ctr">
                        <a:lnSpc>
                          <a:spcPct val="100000"/>
                        </a:lnSpc>
                        <a:spcBef>
                          <a:spcPts val="0"/>
                        </a:spcBef>
                        <a:spcAft>
                          <a:spcPts val="0"/>
                        </a:spcAft>
                        <a:buClr>
                          <a:schemeClr val="dk1"/>
                        </a:buClr>
                        <a:buSzPts val="1100"/>
                        <a:buFont typeface="Arial"/>
                        <a:buNone/>
                      </a:pPr>
                      <a:r>
                        <a:t/>
                      </a:r>
                      <a:endParaRPr b="0" i="0" sz="1100" u="none" cap="none" strike="noStrike">
                        <a:solidFill>
                          <a:schemeClr val="dk1"/>
                        </a:solidFill>
                        <a:latin typeface="Calibri"/>
                        <a:ea typeface="Calibri"/>
                        <a:cs typeface="Calibri"/>
                        <a:sym typeface="Calibri"/>
                      </a:endParaRPr>
                    </a:p>
                    <a:p>
                      <a:pPr indent="0" lvl="0" marL="0" marR="0" rtl="0" algn="l">
                        <a:lnSpc>
                          <a:spcPct val="100000"/>
                        </a:lnSpc>
                        <a:spcBef>
                          <a:spcPts val="220"/>
                        </a:spcBef>
                        <a:spcAft>
                          <a:spcPts val="0"/>
                        </a:spcAft>
                        <a:buClr>
                          <a:schemeClr val="dk1"/>
                        </a:buClr>
                        <a:buSzPts val="1100"/>
                        <a:buFont typeface="Calibri"/>
                        <a:buNone/>
                      </a:pPr>
                      <a:r>
                        <a:rPr b="0" i="0" lang="en-US" sz="1100" u="none" cap="none" strike="noStrike">
                          <a:solidFill>
                            <a:schemeClr val="dk1"/>
                          </a:solidFill>
                          <a:latin typeface="Calibri"/>
                          <a:ea typeface="Calibri"/>
                          <a:cs typeface="Calibri"/>
                          <a:sym typeface="Calibri"/>
                        </a:rPr>
                        <a:t>  </a:t>
                      </a:r>
                      <a:fld id="{00000000-1234-1234-1234-123412341234}" type="slidenum">
                        <a:rPr b="0" i="0" lang="en-US" sz="1100" u="none" cap="none" strike="noStrike">
                          <a:solidFill>
                            <a:schemeClr val="dk1"/>
                          </a:solidFill>
                          <a:latin typeface="Calibri"/>
                          <a:ea typeface="Calibri"/>
                          <a:cs typeface="Calibri"/>
                          <a:sym typeface="Calibri"/>
                        </a:rPr>
                        <a:t>‹#›</a:t>
                      </a:fld>
                      <a:r>
                        <a:rPr b="0" i="0" lang="en-US" sz="1100" u="none" cap="none" strike="noStrike">
                          <a:solidFill>
                            <a:schemeClr val="dk1"/>
                          </a:solidFill>
                          <a:latin typeface="Calibri"/>
                          <a:ea typeface="Calibri"/>
                          <a:cs typeface="Calibri"/>
                          <a:sym typeface="Calibri"/>
                        </a:rPr>
                        <a:t>  </a:t>
                      </a:r>
                      <a:endParaRPr b="0" i="0" sz="1100" u="none" cap="none" strike="noStrike">
                        <a:solidFill>
                          <a:schemeClr val="lt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grpSp>
        <p:nvGrpSpPr>
          <p:cNvPr id="605" name="Google Shape;605;p34"/>
          <p:cNvGrpSpPr/>
          <p:nvPr/>
        </p:nvGrpSpPr>
        <p:grpSpPr>
          <a:xfrm>
            <a:off x="8139113" y="1470025"/>
            <a:ext cx="1785937" cy="409575"/>
            <a:chOff x="3372" y="891"/>
            <a:chExt cx="1125" cy="258"/>
          </a:xfrm>
        </p:grpSpPr>
        <p:sp>
          <p:nvSpPr>
            <p:cNvPr id="606" name="Google Shape;606;p34"/>
            <p:cNvSpPr/>
            <p:nvPr/>
          </p:nvSpPr>
          <p:spPr>
            <a:xfrm>
              <a:off x="3372" y="1045"/>
              <a:ext cx="388" cy="86"/>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900">
                  <a:solidFill>
                    <a:srgbClr val="000000"/>
                  </a:solidFill>
                  <a:latin typeface="Times New Roman"/>
                  <a:ea typeface="Times New Roman"/>
                  <a:cs typeface="Times New Roman"/>
                  <a:sym typeface="Times New Roman"/>
                </a:rPr>
                <a:t>  </a:t>
              </a:r>
              <a:r>
                <a:rPr b="1" lang="en-US" sz="900">
                  <a:solidFill>
                    <a:srgbClr val="000000"/>
                  </a:solidFill>
                  <a:latin typeface="Calibri"/>
                  <a:ea typeface="Calibri"/>
                  <a:cs typeface="Calibri"/>
                  <a:sym typeface="Calibri"/>
                </a:rPr>
                <a:t>Attention</a:t>
              </a:r>
              <a:endParaRPr b="1" sz="900">
                <a:solidFill>
                  <a:schemeClr val="dk1"/>
                </a:solidFill>
                <a:latin typeface="Calibri"/>
                <a:ea typeface="Calibri"/>
                <a:cs typeface="Calibri"/>
                <a:sym typeface="Calibri"/>
              </a:endParaRPr>
            </a:p>
          </p:txBody>
        </p:sp>
        <p:sp>
          <p:nvSpPr>
            <p:cNvPr id="607" name="Google Shape;607;p34"/>
            <p:cNvSpPr/>
            <p:nvPr/>
          </p:nvSpPr>
          <p:spPr>
            <a:xfrm>
              <a:off x="3507" y="893"/>
              <a:ext cx="133" cy="122"/>
            </a:xfrm>
            <a:custGeom>
              <a:pathLst>
                <a:path extrusionOk="0" h="22" w="26">
                  <a:moveTo>
                    <a:pt x="26" y="22"/>
                  </a:moveTo>
                  <a:lnTo>
                    <a:pt x="13" y="0"/>
                  </a:lnTo>
                  <a:lnTo>
                    <a:pt x="0" y="22"/>
                  </a:lnTo>
                  <a:lnTo>
                    <a:pt x="26" y="22"/>
                  </a:lnTo>
                  <a:close/>
                </a:path>
              </a:pathLst>
            </a:custGeom>
            <a:solidFill>
              <a:srgbClr val="FF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608" name="Google Shape;608;p34"/>
            <p:cNvSpPr/>
            <p:nvPr/>
          </p:nvSpPr>
          <p:spPr>
            <a:xfrm>
              <a:off x="3865" y="895"/>
              <a:ext cx="110" cy="120"/>
            </a:xfrm>
            <a:prstGeom prst="rect">
              <a:avLst/>
            </a:prstGeom>
            <a:solidFill>
              <a:srgbClr val="0000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609" name="Google Shape;609;p34"/>
            <p:cNvSpPr txBox="1"/>
            <p:nvPr/>
          </p:nvSpPr>
          <p:spPr>
            <a:xfrm>
              <a:off x="3730" y="1026"/>
              <a:ext cx="429" cy="123"/>
            </a:xfrm>
            <a:prstGeom prst="rect">
              <a:avLst/>
            </a:prstGeom>
            <a:noFill/>
            <a:ln>
              <a:noFill/>
            </a:ln>
          </p:spPr>
          <p:txBody>
            <a:bodyPr anchorCtr="0" anchor="t" bIns="31825" lIns="63675" spcFirstLastPara="1" rIns="63675" wrap="square" tIns="31825">
              <a:noAutofit/>
            </a:bodyPr>
            <a:lstStyle/>
            <a:p>
              <a:pPr indent="0" lvl="0" marL="0" marR="0" rtl="0" algn="l">
                <a:spcBef>
                  <a:spcPts val="0"/>
                </a:spcBef>
                <a:spcAft>
                  <a:spcPts val="0"/>
                </a:spcAft>
                <a:buNone/>
              </a:pPr>
              <a:r>
                <a:rPr b="1" lang="en-US" sz="900">
                  <a:solidFill>
                    <a:schemeClr val="dk1"/>
                  </a:solidFill>
                  <a:latin typeface="Calibri"/>
                  <a:ea typeface="Calibri"/>
                  <a:cs typeface="Calibri"/>
                  <a:sym typeface="Calibri"/>
                </a:rPr>
                <a:t>Operation</a:t>
              </a:r>
              <a:endParaRPr b="1" sz="900">
                <a:solidFill>
                  <a:schemeClr val="dk1"/>
                </a:solidFill>
                <a:latin typeface="Calibri"/>
                <a:ea typeface="Calibri"/>
                <a:cs typeface="Calibri"/>
                <a:sym typeface="Calibri"/>
              </a:endParaRPr>
            </a:p>
          </p:txBody>
        </p:sp>
        <p:sp>
          <p:nvSpPr>
            <p:cNvPr id="610" name="Google Shape;610;p34"/>
            <p:cNvSpPr/>
            <p:nvPr/>
          </p:nvSpPr>
          <p:spPr>
            <a:xfrm>
              <a:off x="4087" y="1046"/>
              <a:ext cx="410" cy="86"/>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900">
                  <a:solidFill>
                    <a:srgbClr val="000000"/>
                  </a:solidFill>
                  <a:latin typeface="Calibri"/>
                  <a:ea typeface="Calibri"/>
                  <a:cs typeface="Calibri"/>
                  <a:sym typeface="Calibri"/>
                </a:rPr>
                <a:t>Verification</a:t>
              </a:r>
              <a:endParaRPr b="1" sz="900">
                <a:solidFill>
                  <a:schemeClr val="dk1"/>
                </a:solidFill>
                <a:latin typeface="Calibri"/>
                <a:ea typeface="Calibri"/>
                <a:cs typeface="Calibri"/>
                <a:sym typeface="Calibri"/>
              </a:endParaRPr>
            </a:p>
          </p:txBody>
        </p:sp>
        <p:sp>
          <p:nvSpPr>
            <p:cNvPr id="611" name="Google Shape;611;p34"/>
            <p:cNvSpPr/>
            <p:nvPr/>
          </p:nvSpPr>
          <p:spPr>
            <a:xfrm>
              <a:off x="4216" y="891"/>
              <a:ext cx="122" cy="126"/>
            </a:xfrm>
            <a:prstGeom prst="ellipse">
              <a:avLst/>
            </a:prstGeom>
            <a:solidFill>
              <a:srgbClr val="FFFF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grpSp>
      <p:graphicFrame>
        <p:nvGraphicFramePr>
          <p:cNvPr id="612" name="Google Shape;612;p34"/>
          <p:cNvGraphicFramePr/>
          <p:nvPr/>
        </p:nvGraphicFramePr>
        <p:xfrm>
          <a:off x="8108950" y="1008063"/>
          <a:ext cx="3000000" cy="3000000"/>
        </p:xfrm>
        <a:graphic>
          <a:graphicData uri="http://schemas.openxmlformats.org/drawingml/2006/table">
            <a:tbl>
              <a:tblPr>
                <a:noFill/>
                <a:tableStyleId>{47D3ABDA-69E1-40BC-A2FD-3171827BBA8E}</a:tableStyleId>
              </a:tblPr>
              <a:tblGrid>
                <a:gridCol w="1084275"/>
                <a:gridCol w="290500"/>
                <a:gridCol w="496850"/>
              </a:tblGrid>
              <a:tr h="346075">
                <a:tc gridSpan="3">
                  <a:txBody>
                    <a:bodyPr>
                      <a:noAutofit/>
                    </a:bodyPr>
                    <a:lstStyle/>
                    <a:p>
                      <a:pPr indent="0" lvl="0" marL="0" marR="0" rtl="0" algn="ctr">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Symbols</a:t>
                      </a:r>
                      <a:endParaRPr/>
                    </a:p>
                  </a:txBody>
                  <a:tcPr marT="28100" marB="28100" marR="57900" marL="5790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hMerge="1"/>
              </a:tr>
              <a:tr h="574675">
                <a:tc gridSpan="3">
                  <a:txBody>
                    <a:bodyPr>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a:txBody>
                  <a:tcPr marT="28100" marB="28100" marR="57900" marL="5790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hMerge="1"/>
              </a:tr>
              <a:tr h="355600">
                <a:tc gridSpan="3">
                  <a:txBody>
                    <a:bodyPr>
                      <a:noAutofit/>
                    </a:bodyPr>
                    <a:lstStyle/>
                    <a:p>
                      <a:pPr indent="0" lvl="0" marL="0" marR="0" rtl="0" algn="ctr">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Material List</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hMerge="1"/>
              </a:tr>
              <a:tr h="239725">
                <a:tc gridSpan="2">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Description / Part #</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Qty</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r>
              <a:tr h="290525">
                <a:tc gridSpan="2">
                  <a:txBody>
                    <a:bodyPr>
                      <a:noAutofit/>
                    </a:bodyPr>
                    <a:lstStyle/>
                    <a:p>
                      <a:pPr indent="0" lvl="0" marL="0" marR="0" rtl="0" algn="l">
                        <a:lnSpc>
                          <a:spcPct val="100000"/>
                        </a:lnSpc>
                        <a:spcBef>
                          <a:spcPts val="0"/>
                        </a:spcBef>
                        <a:spcAft>
                          <a:spcPts val="0"/>
                        </a:spcAft>
                        <a:buClr>
                          <a:schemeClr val="dk1"/>
                        </a:buClr>
                        <a:buSzPts val="900"/>
                        <a:buFont typeface="Arial"/>
                        <a:buNone/>
                      </a:pPr>
                      <a:r>
                        <a:rPr b="0" i="0" lang="en-US" sz="900" u="none" cap="none" strike="noStrike">
                          <a:solidFill>
                            <a:schemeClr val="dk1"/>
                          </a:solidFill>
                          <a:latin typeface="Arial"/>
                          <a:ea typeface="Arial"/>
                          <a:cs typeface="Arial"/>
                          <a:sym typeface="Arial"/>
                        </a:rPr>
                        <a:t>Battery label</a:t>
                      </a:r>
                      <a:endParaRPr b="0" sz="900">
                        <a:solidFill>
                          <a:schemeClr val="dk1"/>
                        </a:solidFill>
                        <a:latin typeface="Arial"/>
                        <a:ea typeface="Arial"/>
                        <a:cs typeface="Arial"/>
                        <a:sym typeface="Arial"/>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a:txBody>
                    <a:bodyPr>
                      <a:noAutofit/>
                    </a:bodyPr>
                    <a:lstStyle/>
                    <a:p>
                      <a:pPr indent="0" lvl="0" marL="0" marR="0" rtl="0" algn="ctr">
                        <a:lnSpc>
                          <a:spcPct val="100000"/>
                        </a:lnSpc>
                        <a:spcBef>
                          <a:spcPts val="0"/>
                        </a:spcBef>
                        <a:spcAft>
                          <a:spcPts val="0"/>
                        </a:spcAft>
                        <a:buClr>
                          <a:schemeClr val="dk1"/>
                        </a:buClr>
                        <a:buSzPts val="900"/>
                        <a:buFont typeface="Arial"/>
                        <a:buNone/>
                      </a:pPr>
                      <a:r>
                        <a:rPr lang="en-US" sz="900">
                          <a:solidFill>
                            <a:schemeClr val="dk1"/>
                          </a:solidFill>
                          <a:latin typeface="Arial"/>
                          <a:ea typeface="Arial"/>
                          <a:cs typeface="Arial"/>
                          <a:sym typeface="Arial"/>
                        </a:rPr>
                        <a:t>1</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88925">
                <a:tc gridSpan="3">
                  <a:txBody>
                    <a:bodyPr>
                      <a:noAutofit/>
                    </a:bodyPr>
                    <a:lstStyle/>
                    <a:p>
                      <a:pPr indent="0" lvl="0" marL="0" marR="0" rtl="0" algn="ctr">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Tools/ Equipment</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hMerge="1"/>
              </a:tr>
              <a:tr h="282575">
                <a:tc>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Description</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gridSpan="2">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Parameters</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r>
              <a:tr h="404825">
                <a:tc>
                  <a:txBody>
                    <a:bodyPr>
                      <a:noAutofit/>
                    </a:bodyPr>
                    <a:lstStyle/>
                    <a:p>
                      <a:pPr indent="0" lvl="0" marL="0" marR="0" rtl="0" algn="l">
                        <a:lnSpc>
                          <a:spcPct val="100000"/>
                        </a:lnSpc>
                        <a:spcBef>
                          <a:spcPts val="0"/>
                        </a:spcBef>
                        <a:spcAft>
                          <a:spcPts val="0"/>
                        </a:spcAft>
                        <a:buClr>
                          <a:schemeClr val="dk1"/>
                        </a:buClr>
                        <a:buSzPts val="900"/>
                        <a:buFont typeface="Arial"/>
                        <a:buNone/>
                      </a:pPr>
                      <a:r>
                        <a:rPr lang="en-US" sz="900"/>
                        <a:t>ESD wrist strap</a:t>
                      </a:r>
                      <a:endParaRPr b="0" i="0" sz="900" u="none" cap="none" strike="noStrike">
                        <a:solidFill>
                          <a:schemeClr val="dk1"/>
                        </a:solidFill>
                        <a:latin typeface="Calibri"/>
                        <a:ea typeface="Calibri"/>
                        <a:cs typeface="Calibri"/>
                        <a:sym typeface="Calibri"/>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gridSpan="2">
                  <a:txBody>
                    <a:bodyPr>
                      <a:noAutofit/>
                    </a:bodyPr>
                    <a:lstStyle/>
                    <a:p>
                      <a:pPr indent="0" lvl="0" marL="0" marR="0" rtl="0" algn="ctr">
                        <a:lnSpc>
                          <a:spcPct val="100000"/>
                        </a:lnSpc>
                        <a:spcBef>
                          <a:spcPts val="0"/>
                        </a:spcBef>
                        <a:spcAft>
                          <a:spcPts val="0"/>
                        </a:spcAft>
                        <a:buClr>
                          <a:schemeClr val="dk1"/>
                        </a:buClr>
                        <a:buSzPts val="900"/>
                        <a:buFont typeface="Arial"/>
                        <a:buNone/>
                      </a:pPr>
                      <a:r>
                        <a:t/>
                      </a:r>
                      <a:endParaRPr b="0" i="0" sz="900" u="none" cap="none" strike="noStrike">
                        <a:solidFill>
                          <a:schemeClr val="dk1"/>
                        </a:solidFill>
                        <a:latin typeface="Calibri"/>
                        <a:ea typeface="Calibri"/>
                        <a:cs typeface="Calibri"/>
                        <a:sym typeface="Calibri"/>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404825">
                <a:tc>
                  <a:txBody>
                    <a:bodyPr>
                      <a:noAutofit/>
                    </a:bodyPr>
                    <a:lstStyle/>
                    <a:p>
                      <a:pPr indent="0" lvl="0" marL="0" marR="0" rtl="0" algn="l">
                        <a:lnSpc>
                          <a:spcPct val="100000"/>
                        </a:lnSpc>
                        <a:spcBef>
                          <a:spcPts val="0"/>
                        </a:spcBef>
                        <a:spcAft>
                          <a:spcPts val="0"/>
                        </a:spcAft>
                        <a:buClr>
                          <a:schemeClr val="dk1"/>
                        </a:buClr>
                        <a:buSzPts val="900"/>
                        <a:buFont typeface="Arial"/>
                        <a:buNone/>
                      </a:pPr>
                      <a:r>
                        <a:t/>
                      </a:r>
                      <a:endParaRPr b="0" sz="900">
                        <a:solidFill>
                          <a:schemeClr val="dk1"/>
                        </a:solidFill>
                        <a:latin typeface="Arial"/>
                        <a:ea typeface="Arial"/>
                        <a:cs typeface="Arial"/>
                        <a:sym typeface="Arial"/>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gridSpan="2">
                  <a:txBody>
                    <a:bodyPr>
                      <a:noAutofit/>
                    </a:bodyPr>
                    <a:lstStyle/>
                    <a:p>
                      <a:pPr indent="0" lvl="0" marL="0" marR="0" rtl="0" algn="ctr">
                        <a:lnSpc>
                          <a:spcPct val="100000"/>
                        </a:lnSpc>
                        <a:spcBef>
                          <a:spcPts val="0"/>
                        </a:spcBef>
                        <a:spcAft>
                          <a:spcPts val="0"/>
                        </a:spcAft>
                        <a:buClr>
                          <a:schemeClr val="dk1"/>
                        </a:buClr>
                        <a:buSzPts val="900"/>
                        <a:buFont typeface="Arial"/>
                        <a:buNone/>
                      </a:pPr>
                      <a:r>
                        <a:t/>
                      </a:r>
                      <a:endParaRPr b="0" i="0" sz="900" u="none" cap="none" strike="noStrike">
                        <a:solidFill>
                          <a:schemeClr val="dk1"/>
                        </a:solidFill>
                        <a:latin typeface="Calibri"/>
                        <a:ea typeface="Calibri"/>
                        <a:cs typeface="Calibri"/>
                        <a:sym typeface="Calibri"/>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404825">
                <a:tc>
                  <a:txBody>
                    <a:bodyPr>
                      <a:noAutofit/>
                    </a:bodyPr>
                    <a:lstStyle/>
                    <a:p>
                      <a:pPr indent="0" lvl="0" marL="0" marR="0" rtl="0" algn="l">
                        <a:lnSpc>
                          <a:spcPct val="100000"/>
                        </a:lnSpc>
                        <a:spcBef>
                          <a:spcPts val="0"/>
                        </a:spcBef>
                        <a:spcAft>
                          <a:spcPts val="0"/>
                        </a:spcAft>
                        <a:buClr>
                          <a:schemeClr val="dk1"/>
                        </a:buClr>
                        <a:buSzPts val="900"/>
                        <a:buFont typeface="Arial"/>
                        <a:buNone/>
                      </a:pPr>
                      <a:r>
                        <a:t/>
                      </a:r>
                      <a:endParaRPr b="0" sz="900">
                        <a:solidFill>
                          <a:schemeClr val="dk1"/>
                        </a:solidFill>
                        <a:latin typeface="Arial"/>
                        <a:ea typeface="Arial"/>
                        <a:cs typeface="Arial"/>
                        <a:sym typeface="Arial"/>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gridSpan="2">
                  <a:txBody>
                    <a:bodyPr>
                      <a:noAutofit/>
                    </a:bodyPr>
                    <a:lstStyle/>
                    <a:p>
                      <a:pPr indent="0" lvl="0" marL="0" marR="0" rtl="0" algn="ctr">
                        <a:lnSpc>
                          <a:spcPct val="100000"/>
                        </a:lnSpc>
                        <a:spcBef>
                          <a:spcPts val="0"/>
                        </a:spcBef>
                        <a:spcAft>
                          <a:spcPts val="0"/>
                        </a:spcAft>
                        <a:buClr>
                          <a:schemeClr val="dk1"/>
                        </a:buClr>
                        <a:buSzPts val="900"/>
                        <a:buFont typeface="Arial"/>
                        <a:buNone/>
                      </a:pPr>
                      <a:r>
                        <a:t/>
                      </a:r>
                      <a:endParaRPr b="0" sz="900">
                        <a:solidFill>
                          <a:schemeClr val="dk1"/>
                        </a:solidFill>
                        <a:latin typeface="Arial"/>
                        <a:ea typeface="Arial"/>
                        <a:cs typeface="Arial"/>
                        <a:sym typeface="Arial"/>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bl>
          </a:graphicData>
        </a:graphic>
      </p:graphicFrame>
      <p:sp>
        <p:nvSpPr>
          <p:cNvPr id="613" name="Google Shape;613;p34"/>
          <p:cNvSpPr txBox="1"/>
          <p:nvPr/>
        </p:nvSpPr>
        <p:spPr>
          <a:xfrm>
            <a:off x="590365" y="1377568"/>
            <a:ext cx="7286810" cy="1292662"/>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Take the phone and check the camera lens pasted in place.</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Take the battery label, and paste it to the battery compartment. Sticking labels must not have bubbles, skew, etc.</a:t>
            </a:r>
            <a:endParaRPr sz="1300">
              <a:solidFill>
                <a:schemeClr val="dk1"/>
              </a:solidFill>
              <a:latin typeface="Arial"/>
              <a:ea typeface="Arial"/>
              <a:cs typeface="Arial"/>
              <a:sym typeface="Arial"/>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Self-check the battery label pasted in place.</a:t>
            </a:r>
            <a:endParaRPr sz="1300">
              <a:solidFill>
                <a:schemeClr val="dk1"/>
              </a:solidFill>
              <a:latin typeface="Arial"/>
              <a:ea typeface="Arial"/>
              <a:cs typeface="Arial"/>
              <a:sym typeface="Arial"/>
            </a:endParaRPr>
          </a:p>
        </p:txBody>
      </p:sp>
      <p:sp>
        <p:nvSpPr>
          <p:cNvPr id="614" name="Google Shape;614;p34"/>
          <p:cNvSpPr/>
          <p:nvPr/>
        </p:nvSpPr>
        <p:spPr>
          <a:xfrm>
            <a:off x="306388" y="1431925"/>
            <a:ext cx="193675" cy="200025"/>
          </a:xfrm>
          <a:prstGeom prst="ellipse">
            <a:avLst/>
          </a:prstGeom>
          <a:solidFill>
            <a:srgbClr val="FFFF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615" name="Google Shape;615;p34"/>
          <p:cNvSpPr/>
          <p:nvPr/>
        </p:nvSpPr>
        <p:spPr>
          <a:xfrm>
            <a:off x="325438" y="2413000"/>
            <a:ext cx="193675" cy="200025"/>
          </a:xfrm>
          <a:prstGeom prst="ellipse">
            <a:avLst/>
          </a:prstGeom>
          <a:solidFill>
            <a:srgbClr val="FFFF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616" name="Google Shape;616;p34"/>
          <p:cNvSpPr/>
          <p:nvPr/>
        </p:nvSpPr>
        <p:spPr>
          <a:xfrm>
            <a:off x="322896" y="1822782"/>
            <a:ext cx="179387" cy="190500"/>
          </a:xfrm>
          <a:prstGeom prst="rect">
            <a:avLst/>
          </a:prstGeom>
          <a:solidFill>
            <a:srgbClr val="0000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617" name="Google Shape;617;p34"/>
          <p:cNvSpPr/>
          <p:nvPr/>
        </p:nvSpPr>
        <p:spPr>
          <a:xfrm>
            <a:off x="3543299" y="4571999"/>
            <a:ext cx="2562225" cy="2276475"/>
          </a:xfrm>
          <a:prstGeom prst="rect">
            <a:avLst/>
          </a:prstGeom>
          <a:noFill/>
          <a:ln cap="flat" cmpd="sng" w="19050">
            <a:solidFill>
              <a:srgbClr val="FF00F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00">
              <a:solidFill>
                <a:schemeClr val="dk1"/>
              </a:solidFill>
              <a:latin typeface="Arial"/>
              <a:ea typeface="Arial"/>
              <a:cs typeface="Arial"/>
              <a:sym typeface="Arial"/>
            </a:endParaRPr>
          </a:p>
        </p:txBody>
      </p:sp>
      <p:sp>
        <p:nvSpPr>
          <p:cNvPr id="618" name="Google Shape;618;p34"/>
          <p:cNvSpPr/>
          <p:nvPr/>
        </p:nvSpPr>
        <p:spPr>
          <a:xfrm>
            <a:off x="6657975" y="5392212"/>
            <a:ext cx="923925" cy="475188"/>
          </a:xfrm>
          <a:prstGeom prst="wedgeRoundRectCallout">
            <a:avLst>
              <a:gd fmla="val -128665" name="adj1"/>
              <a:gd fmla="val 18571" name="adj2"/>
              <a:gd fmla="val 16667" name="adj3"/>
            </a:avLst>
          </a:prstGeom>
          <a:solidFill>
            <a:srgbClr val="FFFFFF"/>
          </a:solidFill>
          <a:ln cap="flat" cmpd="sng" w="19050">
            <a:solidFill>
              <a:srgbClr val="FF00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00">
                <a:solidFill>
                  <a:schemeClr val="dk1"/>
                </a:solidFill>
                <a:latin typeface="Arial"/>
                <a:ea typeface="Arial"/>
                <a:cs typeface="Arial"/>
                <a:sym typeface="Arial"/>
              </a:rPr>
              <a:t>Position of battery label</a:t>
            </a:r>
            <a:endParaRPr sz="1000">
              <a:solidFill>
                <a:schemeClr val="dk1"/>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23" name="Shape 623"/>
        <p:cNvGrpSpPr/>
        <p:nvPr/>
      </p:nvGrpSpPr>
      <p:grpSpPr>
        <a:xfrm>
          <a:off x="0" y="0"/>
          <a:ext cx="0" cy="0"/>
          <a:chOff x="0" y="0"/>
          <a:chExt cx="0" cy="0"/>
        </a:xfrm>
      </p:grpSpPr>
      <p:pic>
        <p:nvPicPr>
          <p:cNvPr id="624" name="Google Shape;624;p35"/>
          <p:cNvPicPr preferRelativeResize="0"/>
          <p:nvPr/>
        </p:nvPicPr>
        <p:blipFill rotWithShape="1">
          <a:blip r:embed="rId3">
            <a:alphaModFix/>
          </a:blip>
          <a:srcRect b="0" l="0" r="0" t="0"/>
          <a:stretch/>
        </p:blipFill>
        <p:spPr>
          <a:xfrm>
            <a:off x="1752600" y="3052763"/>
            <a:ext cx="4152900" cy="2066925"/>
          </a:xfrm>
          <a:prstGeom prst="rect">
            <a:avLst/>
          </a:prstGeom>
          <a:noFill/>
          <a:ln>
            <a:noFill/>
          </a:ln>
        </p:spPr>
      </p:pic>
      <p:graphicFrame>
        <p:nvGraphicFramePr>
          <p:cNvPr id="625" name="Google Shape;625;p35"/>
          <p:cNvGraphicFramePr/>
          <p:nvPr/>
        </p:nvGraphicFramePr>
        <p:xfrm>
          <a:off x="0" y="473075"/>
          <a:ext cx="3000000" cy="3000000"/>
        </p:xfrm>
        <a:graphic>
          <a:graphicData uri="http://schemas.openxmlformats.org/drawingml/2006/table">
            <a:tbl>
              <a:tblPr>
                <a:noFill/>
                <a:tableStyleId>{47D3ABDA-69E1-40BC-A2FD-3171827BBA8E}</a:tableStyleId>
              </a:tblPr>
              <a:tblGrid>
                <a:gridCol w="1571625"/>
                <a:gridCol w="695325"/>
                <a:gridCol w="1924050"/>
                <a:gridCol w="936625"/>
                <a:gridCol w="1531950"/>
                <a:gridCol w="703250"/>
                <a:gridCol w="469900"/>
                <a:gridCol w="682625"/>
                <a:gridCol w="779475"/>
                <a:gridCol w="757225"/>
              </a:tblGrid>
              <a:tr h="460375">
                <a:tc>
                  <a:txBody>
                    <a:bodyPr>
                      <a:noAutofit/>
                    </a:bodyPr>
                    <a:lstStyle/>
                    <a:p>
                      <a:pPr indent="0" lvl="0" marL="0" marR="0" rtl="0" algn="ctr">
                        <a:lnSpc>
                          <a:spcPct val="100000"/>
                        </a:lnSpc>
                        <a:spcBef>
                          <a:spcPts val="0"/>
                        </a:spcBef>
                        <a:spcAft>
                          <a:spcPts val="0"/>
                        </a:spcAft>
                        <a:buClr>
                          <a:schemeClr val="dk1"/>
                        </a:buClr>
                        <a:buSzPts val="1600"/>
                        <a:buFont typeface="Arial"/>
                        <a:buNone/>
                      </a:pPr>
                      <a:r>
                        <a:t/>
                      </a:r>
                      <a:endParaRPr b="1" i="0" sz="16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ctr">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ctr">
                        <a:lnSpc>
                          <a:spcPct val="100000"/>
                        </a:lnSpc>
                        <a:spcBef>
                          <a:spcPts val="0"/>
                        </a:spcBef>
                        <a:spcAft>
                          <a:spcPts val="0"/>
                        </a:spcAft>
                        <a:buClr>
                          <a:schemeClr val="dk1"/>
                        </a:buClr>
                        <a:buSzPts val="1400"/>
                        <a:buFont typeface="Calibri"/>
                        <a:buNone/>
                      </a:pPr>
                      <a:r>
                        <a:rPr b="1" i="0" lang="en-US" sz="1400" u="none" cap="none" strike="noStrike">
                          <a:solidFill>
                            <a:schemeClr val="dk1"/>
                          </a:solidFill>
                          <a:latin typeface="Calibri"/>
                          <a:ea typeface="Calibri"/>
                          <a:cs typeface="Calibri"/>
                          <a:sym typeface="Calibri"/>
                        </a:rPr>
                        <a:t>Paste fragile label, Pack battery cover</a:t>
                      </a:r>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27425" marB="27425" marR="64000" marL="640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ctr">
                        <a:lnSpc>
                          <a:spcPct val="100000"/>
                        </a:lnSpc>
                        <a:spcBef>
                          <a:spcPts val="0"/>
                        </a:spcBef>
                        <a:spcAft>
                          <a:spcPts val="0"/>
                        </a:spcAft>
                        <a:buClr>
                          <a:schemeClr val="dk1"/>
                        </a:buClr>
                        <a:buSzPts val="1100"/>
                        <a:buFont typeface="Arial"/>
                        <a:buNone/>
                      </a:pPr>
                      <a:r>
                        <a:t/>
                      </a:r>
                      <a:endParaRPr b="0" i="0" sz="1100" u="none" cap="none" strike="noStrike">
                        <a:solidFill>
                          <a:schemeClr val="dk1"/>
                        </a:solidFill>
                        <a:latin typeface="Calibri"/>
                        <a:ea typeface="Calibri"/>
                        <a:cs typeface="Calibri"/>
                        <a:sym typeface="Calibri"/>
                      </a:endParaRPr>
                    </a:p>
                    <a:p>
                      <a:pPr indent="0" lvl="0" marL="0" marR="0" rtl="0" algn="l">
                        <a:lnSpc>
                          <a:spcPct val="100000"/>
                        </a:lnSpc>
                        <a:spcBef>
                          <a:spcPts val="220"/>
                        </a:spcBef>
                        <a:spcAft>
                          <a:spcPts val="0"/>
                        </a:spcAft>
                        <a:buClr>
                          <a:schemeClr val="dk1"/>
                        </a:buClr>
                        <a:buSzPts val="1100"/>
                        <a:buFont typeface="Calibri"/>
                        <a:buNone/>
                      </a:pPr>
                      <a:r>
                        <a:rPr b="0" i="0" lang="en-US" sz="1100" u="none" cap="none" strike="noStrike">
                          <a:solidFill>
                            <a:schemeClr val="dk1"/>
                          </a:solidFill>
                          <a:latin typeface="Calibri"/>
                          <a:ea typeface="Calibri"/>
                          <a:cs typeface="Calibri"/>
                          <a:sym typeface="Calibri"/>
                        </a:rPr>
                        <a:t>  </a:t>
                      </a:r>
                      <a:fld id="{00000000-1234-1234-1234-123412341234}" type="slidenum">
                        <a:rPr b="0" i="0" lang="en-US" sz="1100" u="none" cap="none" strike="noStrike">
                          <a:solidFill>
                            <a:schemeClr val="dk1"/>
                          </a:solidFill>
                          <a:latin typeface="Calibri"/>
                          <a:ea typeface="Calibri"/>
                          <a:cs typeface="Calibri"/>
                          <a:sym typeface="Calibri"/>
                        </a:rPr>
                        <a:t>‹#›</a:t>
                      </a:fld>
                      <a:r>
                        <a:rPr b="0" i="0" lang="en-US" sz="1100" u="none" cap="none" strike="noStrike">
                          <a:solidFill>
                            <a:schemeClr val="dk1"/>
                          </a:solidFill>
                          <a:latin typeface="Calibri"/>
                          <a:ea typeface="Calibri"/>
                          <a:cs typeface="Calibri"/>
                          <a:sym typeface="Calibri"/>
                        </a:rPr>
                        <a:t>  </a:t>
                      </a:r>
                      <a:endParaRPr b="0" i="0" sz="1100" u="none" cap="none" strike="noStrike">
                        <a:solidFill>
                          <a:schemeClr val="lt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grpSp>
        <p:nvGrpSpPr>
          <p:cNvPr id="626" name="Google Shape;626;p35"/>
          <p:cNvGrpSpPr/>
          <p:nvPr/>
        </p:nvGrpSpPr>
        <p:grpSpPr>
          <a:xfrm>
            <a:off x="8139113" y="1470025"/>
            <a:ext cx="1785937" cy="409575"/>
            <a:chOff x="3372" y="891"/>
            <a:chExt cx="1125" cy="258"/>
          </a:xfrm>
        </p:grpSpPr>
        <p:sp>
          <p:nvSpPr>
            <p:cNvPr id="627" name="Google Shape;627;p35"/>
            <p:cNvSpPr/>
            <p:nvPr/>
          </p:nvSpPr>
          <p:spPr>
            <a:xfrm>
              <a:off x="3372" y="1045"/>
              <a:ext cx="388" cy="86"/>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900">
                  <a:solidFill>
                    <a:srgbClr val="000000"/>
                  </a:solidFill>
                  <a:latin typeface="Times New Roman"/>
                  <a:ea typeface="Times New Roman"/>
                  <a:cs typeface="Times New Roman"/>
                  <a:sym typeface="Times New Roman"/>
                </a:rPr>
                <a:t>  </a:t>
              </a:r>
              <a:r>
                <a:rPr b="1" lang="en-US" sz="900">
                  <a:solidFill>
                    <a:srgbClr val="000000"/>
                  </a:solidFill>
                  <a:latin typeface="Calibri"/>
                  <a:ea typeface="Calibri"/>
                  <a:cs typeface="Calibri"/>
                  <a:sym typeface="Calibri"/>
                </a:rPr>
                <a:t>Attention</a:t>
              </a:r>
              <a:endParaRPr b="1" sz="900">
                <a:solidFill>
                  <a:schemeClr val="dk1"/>
                </a:solidFill>
                <a:latin typeface="Calibri"/>
                <a:ea typeface="Calibri"/>
                <a:cs typeface="Calibri"/>
                <a:sym typeface="Calibri"/>
              </a:endParaRPr>
            </a:p>
          </p:txBody>
        </p:sp>
        <p:sp>
          <p:nvSpPr>
            <p:cNvPr id="628" name="Google Shape;628;p35"/>
            <p:cNvSpPr/>
            <p:nvPr/>
          </p:nvSpPr>
          <p:spPr>
            <a:xfrm>
              <a:off x="3507" y="893"/>
              <a:ext cx="133" cy="122"/>
            </a:xfrm>
            <a:custGeom>
              <a:pathLst>
                <a:path extrusionOk="0" h="22" w="26">
                  <a:moveTo>
                    <a:pt x="26" y="22"/>
                  </a:moveTo>
                  <a:lnTo>
                    <a:pt x="13" y="0"/>
                  </a:lnTo>
                  <a:lnTo>
                    <a:pt x="0" y="22"/>
                  </a:lnTo>
                  <a:lnTo>
                    <a:pt x="26" y="22"/>
                  </a:lnTo>
                  <a:close/>
                </a:path>
              </a:pathLst>
            </a:custGeom>
            <a:solidFill>
              <a:srgbClr val="FF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629" name="Google Shape;629;p35"/>
            <p:cNvSpPr/>
            <p:nvPr/>
          </p:nvSpPr>
          <p:spPr>
            <a:xfrm>
              <a:off x="3865" y="895"/>
              <a:ext cx="110" cy="120"/>
            </a:xfrm>
            <a:prstGeom prst="rect">
              <a:avLst/>
            </a:prstGeom>
            <a:solidFill>
              <a:srgbClr val="0000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630" name="Google Shape;630;p35"/>
            <p:cNvSpPr txBox="1"/>
            <p:nvPr/>
          </p:nvSpPr>
          <p:spPr>
            <a:xfrm>
              <a:off x="3730" y="1026"/>
              <a:ext cx="429" cy="123"/>
            </a:xfrm>
            <a:prstGeom prst="rect">
              <a:avLst/>
            </a:prstGeom>
            <a:noFill/>
            <a:ln>
              <a:noFill/>
            </a:ln>
          </p:spPr>
          <p:txBody>
            <a:bodyPr anchorCtr="0" anchor="t" bIns="31825" lIns="63675" spcFirstLastPara="1" rIns="63675" wrap="square" tIns="31825">
              <a:noAutofit/>
            </a:bodyPr>
            <a:lstStyle/>
            <a:p>
              <a:pPr indent="0" lvl="0" marL="0" marR="0" rtl="0" algn="l">
                <a:spcBef>
                  <a:spcPts val="0"/>
                </a:spcBef>
                <a:spcAft>
                  <a:spcPts val="0"/>
                </a:spcAft>
                <a:buNone/>
              </a:pPr>
              <a:r>
                <a:rPr b="1" lang="en-US" sz="900">
                  <a:solidFill>
                    <a:schemeClr val="dk1"/>
                  </a:solidFill>
                  <a:latin typeface="Calibri"/>
                  <a:ea typeface="Calibri"/>
                  <a:cs typeface="Calibri"/>
                  <a:sym typeface="Calibri"/>
                </a:rPr>
                <a:t>Operation</a:t>
              </a:r>
              <a:endParaRPr b="1" sz="900">
                <a:solidFill>
                  <a:schemeClr val="dk1"/>
                </a:solidFill>
                <a:latin typeface="Calibri"/>
                <a:ea typeface="Calibri"/>
                <a:cs typeface="Calibri"/>
                <a:sym typeface="Calibri"/>
              </a:endParaRPr>
            </a:p>
          </p:txBody>
        </p:sp>
        <p:sp>
          <p:nvSpPr>
            <p:cNvPr id="631" name="Google Shape;631;p35"/>
            <p:cNvSpPr/>
            <p:nvPr/>
          </p:nvSpPr>
          <p:spPr>
            <a:xfrm>
              <a:off x="4087" y="1046"/>
              <a:ext cx="410" cy="86"/>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900">
                  <a:solidFill>
                    <a:srgbClr val="000000"/>
                  </a:solidFill>
                  <a:latin typeface="Calibri"/>
                  <a:ea typeface="Calibri"/>
                  <a:cs typeface="Calibri"/>
                  <a:sym typeface="Calibri"/>
                </a:rPr>
                <a:t>Verification</a:t>
              </a:r>
              <a:endParaRPr b="1" sz="900">
                <a:solidFill>
                  <a:schemeClr val="dk1"/>
                </a:solidFill>
                <a:latin typeface="Calibri"/>
                <a:ea typeface="Calibri"/>
                <a:cs typeface="Calibri"/>
                <a:sym typeface="Calibri"/>
              </a:endParaRPr>
            </a:p>
          </p:txBody>
        </p:sp>
        <p:sp>
          <p:nvSpPr>
            <p:cNvPr id="632" name="Google Shape;632;p35"/>
            <p:cNvSpPr/>
            <p:nvPr/>
          </p:nvSpPr>
          <p:spPr>
            <a:xfrm>
              <a:off x="4216" y="891"/>
              <a:ext cx="122" cy="126"/>
            </a:xfrm>
            <a:prstGeom prst="ellipse">
              <a:avLst/>
            </a:prstGeom>
            <a:solidFill>
              <a:srgbClr val="FFFF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grpSp>
      <p:graphicFrame>
        <p:nvGraphicFramePr>
          <p:cNvPr id="633" name="Google Shape;633;p35"/>
          <p:cNvGraphicFramePr/>
          <p:nvPr/>
        </p:nvGraphicFramePr>
        <p:xfrm>
          <a:off x="8108950" y="1008063"/>
          <a:ext cx="3000000" cy="3000000"/>
        </p:xfrm>
        <a:graphic>
          <a:graphicData uri="http://schemas.openxmlformats.org/drawingml/2006/table">
            <a:tbl>
              <a:tblPr>
                <a:noFill/>
                <a:tableStyleId>{47D3ABDA-69E1-40BC-A2FD-3171827BBA8E}</a:tableStyleId>
              </a:tblPr>
              <a:tblGrid>
                <a:gridCol w="1084275"/>
                <a:gridCol w="290500"/>
                <a:gridCol w="496850"/>
              </a:tblGrid>
              <a:tr h="346075">
                <a:tc gridSpan="3">
                  <a:txBody>
                    <a:bodyPr>
                      <a:noAutofit/>
                    </a:bodyPr>
                    <a:lstStyle/>
                    <a:p>
                      <a:pPr indent="0" lvl="0" marL="0" marR="0" rtl="0" algn="ctr">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Symbols</a:t>
                      </a:r>
                      <a:endParaRPr/>
                    </a:p>
                  </a:txBody>
                  <a:tcPr marT="28100" marB="28100" marR="57900" marL="5790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hMerge="1"/>
              </a:tr>
              <a:tr h="574675">
                <a:tc gridSpan="3">
                  <a:txBody>
                    <a:bodyPr>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a:txBody>
                  <a:tcPr marT="28100" marB="28100" marR="57900" marL="5790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hMerge="1"/>
              </a:tr>
              <a:tr h="355600">
                <a:tc gridSpan="3">
                  <a:txBody>
                    <a:bodyPr>
                      <a:noAutofit/>
                    </a:bodyPr>
                    <a:lstStyle/>
                    <a:p>
                      <a:pPr indent="0" lvl="0" marL="0" marR="0" rtl="0" algn="ctr">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Material List</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hMerge="1"/>
              </a:tr>
              <a:tr h="239725">
                <a:tc gridSpan="2">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Description / Part #</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Qty</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r>
              <a:tr h="290525">
                <a:tc gridSpan="2">
                  <a:txBody>
                    <a:bodyPr>
                      <a:noAutofit/>
                    </a:bodyPr>
                    <a:lstStyle/>
                    <a:p>
                      <a:pPr indent="0" lvl="0" marL="0" marR="0" rtl="0" algn="l">
                        <a:lnSpc>
                          <a:spcPct val="100000"/>
                        </a:lnSpc>
                        <a:spcBef>
                          <a:spcPts val="0"/>
                        </a:spcBef>
                        <a:spcAft>
                          <a:spcPts val="0"/>
                        </a:spcAft>
                        <a:buClr>
                          <a:schemeClr val="dk1"/>
                        </a:buClr>
                        <a:buSzPts val="900"/>
                        <a:buFont typeface="Arial"/>
                        <a:buNone/>
                      </a:pPr>
                      <a:r>
                        <a:t/>
                      </a:r>
                      <a:endParaRPr sz="900">
                        <a:solidFill>
                          <a:schemeClr val="dk1"/>
                        </a:solidFill>
                        <a:latin typeface="Arial"/>
                        <a:ea typeface="Arial"/>
                        <a:cs typeface="Arial"/>
                        <a:sym typeface="Arial"/>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a:txBody>
                    <a:bodyPr>
                      <a:noAutofit/>
                    </a:bodyPr>
                    <a:lstStyle/>
                    <a:p>
                      <a:pPr indent="0" lvl="0" marL="0" marR="0" rtl="0" algn="ctr">
                        <a:lnSpc>
                          <a:spcPct val="100000"/>
                        </a:lnSpc>
                        <a:spcBef>
                          <a:spcPts val="0"/>
                        </a:spcBef>
                        <a:spcAft>
                          <a:spcPts val="0"/>
                        </a:spcAft>
                        <a:buClr>
                          <a:schemeClr val="dk1"/>
                        </a:buClr>
                        <a:buSzPts val="900"/>
                        <a:buFont typeface="Arial"/>
                        <a:buNone/>
                      </a:pPr>
                      <a:r>
                        <a:t/>
                      </a:r>
                      <a:endParaRPr sz="900">
                        <a:solidFill>
                          <a:schemeClr val="dk1"/>
                        </a:solidFill>
                        <a:latin typeface="Arial"/>
                        <a:ea typeface="Arial"/>
                        <a:cs typeface="Arial"/>
                        <a:sym typeface="Arial"/>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90525">
                <a:tc gridSpan="2">
                  <a:txBody>
                    <a:bodyPr>
                      <a:noAutofit/>
                    </a:bodyPr>
                    <a:lstStyle/>
                    <a:p>
                      <a:pPr indent="0" lvl="0" marL="0" marR="0" rtl="0" algn="l">
                        <a:lnSpc>
                          <a:spcPct val="100000"/>
                        </a:lnSpc>
                        <a:spcBef>
                          <a:spcPts val="0"/>
                        </a:spcBef>
                        <a:spcAft>
                          <a:spcPts val="0"/>
                        </a:spcAft>
                        <a:buClr>
                          <a:schemeClr val="dk1"/>
                        </a:buClr>
                        <a:buSzPts val="900"/>
                        <a:buFont typeface="Arial"/>
                        <a:buNone/>
                      </a:pPr>
                      <a:r>
                        <a:t/>
                      </a:r>
                      <a:endParaRPr sz="900">
                        <a:latin typeface="Arial"/>
                        <a:ea typeface="Arial"/>
                        <a:cs typeface="Arial"/>
                        <a:sym typeface="Arial"/>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a:txBody>
                    <a:bodyPr>
                      <a:noAutofit/>
                    </a:bodyPr>
                    <a:lstStyle/>
                    <a:p>
                      <a:pPr indent="0" lvl="0" marL="0" marR="0" rtl="0" algn="ctr">
                        <a:lnSpc>
                          <a:spcPct val="100000"/>
                        </a:lnSpc>
                        <a:spcBef>
                          <a:spcPts val="0"/>
                        </a:spcBef>
                        <a:spcAft>
                          <a:spcPts val="0"/>
                        </a:spcAft>
                        <a:buClr>
                          <a:schemeClr val="dk1"/>
                        </a:buClr>
                        <a:buSzPts val="900"/>
                        <a:buFont typeface="Arial"/>
                        <a:buNone/>
                      </a:pPr>
                      <a:r>
                        <a:t/>
                      </a:r>
                      <a:endParaRPr sz="900">
                        <a:solidFill>
                          <a:schemeClr val="dk1"/>
                        </a:solidFill>
                        <a:latin typeface="Arial"/>
                        <a:ea typeface="Arial"/>
                        <a:cs typeface="Arial"/>
                        <a:sym typeface="Arial"/>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88925">
                <a:tc gridSpan="3">
                  <a:txBody>
                    <a:bodyPr>
                      <a:noAutofit/>
                    </a:bodyPr>
                    <a:lstStyle/>
                    <a:p>
                      <a:pPr indent="0" lvl="0" marL="0" marR="0" rtl="0" algn="ctr">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Tools/ Equipment</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hMerge="1"/>
              </a:tr>
              <a:tr h="282575">
                <a:tc>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Description</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gridSpan="2">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Parameters</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r>
              <a:tr h="404825">
                <a:tc>
                  <a:txBody>
                    <a:bodyPr>
                      <a:noAutofit/>
                    </a:bodyPr>
                    <a:lstStyle/>
                    <a:p>
                      <a:pPr indent="0" lvl="0" marL="0" marR="0" rtl="0" algn="l">
                        <a:lnSpc>
                          <a:spcPct val="100000"/>
                        </a:lnSpc>
                        <a:spcBef>
                          <a:spcPts val="0"/>
                        </a:spcBef>
                        <a:spcAft>
                          <a:spcPts val="0"/>
                        </a:spcAft>
                        <a:buClr>
                          <a:schemeClr val="dk1"/>
                        </a:buClr>
                        <a:buSzPts val="900"/>
                        <a:buFont typeface="Arial"/>
                        <a:buNone/>
                      </a:pPr>
                      <a:r>
                        <a:rPr lang="en-US" sz="900"/>
                        <a:t>ESD wrist strap</a:t>
                      </a:r>
                      <a:endParaRPr b="0" i="0" sz="900" u="none" cap="none" strike="noStrike">
                        <a:solidFill>
                          <a:schemeClr val="dk1"/>
                        </a:solidFill>
                        <a:latin typeface="Calibri"/>
                        <a:ea typeface="Calibri"/>
                        <a:cs typeface="Calibri"/>
                        <a:sym typeface="Calibri"/>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gridSpan="2">
                  <a:txBody>
                    <a:bodyPr>
                      <a:noAutofit/>
                    </a:bodyPr>
                    <a:lstStyle/>
                    <a:p>
                      <a:pPr indent="0" lvl="0" marL="0" marR="0" rtl="0" algn="ctr">
                        <a:lnSpc>
                          <a:spcPct val="100000"/>
                        </a:lnSpc>
                        <a:spcBef>
                          <a:spcPts val="0"/>
                        </a:spcBef>
                        <a:spcAft>
                          <a:spcPts val="0"/>
                        </a:spcAft>
                        <a:buClr>
                          <a:schemeClr val="dk1"/>
                        </a:buClr>
                        <a:buSzPts val="900"/>
                        <a:buFont typeface="Arial"/>
                        <a:buNone/>
                      </a:pPr>
                      <a:r>
                        <a:t/>
                      </a:r>
                      <a:endParaRPr b="0" i="0" sz="900" u="none" cap="none" strike="noStrike">
                        <a:solidFill>
                          <a:schemeClr val="dk1"/>
                        </a:solidFill>
                        <a:latin typeface="Calibri"/>
                        <a:ea typeface="Calibri"/>
                        <a:cs typeface="Calibri"/>
                        <a:sym typeface="Calibri"/>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404825">
                <a:tc>
                  <a:txBody>
                    <a:bodyPr>
                      <a:noAutofit/>
                    </a:bodyPr>
                    <a:lstStyle/>
                    <a:p>
                      <a:pPr indent="0" lvl="0" marL="0" marR="0" rtl="0" algn="l">
                        <a:lnSpc>
                          <a:spcPct val="100000"/>
                        </a:lnSpc>
                        <a:spcBef>
                          <a:spcPts val="0"/>
                        </a:spcBef>
                        <a:spcAft>
                          <a:spcPts val="0"/>
                        </a:spcAft>
                        <a:buClr>
                          <a:schemeClr val="dk1"/>
                        </a:buClr>
                        <a:buSzPts val="900"/>
                        <a:buFont typeface="Arial"/>
                        <a:buNone/>
                      </a:pPr>
                      <a:r>
                        <a:t/>
                      </a:r>
                      <a:endParaRPr sz="900">
                        <a:solidFill>
                          <a:schemeClr val="dk1"/>
                        </a:solidFill>
                        <a:latin typeface="Arial"/>
                        <a:ea typeface="Arial"/>
                        <a:cs typeface="Arial"/>
                        <a:sym typeface="Arial"/>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gridSpan="2">
                  <a:txBody>
                    <a:bodyPr>
                      <a:noAutofit/>
                    </a:bodyPr>
                    <a:lstStyle/>
                    <a:p>
                      <a:pPr indent="0" lvl="0" marL="0" marR="0" rtl="0" algn="ctr">
                        <a:lnSpc>
                          <a:spcPct val="100000"/>
                        </a:lnSpc>
                        <a:spcBef>
                          <a:spcPts val="0"/>
                        </a:spcBef>
                        <a:spcAft>
                          <a:spcPts val="0"/>
                        </a:spcAft>
                        <a:buClr>
                          <a:schemeClr val="dk1"/>
                        </a:buClr>
                        <a:buSzPts val="900"/>
                        <a:buFont typeface="Arial"/>
                        <a:buNone/>
                      </a:pPr>
                      <a:r>
                        <a:t/>
                      </a:r>
                      <a:endParaRPr b="0" i="0" sz="900" u="none" cap="none" strike="noStrike">
                        <a:solidFill>
                          <a:schemeClr val="dk1"/>
                        </a:solidFill>
                        <a:latin typeface="Calibri"/>
                        <a:ea typeface="Calibri"/>
                        <a:cs typeface="Calibri"/>
                        <a:sym typeface="Calibri"/>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404825">
                <a:tc>
                  <a:txBody>
                    <a:bodyPr>
                      <a:noAutofit/>
                    </a:bodyPr>
                    <a:lstStyle/>
                    <a:p>
                      <a:pPr indent="0" lvl="0" marL="0" marR="0" rtl="0" algn="l">
                        <a:lnSpc>
                          <a:spcPct val="100000"/>
                        </a:lnSpc>
                        <a:spcBef>
                          <a:spcPts val="0"/>
                        </a:spcBef>
                        <a:spcAft>
                          <a:spcPts val="0"/>
                        </a:spcAft>
                        <a:buClr>
                          <a:schemeClr val="dk1"/>
                        </a:buClr>
                        <a:buSzPts val="900"/>
                        <a:buFont typeface="Arial"/>
                        <a:buNone/>
                      </a:pPr>
                      <a:r>
                        <a:t/>
                      </a:r>
                      <a:endParaRPr b="0" sz="900">
                        <a:solidFill>
                          <a:schemeClr val="dk1"/>
                        </a:solidFill>
                        <a:latin typeface="Arial"/>
                        <a:ea typeface="Arial"/>
                        <a:cs typeface="Arial"/>
                        <a:sym typeface="Arial"/>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gridSpan="2">
                  <a:txBody>
                    <a:bodyPr>
                      <a:noAutofit/>
                    </a:bodyPr>
                    <a:lstStyle/>
                    <a:p>
                      <a:pPr indent="0" lvl="0" marL="0" marR="0" rtl="0" algn="ctr">
                        <a:lnSpc>
                          <a:spcPct val="100000"/>
                        </a:lnSpc>
                        <a:spcBef>
                          <a:spcPts val="0"/>
                        </a:spcBef>
                        <a:spcAft>
                          <a:spcPts val="0"/>
                        </a:spcAft>
                        <a:buClr>
                          <a:schemeClr val="dk1"/>
                        </a:buClr>
                        <a:buSzPts val="900"/>
                        <a:buFont typeface="Arial"/>
                        <a:buNone/>
                      </a:pPr>
                      <a:r>
                        <a:t/>
                      </a:r>
                      <a:endParaRPr b="0" sz="900">
                        <a:solidFill>
                          <a:schemeClr val="dk1"/>
                        </a:solidFill>
                        <a:latin typeface="Arial"/>
                        <a:ea typeface="Arial"/>
                        <a:cs typeface="Arial"/>
                        <a:sym typeface="Arial"/>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bl>
          </a:graphicData>
        </a:graphic>
      </p:graphicFrame>
      <p:sp>
        <p:nvSpPr>
          <p:cNvPr id="634" name="Google Shape;634;p35"/>
          <p:cNvSpPr txBox="1"/>
          <p:nvPr/>
        </p:nvSpPr>
        <p:spPr>
          <a:xfrm>
            <a:off x="590365" y="1377568"/>
            <a:ext cx="7286810" cy="1492716"/>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Take the phone and check the battery label pasted in place.</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Take the fragile label, and paste two fragile labels to the screw holes, as show in picture.</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Take the battery cover, remove the liner on the battery cover. Pack the battery cover. </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Self-check the battery cover packed in place.</a:t>
            </a:r>
            <a:endParaRPr sz="1300">
              <a:solidFill>
                <a:schemeClr val="dk1"/>
              </a:solidFill>
              <a:latin typeface="Arial"/>
              <a:ea typeface="Arial"/>
              <a:cs typeface="Arial"/>
              <a:sym typeface="Arial"/>
            </a:endParaRPr>
          </a:p>
        </p:txBody>
      </p:sp>
      <p:sp>
        <p:nvSpPr>
          <p:cNvPr id="635" name="Google Shape;635;p35"/>
          <p:cNvSpPr/>
          <p:nvPr/>
        </p:nvSpPr>
        <p:spPr>
          <a:xfrm>
            <a:off x="303846" y="1813257"/>
            <a:ext cx="179387" cy="190500"/>
          </a:xfrm>
          <a:prstGeom prst="rect">
            <a:avLst/>
          </a:prstGeom>
          <a:solidFill>
            <a:srgbClr val="0000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636" name="Google Shape;636;p35"/>
          <p:cNvSpPr/>
          <p:nvPr/>
        </p:nvSpPr>
        <p:spPr>
          <a:xfrm>
            <a:off x="306388" y="1431925"/>
            <a:ext cx="193675" cy="200025"/>
          </a:xfrm>
          <a:prstGeom prst="ellipse">
            <a:avLst/>
          </a:prstGeom>
          <a:solidFill>
            <a:srgbClr val="FFFF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637" name="Google Shape;637;p35"/>
          <p:cNvSpPr/>
          <p:nvPr/>
        </p:nvSpPr>
        <p:spPr>
          <a:xfrm>
            <a:off x="315913" y="2613025"/>
            <a:ext cx="193675" cy="200025"/>
          </a:xfrm>
          <a:prstGeom prst="ellipse">
            <a:avLst/>
          </a:prstGeom>
          <a:solidFill>
            <a:srgbClr val="FFFF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638" name="Google Shape;638;p35"/>
          <p:cNvSpPr/>
          <p:nvPr/>
        </p:nvSpPr>
        <p:spPr>
          <a:xfrm>
            <a:off x="303846" y="2213307"/>
            <a:ext cx="179387" cy="190500"/>
          </a:xfrm>
          <a:prstGeom prst="rect">
            <a:avLst/>
          </a:prstGeom>
          <a:solidFill>
            <a:srgbClr val="0000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pic>
        <p:nvPicPr>
          <p:cNvPr id="639" name="Google Shape;639;p35"/>
          <p:cNvPicPr preferRelativeResize="0"/>
          <p:nvPr/>
        </p:nvPicPr>
        <p:blipFill rotWithShape="1">
          <a:blip r:embed="rId4">
            <a:alphaModFix/>
          </a:blip>
          <a:srcRect b="0" l="0" r="0" t="0"/>
          <a:stretch/>
        </p:blipFill>
        <p:spPr>
          <a:xfrm>
            <a:off x="1752600" y="5167313"/>
            <a:ext cx="4171950" cy="2124075"/>
          </a:xfrm>
          <a:prstGeom prst="rect">
            <a:avLst/>
          </a:prstGeom>
          <a:noFill/>
          <a:ln>
            <a:noFill/>
          </a:ln>
        </p:spPr>
      </p:pic>
      <p:sp>
        <p:nvSpPr>
          <p:cNvPr id="640" name="Google Shape;640;p35"/>
          <p:cNvSpPr/>
          <p:nvPr/>
        </p:nvSpPr>
        <p:spPr>
          <a:xfrm>
            <a:off x="6181726" y="2972862"/>
            <a:ext cx="742950" cy="475188"/>
          </a:xfrm>
          <a:prstGeom prst="wedgeRoundRectCallout">
            <a:avLst>
              <a:gd fmla="val -98211" name="adj1"/>
              <a:gd fmla="val 12558" name="adj2"/>
              <a:gd fmla="val 16667" name="adj3"/>
            </a:avLst>
          </a:prstGeom>
          <a:solidFill>
            <a:srgbClr val="FFFFFF"/>
          </a:solidFill>
          <a:ln cap="flat" cmpd="sng" w="19050">
            <a:solidFill>
              <a:srgbClr val="FF00FF"/>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000">
                <a:solidFill>
                  <a:schemeClr val="dk1"/>
                </a:solidFill>
                <a:latin typeface="Arial"/>
                <a:ea typeface="Arial"/>
                <a:cs typeface="Arial"/>
                <a:sym typeface="Arial"/>
              </a:rPr>
              <a:t>Fragile label</a:t>
            </a:r>
            <a:endParaRPr sz="1000">
              <a:solidFill>
                <a:schemeClr val="dk1"/>
              </a:solidFill>
              <a:latin typeface="Arial"/>
              <a:ea typeface="Arial"/>
              <a:cs typeface="Arial"/>
              <a:sym typeface="Arial"/>
            </a:endParaRPr>
          </a:p>
        </p:txBody>
      </p:sp>
      <p:sp>
        <p:nvSpPr>
          <p:cNvPr id="641" name="Google Shape;641;p35"/>
          <p:cNvSpPr/>
          <p:nvPr/>
        </p:nvSpPr>
        <p:spPr>
          <a:xfrm>
            <a:off x="5676901" y="3152775"/>
            <a:ext cx="171449" cy="171450"/>
          </a:xfrm>
          <a:prstGeom prst="roundRect">
            <a:avLst>
              <a:gd fmla="val 16667" name="adj"/>
            </a:avLst>
          </a:prstGeom>
          <a:noFill/>
          <a:ln cap="flat" cmpd="sng" w="19050">
            <a:solidFill>
              <a:srgbClr val="FF00FF"/>
            </a:solidFill>
            <a:prstDash val="solid"/>
            <a:round/>
            <a:headEnd len="sm" w="sm" type="none"/>
            <a:tailEnd len="sm" w="sm"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
        <p:nvSpPr>
          <p:cNvPr id="642" name="Google Shape;642;p35"/>
          <p:cNvSpPr/>
          <p:nvPr/>
        </p:nvSpPr>
        <p:spPr>
          <a:xfrm>
            <a:off x="3324226" y="4333875"/>
            <a:ext cx="171449" cy="171450"/>
          </a:xfrm>
          <a:prstGeom prst="roundRect">
            <a:avLst>
              <a:gd fmla="val 16667" name="adj"/>
            </a:avLst>
          </a:prstGeom>
          <a:noFill/>
          <a:ln cap="flat" cmpd="sng" w="19050">
            <a:solidFill>
              <a:srgbClr val="FF00FF"/>
            </a:solidFill>
            <a:prstDash val="solid"/>
            <a:round/>
            <a:headEnd len="sm" w="sm" type="none"/>
            <a:tailEnd len="sm" w="sm" type="none"/>
          </a:ln>
        </p:spPr>
        <p:txBody>
          <a:bodyPr anchorCtr="0" anchor="ctr" bIns="91425" lIns="91425" spcFirstLastPara="1" rIns="91425" wrap="square" tIns="91425">
            <a:noAutofit/>
          </a:bodyPr>
          <a:lstStyle/>
          <a:p>
            <a:pPr indent="0" lvl="0" marL="0">
              <a:spcBef>
                <a:spcPts val="0"/>
              </a:spcBef>
              <a:spcAft>
                <a:spcPts val="0"/>
              </a:spcAft>
              <a:buNone/>
            </a:pPr>
            <a:r>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47" name="Shape 647"/>
        <p:cNvGrpSpPr/>
        <p:nvPr/>
      </p:nvGrpSpPr>
      <p:grpSpPr>
        <a:xfrm>
          <a:off x="0" y="0"/>
          <a:ext cx="0" cy="0"/>
          <a:chOff x="0" y="0"/>
          <a:chExt cx="0" cy="0"/>
        </a:xfrm>
      </p:grpSpPr>
      <p:graphicFrame>
        <p:nvGraphicFramePr>
          <p:cNvPr id="648" name="Google Shape;648;p36"/>
          <p:cNvGraphicFramePr/>
          <p:nvPr/>
        </p:nvGraphicFramePr>
        <p:xfrm>
          <a:off x="0" y="473075"/>
          <a:ext cx="3000000" cy="3000000"/>
        </p:xfrm>
        <a:graphic>
          <a:graphicData uri="http://schemas.openxmlformats.org/drawingml/2006/table">
            <a:tbl>
              <a:tblPr>
                <a:noFill/>
                <a:tableStyleId>{47D3ABDA-69E1-40BC-A2FD-3171827BBA8E}</a:tableStyleId>
              </a:tblPr>
              <a:tblGrid>
                <a:gridCol w="1571625"/>
                <a:gridCol w="695325"/>
                <a:gridCol w="1924050"/>
                <a:gridCol w="936625"/>
                <a:gridCol w="1531950"/>
                <a:gridCol w="703250"/>
                <a:gridCol w="469900"/>
                <a:gridCol w="682625"/>
                <a:gridCol w="779475"/>
                <a:gridCol w="757225"/>
              </a:tblGrid>
              <a:tr h="441325">
                <a:tc>
                  <a:txBody>
                    <a:bodyPr>
                      <a:noAutofit/>
                    </a:bodyPr>
                    <a:lstStyle/>
                    <a:p>
                      <a:pPr indent="0" lvl="0" marL="0" marR="0" rtl="0" algn="ctr">
                        <a:lnSpc>
                          <a:spcPct val="100000"/>
                        </a:lnSpc>
                        <a:spcBef>
                          <a:spcPts val="0"/>
                        </a:spcBef>
                        <a:spcAft>
                          <a:spcPts val="0"/>
                        </a:spcAft>
                        <a:buClr>
                          <a:schemeClr val="dk1"/>
                        </a:buClr>
                        <a:buSzPts val="1600"/>
                        <a:buFont typeface="Arial"/>
                        <a:buNone/>
                      </a:pPr>
                      <a:r>
                        <a:t/>
                      </a:r>
                      <a:endParaRPr b="1" i="0" sz="16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ctr">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ctr">
                        <a:lnSpc>
                          <a:spcPct val="100000"/>
                        </a:lnSpc>
                        <a:spcBef>
                          <a:spcPts val="0"/>
                        </a:spcBef>
                        <a:spcAft>
                          <a:spcPts val="0"/>
                        </a:spcAft>
                        <a:buClr>
                          <a:schemeClr val="dk1"/>
                        </a:buClr>
                        <a:buSzPts val="1400"/>
                        <a:buFont typeface="Arial"/>
                        <a:buNone/>
                      </a:pPr>
                      <a:r>
                        <a:rPr b="1" lang="en-US" sz="1400"/>
                        <a:t>Check</a:t>
                      </a:r>
                      <a:endParaRPr b="1" i="0" sz="14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27425" marB="27425" marR="64000" marL="640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ctr">
                        <a:lnSpc>
                          <a:spcPct val="100000"/>
                        </a:lnSpc>
                        <a:spcBef>
                          <a:spcPts val="0"/>
                        </a:spcBef>
                        <a:spcAft>
                          <a:spcPts val="0"/>
                        </a:spcAft>
                        <a:buClr>
                          <a:schemeClr val="dk1"/>
                        </a:buClr>
                        <a:buSzPts val="1100"/>
                        <a:buFont typeface="Arial"/>
                        <a:buNone/>
                      </a:pPr>
                      <a:r>
                        <a:t/>
                      </a:r>
                      <a:endParaRPr b="0" i="0" sz="1100" u="none" cap="none" strike="noStrike">
                        <a:solidFill>
                          <a:schemeClr val="dk1"/>
                        </a:solidFill>
                        <a:latin typeface="Calibri"/>
                        <a:ea typeface="Calibri"/>
                        <a:cs typeface="Calibri"/>
                        <a:sym typeface="Calibri"/>
                      </a:endParaRPr>
                    </a:p>
                    <a:p>
                      <a:pPr indent="0" lvl="0" marL="0" marR="0" rtl="0" algn="l">
                        <a:lnSpc>
                          <a:spcPct val="100000"/>
                        </a:lnSpc>
                        <a:spcBef>
                          <a:spcPts val="220"/>
                        </a:spcBef>
                        <a:spcAft>
                          <a:spcPts val="0"/>
                        </a:spcAft>
                        <a:buClr>
                          <a:schemeClr val="dk1"/>
                        </a:buClr>
                        <a:buSzPts val="1100"/>
                        <a:buFont typeface="Calibri"/>
                        <a:buNone/>
                      </a:pPr>
                      <a:r>
                        <a:rPr b="0" i="0" lang="en-US" sz="1100" u="none" cap="none" strike="noStrike">
                          <a:solidFill>
                            <a:schemeClr val="dk1"/>
                          </a:solidFill>
                          <a:latin typeface="Calibri"/>
                          <a:ea typeface="Calibri"/>
                          <a:cs typeface="Calibri"/>
                          <a:sym typeface="Calibri"/>
                        </a:rPr>
                        <a:t>  </a:t>
                      </a:r>
                      <a:fld id="{00000000-1234-1234-1234-123412341234}" type="slidenum">
                        <a:rPr b="0" i="0" lang="en-US" sz="1100" u="none" cap="none" strike="noStrike">
                          <a:solidFill>
                            <a:schemeClr val="dk1"/>
                          </a:solidFill>
                          <a:latin typeface="Calibri"/>
                          <a:ea typeface="Calibri"/>
                          <a:cs typeface="Calibri"/>
                          <a:sym typeface="Calibri"/>
                        </a:rPr>
                        <a:t>‹#›</a:t>
                      </a:fld>
                      <a:r>
                        <a:rPr b="0" i="0" lang="en-US" sz="1100" u="none" cap="none" strike="noStrike">
                          <a:solidFill>
                            <a:schemeClr val="dk1"/>
                          </a:solidFill>
                          <a:latin typeface="Calibri"/>
                          <a:ea typeface="Calibri"/>
                          <a:cs typeface="Calibri"/>
                          <a:sym typeface="Calibri"/>
                        </a:rPr>
                        <a:t>  </a:t>
                      </a:r>
                      <a:endParaRPr b="0" i="0" sz="1100" u="none" cap="none" strike="noStrike">
                        <a:solidFill>
                          <a:schemeClr val="lt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grpSp>
        <p:nvGrpSpPr>
          <p:cNvPr id="649" name="Google Shape;649;p36"/>
          <p:cNvGrpSpPr/>
          <p:nvPr/>
        </p:nvGrpSpPr>
        <p:grpSpPr>
          <a:xfrm>
            <a:off x="8139113" y="1470025"/>
            <a:ext cx="1785937" cy="409575"/>
            <a:chOff x="3372" y="891"/>
            <a:chExt cx="1125" cy="258"/>
          </a:xfrm>
        </p:grpSpPr>
        <p:sp>
          <p:nvSpPr>
            <p:cNvPr id="650" name="Google Shape;650;p36"/>
            <p:cNvSpPr/>
            <p:nvPr/>
          </p:nvSpPr>
          <p:spPr>
            <a:xfrm>
              <a:off x="3372" y="1045"/>
              <a:ext cx="388" cy="86"/>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900">
                  <a:solidFill>
                    <a:srgbClr val="000000"/>
                  </a:solidFill>
                  <a:latin typeface="Times New Roman"/>
                  <a:ea typeface="Times New Roman"/>
                  <a:cs typeface="Times New Roman"/>
                  <a:sym typeface="Times New Roman"/>
                </a:rPr>
                <a:t>  </a:t>
              </a:r>
              <a:r>
                <a:rPr b="1" lang="en-US" sz="900">
                  <a:solidFill>
                    <a:srgbClr val="000000"/>
                  </a:solidFill>
                  <a:latin typeface="Calibri"/>
                  <a:ea typeface="Calibri"/>
                  <a:cs typeface="Calibri"/>
                  <a:sym typeface="Calibri"/>
                </a:rPr>
                <a:t>Attention</a:t>
              </a:r>
              <a:endParaRPr b="1" sz="900">
                <a:solidFill>
                  <a:schemeClr val="dk1"/>
                </a:solidFill>
                <a:latin typeface="Calibri"/>
                <a:ea typeface="Calibri"/>
                <a:cs typeface="Calibri"/>
                <a:sym typeface="Calibri"/>
              </a:endParaRPr>
            </a:p>
          </p:txBody>
        </p:sp>
        <p:sp>
          <p:nvSpPr>
            <p:cNvPr id="651" name="Google Shape;651;p36"/>
            <p:cNvSpPr/>
            <p:nvPr/>
          </p:nvSpPr>
          <p:spPr>
            <a:xfrm>
              <a:off x="3507" y="893"/>
              <a:ext cx="133" cy="122"/>
            </a:xfrm>
            <a:custGeom>
              <a:pathLst>
                <a:path extrusionOk="0" h="22" w="26">
                  <a:moveTo>
                    <a:pt x="26" y="22"/>
                  </a:moveTo>
                  <a:lnTo>
                    <a:pt x="13" y="0"/>
                  </a:lnTo>
                  <a:lnTo>
                    <a:pt x="0" y="22"/>
                  </a:lnTo>
                  <a:lnTo>
                    <a:pt x="26" y="22"/>
                  </a:lnTo>
                  <a:close/>
                </a:path>
              </a:pathLst>
            </a:custGeom>
            <a:solidFill>
              <a:srgbClr val="FF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652" name="Google Shape;652;p36"/>
            <p:cNvSpPr/>
            <p:nvPr/>
          </p:nvSpPr>
          <p:spPr>
            <a:xfrm>
              <a:off x="3865" y="895"/>
              <a:ext cx="110" cy="120"/>
            </a:xfrm>
            <a:prstGeom prst="rect">
              <a:avLst/>
            </a:prstGeom>
            <a:solidFill>
              <a:srgbClr val="0000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653" name="Google Shape;653;p36"/>
            <p:cNvSpPr txBox="1"/>
            <p:nvPr/>
          </p:nvSpPr>
          <p:spPr>
            <a:xfrm>
              <a:off x="3730" y="1026"/>
              <a:ext cx="429" cy="123"/>
            </a:xfrm>
            <a:prstGeom prst="rect">
              <a:avLst/>
            </a:prstGeom>
            <a:noFill/>
            <a:ln>
              <a:noFill/>
            </a:ln>
          </p:spPr>
          <p:txBody>
            <a:bodyPr anchorCtr="0" anchor="t" bIns="31825" lIns="63675" spcFirstLastPara="1" rIns="63675" wrap="square" tIns="31825">
              <a:noAutofit/>
            </a:bodyPr>
            <a:lstStyle/>
            <a:p>
              <a:pPr indent="0" lvl="0" marL="0" marR="0" rtl="0" algn="l">
                <a:spcBef>
                  <a:spcPts val="0"/>
                </a:spcBef>
                <a:spcAft>
                  <a:spcPts val="0"/>
                </a:spcAft>
                <a:buNone/>
              </a:pPr>
              <a:r>
                <a:rPr b="1" lang="en-US" sz="900">
                  <a:solidFill>
                    <a:schemeClr val="dk1"/>
                  </a:solidFill>
                  <a:latin typeface="Calibri"/>
                  <a:ea typeface="Calibri"/>
                  <a:cs typeface="Calibri"/>
                  <a:sym typeface="Calibri"/>
                </a:rPr>
                <a:t>Operation</a:t>
              </a:r>
              <a:endParaRPr b="1" sz="900">
                <a:solidFill>
                  <a:schemeClr val="dk1"/>
                </a:solidFill>
                <a:latin typeface="Calibri"/>
                <a:ea typeface="Calibri"/>
                <a:cs typeface="Calibri"/>
                <a:sym typeface="Calibri"/>
              </a:endParaRPr>
            </a:p>
          </p:txBody>
        </p:sp>
        <p:sp>
          <p:nvSpPr>
            <p:cNvPr id="654" name="Google Shape;654;p36"/>
            <p:cNvSpPr/>
            <p:nvPr/>
          </p:nvSpPr>
          <p:spPr>
            <a:xfrm>
              <a:off x="4087" y="1046"/>
              <a:ext cx="410" cy="86"/>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900">
                  <a:solidFill>
                    <a:srgbClr val="000000"/>
                  </a:solidFill>
                  <a:latin typeface="Calibri"/>
                  <a:ea typeface="Calibri"/>
                  <a:cs typeface="Calibri"/>
                  <a:sym typeface="Calibri"/>
                </a:rPr>
                <a:t>Verification</a:t>
              </a:r>
              <a:endParaRPr b="1" sz="900">
                <a:solidFill>
                  <a:schemeClr val="dk1"/>
                </a:solidFill>
                <a:latin typeface="Calibri"/>
                <a:ea typeface="Calibri"/>
                <a:cs typeface="Calibri"/>
                <a:sym typeface="Calibri"/>
              </a:endParaRPr>
            </a:p>
          </p:txBody>
        </p:sp>
        <p:sp>
          <p:nvSpPr>
            <p:cNvPr id="655" name="Google Shape;655;p36"/>
            <p:cNvSpPr/>
            <p:nvPr/>
          </p:nvSpPr>
          <p:spPr>
            <a:xfrm>
              <a:off x="4216" y="891"/>
              <a:ext cx="122" cy="126"/>
            </a:xfrm>
            <a:prstGeom prst="ellipse">
              <a:avLst/>
            </a:prstGeom>
            <a:solidFill>
              <a:srgbClr val="FFFF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grpSp>
      <p:graphicFrame>
        <p:nvGraphicFramePr>
          <p:cNvPr id="656" name="Google Shape;656;p36"/>
          <p:cNvGraphicFramePr/>
          <p:nvPr/>
        </p:nvGraphicFramePr>
        <p:xfrm>
          <a:off x="8108950" y="1008063"/>
          <a:ext cx="3000000" cy="3000000"/>
        </p:xfrm>
        <a:graphic>
          <a:graphicData uri="http://schemas.openxmlformats.org/drawingml/2006/table">
            <a:tbl>
              <a:tblPr>
                <a:noFill/>
                <a:tableStyleId>{47D3ABDA-69E1-40BC-A2FD-3171827BBA8E}</a:tableStyleId>
              </a:tblPr>
              <a:tblGrid>
                <a:gridCol w="1374775"/>
                <a:gridCol w="511175"/>
              </a:tblGrid>
              <a:tr h="346075">
                <a:tc gridSpan="2">
                  <a:txBody>
                    <a:bodyPr>
                      <a:noAutofit/>
                    </a:bodyPr>
                    <a:lstStyle/>
                    <a:p>
                      <a:pPr indent="0" lvl="0" marL="0" marR="0" rtl="0" algn="ctr">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Symbols</a:t>
                      </a:r>
                      <a:endParaRPr/>
                    </a:p>
                  </a:txBody>
                  <a:tcPr marT="28100" marB="28100" marR="57900" marL="5790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r>
              <a:tr h="574675">
                <a:tc gridSpan="2">
                  <a:txBody>
                    <a:bodyPr>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a:txBody>
                  <a:tcPr marT="28100" marB="28100" marR="57900" marL="5790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355600">
                <a:tc gridSpan="2">
                  <a:txBody>
                    <a:bodyPr>
                      <a:noAutofit/>
                    </a:bodyPr>
                    <a:lstStyle/>
                    <a:p>
                      <a:pPr indent="0" lvl="0" marL="0" marR="0" rtl="0" algn="ctr">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Material List</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r>
              <a:tr h="239725">
                <a:tc>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Description / Part #</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Qty</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r>
              <a:tr h="290525">
                <a:tc>
                  <a:txBody>
                    <a:bodyPr>
                      <a:noAutofit/>
                    </a:bodyPr>
                    <a:lstStyle/>
                    <a:p>
                      <a:pPr indent="0" lvl="0" marL="0" marR="0" rtl="0" algn="l">
                        <a:lnSpc>
                          <a:spcPct val="100000"/>
                        </a:lnSpc>
                        <a:spcBef>
                          <a:spcPts val="0"/>
                        </a:spcBef>
                        <a:spcAft>
                          <a:spcPts val="0"/>
                        </a:spcAft>
                        <a:buClr>
                          <a:schemeClr val="dk1"/>
                        </a:buClr>
                        <a:buSzPts val="800"/>
                        <a:buFont typeface="Arial"/>
                        <a:buNone/>
                      </a:pPr>
                      <a:r>
                        <a:t/>
                      </a:r>
                      <a:endParaRPr b="0" i="0" sz="800" u="none" cap="none" strike="noStrike">
                        <a:solidFill>
                          <a:schemeClr val="dk1"/>
                        </a:solidFill>
                        <a:latin typeface="Calibri"/>
                        <a:ea typeface="Calibri"/>
                        <a:cs typeface="Calibri"/>
                        <a:sym typeface="Calibri"/>
                      </a:endParaRPr>
                    </a:p>
                  </a:txBody>
                  <a:tcPr marT="28100" marB="28100" marR="57900" marL="5790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noAutofit/>
                    </a:bodyPr>
                    <a:lstStyle/>
                    <a:p>
                      <a:pPr indent="0" lvl="0" marL="0" marR="0" rtl="0" algn="ctr">
                        <a:lnSpc>
                          <a:spcPct val="100000"/>
                        </a:lnSpc>
                        <a:spcBef>
                          <a:spcPts val="0"/>
                        </a:spcBef>
                        <a:spcAft>
                          <a:spcPts val="0"/>
                        </a:spcAft>
                        <a:buClr>
                          <a:schemeClr val="dk1"/>
                        </a:buClr>
                        <a:buSzPts val="800"/>
                        <a:buFont typeface="Arial"/>
                        <a:buNone/>
                      </a:pPr>
                      <a:r>
                        <a:t/>
                      </a:r>
                      <a:endParaRPr b="0" i="0" sz="800" u="none" cap="none" strike="noStrike">
                        <a:solidFill>
                          <a:schemeClr val="dk1"/>
                        </a:solidFill>
                        <a:latin typeface="Calibri"/>
                        <a:ea typeface="Calibri"/>
                        <a:cs typeface="Calibri"/>
                        <a:sym typeface="Calibri"/>
                      </a:endParaRPr>
                    </a:p>
                  </a:txBody>
                  <a:tcPr marT="28100" marB="28100" marR="57900" marL="5790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88925">
                <a:tc gridSpan="2">
                  <a:txBody>
                    <a:bodyPr>
                      <a:noAutofit/>
                    </a:bodyPr>
                    <a:lstStyle/>
                    <a:p>
                      <a:pPr indent="0" lvl="0" marL="0" marR="0" rtl="0" algn="ctr">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Tools/ Equipment</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r>
              <a:tr h="282575">
                <a:tc>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Description</a:t>
                      </a:r>
                      <a:endParaRPr/>
                    </a:p>
                  </a:txBody>
                  <a:tcPr marT="28100" marB="28100" marR="57900" marL="5790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Parameters</a:t>
                      </a:r>
                      <a:endParaRPr/>
                    </a:p>
                  </a:txBody>
                  <a:tcPr marT="28100" marB="28100" marR="57900" marL="5790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r>
              <a:tr h="404825">
                <a:tc>
                  <a:txBody>
                    <a:bodyPr>
                      <a:noAutofit/>
                    </a:bodyPr>
                    <a:lstStyle/>
                    <a:p>
                      <a:pPr indent="0" lvl="0" marL="0" marR="0" rtl="0" algn="l">
                        <a:lnSpc>
                          <a:spcPct val="100000"/>
                        </a:lnSpc>
                        <a:spcBef>
                          <a:spcPts val="0"/>
                        </a:spcBef>
                        <a:spcAft>
                          <a:spcPts val="0"/>
                        </a:spcAft>
                        <a:buClr>
                          <a:schemeClr val="dk1"/>
                        </a:buClr>
                        <a:buSzPts val="800"/>
                        <a:buFont typeface="Arial"/>
                        <a:buNone/>
                      </a:pPr>
                      <a:r>
                        <a:rPr b="0" i="0" lang="en-US" sz="800" u="none" cap="none" strike="noStrike">
                          <a:solidFill>
                            <a:schemeClr val="dk1"/>
                          </a:solidFill>
                          <a:latin typeface="Arial"/>
                          <a:ea typeface="Arial"/>
                          <a:cs typeface="Arial"/>
                          <a:sym typeface="Arial"/>
                        </a:rPr>
                        <a:t>Gloves</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800"/>
                        <a:buFont typeface="Arial"/>
                        <a:buNone/>
                      </a:pPr>
                      <a:r>
                        <a:t/>
                      </a:r>
                      <a:endParaRPr b="0" i="0" sz="800" u="none" cap="none" strike="noStrike">
                        <a:solidFill>
                          <a:schemeClr val="dk1"/>
                        </a:solidFill>
                        <a:latin typeface="Calibri"/>
                        <a:ea typeface="Calibri"/>
                        <a:cs typeface="Calibri"/>
                        <a:sym typeface="Calibri"/>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404825">
                <a:tc>
                  <a:txBody>
                    <a:bodyPr>
                      <a:noAutofit/>
                    </a:bodyPr>
                    <a:lstStyle/>
                    <a:p>
                      <a:pPr indent="0" lvl="0" marL="0" marR="0" rtl="0" algn="l">
                        <a:spcBef>
                          <a:spcPts val="0"/>
                        </a:spcBef>
                        <a:spcAft>
                          <a:spcPts val="0"/>
                        </a:spcAft>
                        <a:buNone/>
                      </a:pPr>
                      <a:r>
                        <a:rPr b="0" i="0" lang="en-US" sz="900">
                          <a:solidFill>
                            <a:srgbClr val="000000"/>
                          </a:solidFill>
                          <a:latin typeface="Arial"/>
                          <a:ea typeface="Arial"/>
                          <a:cs typeface="Arial"/>
                          <a:sym typeface="Arial"/>
                        </a:rPr>
                        <a:t>dust-free cloth</a:t>
                      </a:r>
                      <a:endParaRPr sz="1800">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800"/>
                        <a:buFont typeface="Arial"/>
                        <a:buNone/>
                      </a:pPr>
                      <a:r>
                        <a:t/>
                      </a:r>
                      <a:endParaRPr b="0" i="0" sz="800" u="none" cap="none" strike="noStrike">
                        <a:solidFill>
                          <a:schemeClr val="dk1"/>
                        </a:solidFill>
                        <a:latin typeface="Calibri"/>
                        <a:ea typeface="Calibri"/>
                        <a:cs typeface="Calibri"/>
                        <a:sym typeface="Calibri"/>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404825">
                <a:tc>
                  <a:txBody>
                    <a:bodyPr>
                      <a:noAutofit/>
                    </a:bodyPr>
                    <a:lstStyle/>
                    <a:p>
                      <a:pPr indent="0" lvl="0" marL="0" marR="0" rtl="0" algn="l">
                        <a:spcBef>
                          <a:spcPts val="0"/>
                        </a:spcBef>
                        <a:spcAft>
                          <a:spcPts val="0"/>
                        </a:spcAft>
                        <a:buNone/>
                      </a:pPr>
                      <a:r>
                        <a:rPr b="0" i="0" lang="en-US" sz="900">
                          <a:solidFill>
                            <a:srgbClr val="000000"/>
                          </a:solidFill>
                          <a:latin typeface="Arial"/>
                          <a:ea typeface="Arial"/>
                          <a:cs typeface="Arial"/>
                          <a:sym typeface="Arial"/>
                        </a:rPr>
                        <a:t>Film / plug / anhydrous ethanol</a:t>
                      </a:r>
                      <a:endParaRPr sz="1800">
                        <a:latin typeface="Arial"/>
                        <a:ea typeface="Arial"/>
                        <a:cs typeface="Arial"/>
                        <a:sym typeface="Arial"/>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800"/>
                        <a:buFont typeface="Arial"/>
                        <a:buNone/>
                      </a:pPr>
                      <a:r>
                        <a:t/>
                      </a:r>
                      <a:endParaRPr b="0" i="0" sz="800" u="none" cap="none" strike="noStrike">
                        <a:solidFill>
                          <a:schemeClr val="dk1"/>
                        </a:solidFill>
                        <a:latin typeface="Calibri"/>
                        <a:ea typeface="Calibri"/>
                        <a:cs typeface="Calibri"/>
                        <a:sym typeface="Calibri"/>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sp>
        <p:nvSpPr>
          <p:cNvPr id="657" name="Google Shape;657;p36"/>
          <p:cNvSpPr txBox="1"/>
          <p:nvPr/>
        </p:nvSpPr>
        <p:spPr>
          <a:xfrm>
            <a:off x="500549" y="1025381"/>
            <a:ext cx="7487328" cy="1692771"/>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Bar code without loss of loss, print code, writing clear, check the front of the host and the surrounding border area, then press the power button to turn off the phone;</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According to 061 appearance standard check the appearance of the phone no bad product,</a:t>
            </a:r>
            <a:endParaRPr/>
          </a:p>
          <a:p>
            <a:pPr indent="-342900" lvl="0" marL="342900" marR="0" rtl="0" algn="l">
              <a:spcBef>
                <a:spcPts val="0"/>
              </a:spcBef>
              <a:spcAft>
                <a:spcPts val="0"/>
              </a:spcAft>
              <a:buNone/>
            </a:pPr>
            <a:r>
              <a:rPr lang="en-US" sz="1300">
                <a:solidFill>
                  <a:schemeClr val="dk1"/>
                </a:solidFill>
                <a:latin typeface="Arial"/>
                <a:ea typeface="Arial"/>
                <a:cs typeface="Arial"/>
                <a:sym typeface="Arial"/>
              </a:rPr>
              <a:t>        as shown in pic1/2. </a:t>
            </a:r>
            <a:endParaRPr/>
          </a:p>
          <a:p>
            <a:pPr indent="-342900" lvl="0" marL="342900" marR="0" rtl="0" algn="l">
              <a:spcBef>
                <a:spcPts val="0"/>
              </a:spcBef>
              <a:spcAft>
                <a:spcPts val="0"/>
              </a:spcAft>
              <a:buNone/>
            </a:pPr>
            <a:br>
              <a:rPr lang="en-US" sz="1300">
                <a:solidFill>
                  <a:schemeClr val="dk1"/>
                </a:solidFill>
                <a:latin typeface="Arial"/>
                <a:ea typeface="Arial"/>
                <a:cs typeface="Arial"/>
                <a:sym typeface="Arial"/>
              </a:rPr>
            </a:br>
            <a:br>
              <a:rPr lang="en-US" sz="1300">
                <a:solidFill>
                  <a:schemeClr val="dk1"/>
                </a:solidFill>
                <a:latin typeface="Arial"/>
                <a:ea typeface="Arial"/>
                <a:cs typeface="Arial"/>
                <a:sym typeface="Arial"/>
              </a:rPr>
            </a:br>
            <a:endParaRPr sz="1300">
              <a:solidFill>
                <a:schemeClr val="dk1"/>
              </a:solidFill>
              <a:latin typeface="Arial"/>
              <a:ea typeface="Arial"/>
              <a:cs typeface="Arial"/>
              <a:sym typeface="Arial"/>
            </a:endParaRPr>
          </a:p>
        </p:txBody>
      </p:sp>
      <p:pic>
        <p:nvPicPr>
          <p:cNvPr id="658" name="Google Shape;658;p36"/>
          <p:cNvPicPr preferRelativeResize="0"/>
          <p:nvPr/>
        </p:nvPicPr>
        <p:blipFill rotWithShape="1">
          <a:blip r:embed="rId3">
            <a:alphaModFix/>
          </a:blip>
          <a:srcRect b="0" l="0" r="0" t="0"/>
          <a:stretch/>
        </p:blipFill>
        <p:spPr>
          <a:xfrm>
            <a:off x="203835" y="2701763"/>
            <a:ext cx="3609408" cy="3979410"/>
          </a:xfrm>
          <a:prstGeom prst="rect">
            <a:avLst/>
          </a:prstGeom>
          <a:noFill/>
          <a:ln>
            <a:noFill/>
          </a:ln>
        </p:spPr>
      </p:pic>
      <p:pic>
        <p:nvPicPr>
          <p:cNvPr id="659" name="Google Shape;659;p36"/>
          <p:cNvPicPr preferRelativeResize="0"/>
          <p:nvPr/>
        </p:nvPicPr>
        <p:blipFill rotWithShape="1">
          <a:blip r:embed="rId4">
            <a:alphaModFix/>
          </a:blip>
          <a:srcRect b="0" l="0" r="0" t="0"/>
          <a:stretch/>
        </p:blipFill>
        <p:spPr>
          <a:xfrm>
            <a:off x="3914175" y="2779476"/>
            <a:ext cx="3659942" cy="3011724"/>
          </a:xfrm>
          <a:prstGeom prst="rect">
            <a:avLst/>
          </a:prstGeom>
          <a:noFill/>
          <a:ln>
            <a:noFill/>
          </a:ln>
        </p:spPr>
      </p:pic>
      <p:sp>
        <p:nvSpPr>
          <p:cNvPr id="660" name="Google Shape;660;p36"/>
          <p:cNvSpPr/>
          <p:nvPr/>
        </p:nvSpPr>
        <p:spPr>
          <a:xfrm>
            <a:off x="191718" y="2240927"/>
            <a:ext cx="778213" cy="338554"/>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600">
                <a:solidFill>
                  <a:srgbClr val="FF0000"/>
                </a:solidFill>
                <a:latin typeface="Arial"/>
                <a:ea typeface="Arial"/>
                <a:cs typeface="Arial"/>
                <a:sym typeface="Arial"/>
              </a:rPr>
              <a:t>Pic 1</a:t>
            </a:r>
            <a:endParaRPr b="1" sz="1600">
              <a:solidFill>
                <a:srgbClr val="FF0000"/>
              </a:solidFill>
              <a:latin typeface="Arial"/>
              <a:ea typeface="Arial"/>
              <a:cs typeface="Arial"/>
              <a:sym typeface="Arial"/>
            </a:endParaRPr>
          </a:p>
        </p:txBody>
      </p:sp>
      <p:sp>
        <p:nvSpPr>
          <p:cNvPr id="661" name="Google Shape;661;p36"/>
          <p:cNvSpPr/>
          <p:nvPr/>
        </p:nvSpPr>
        <p:spPr>
          <a:xfrm>
            <a:off x="3858843" y="2431427"/>
            <a:ext cx="778213" cy="338554"/>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1600">
                <a:solidFill>
                  <a:srgbClr val="FF0000"/>
                </a:solidFill>
                <a:latin typeface="Arial"/>
                <a:ea typeface="Arial"/>
                <a:cs typeface="Arial"/>
                <a:sym typeface="Arial"/>
              </a:rPr>
              <a:t>Pic 2</a:t>
            </a:r>
            <a:endParaRPr b="1" sz="1600">
              <a:solidFill>
                <a:srgbClr val="FF0000"/>
              </a:solidFill>
              <a:latin typeface="Arial"/>
              <a:ea typeface="Arial"/>
              <a:cs typeface="Arial"/>
              <a:sym typeface="Arial"/>
            </a:endParaRPr>
          </a:p>
        </p:txBody>
      </p:sp>
      <p:sp>
        <p:nvSpPr>
          <p:cNvPr id="662" name="Google Shape;662;p36"/>
          <p:cNvSpPr/>
          <p:nvPr/>
        </p:nvSpPr>
        <p:spPr>
          <a:xfrm>
            <a:off x="227348" y="1073622"/>
            <a:ext cx="193675" cy="200025"/>
          </a:xfrm>
          <a:prstGeom prst="ellipse">
            <a:avLst/>
          </a:prstGeom>
          <a:solidFill>
            <a:srgbClr val="FFFF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663" name="Google Shape;663;p36"/>
          <p:cNvSpPr/>
          <p:nvPr/>
        </p:nvSpPr>
        <p:spPr>
          <a:xfrm>
            <a:off x="219075" y="1647284"/>
            <a:ext cx="211137" cy="193675"/>
          </a:xfrm>
          <a:custGeom>
            <a:pathLst>
              <a:path extrusionOk="0" h="22" w="26">
                <a:moveTo>
                  <a:pt x="26" y="22"/>
                </a:moveTo>
                <a:lnTo>
                  <a:pt x="13" y="0"/>
                </a:lnTo>
                <a:lnTo>
                  <a:pt x="0" y="22"/>
                </a:lnTo>
                <a:lnTo>
                  <a:pt x="26" y="22"/>
                </a:lnTo>
                <a:close/>
              </a:path>
            </a:pathLst>
          </a:custGeom>
          <a:solidFill>
            <a:srgbClr val="FF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68" name="Shape 668"/>
        <p:cNvGrpSpPr/>
        <p:nvPr/>
      </p:nvGrpSpPr>
      <p:grpSpPr>
        <a:xfrm>
          <a:off x="0" y="0"/>
          <a:ext cx="0" cy="0"/>
          <a:chOff x="0" y="0"/>
          <a:chExt cx="0" cy="0"/>
        </a:xfrm>
      </p:grpSpPr>
      <p:graphicFrame>
        <p:nvGraphicFramePr>
          <p:cNvPr id="669" name="Google Shape;669;p37"/>
          <p:cNvGraphicFramePr/>
          <p:nvPr/>
        </p:nvGraphicFramePr>
        <p:xfrm>
          <a:off x="0" y="473075"/>
          <a:ext cx="3000000" cy="3000000"/>
        </p:xfrm>
        <a:graphic>
          <a:graphicData uri="http://schemas.openxmlformats.org/drawingml/2006/table">
            <a:tbl>
              <a:tblPr>
                <a:noFill/>
                <a:tableStyleId>{47D3ABDA-69E1-40BC-A2FD-3171827BBA8E}</a:tableStyleId>
              </a:tblPr>
              <a:tblGrid>
                <a:gridCol w="1571625"/>
                <a:gridCol w="695325"/>
                <a:gridCol w="1924050"/>
                <a:gridCol w="936625"/>
                <a:gridCol w="1531950"/>
                <a:gridCol w="703250"/>
                <a:gridCol w="469900"/>
                <a:gridCol w="682625"/>
                <a:gridCol w="779475"/>
                <a:gridCol w="757225"/>
              </a:tblGrid>
              <a:tr h="460375">
                <a:tc>
                  <a:txBody>
                    <a:bodyPr>
                      <a:noAutofit/>
                    </a:bodyPr>
                    <a:lstStyle/>
                    <a:p>
                      <a:pPr indent="0" lvl="0" marL="0" marR="0" rtl="0" algn="ctr">
                        <a:lnSpc>
                          <a:spcPct val="100000"/>
                        </a:lnSpc>
                        <a:spcBef>
                          <a:spcPts val="0"/>
                        </a:spcBef>
                        <a:spcAft>
                          <a:spcPts val="0"/>
                        </a:spcAft>
                        <a:buClr>
                          <a:schemeClr val="dk1"/>
                        </a:buClr>
                        <a:buSzPts val="1600"/>
                        <a:buFont typeface="Arial"/>
                        <a:buNone/>
                      </a:pPr>
                      <a:r>
                        <a:t/>
                      </a:r>
                      <a:endParaRPr b="1" i="0" sz="16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ctr">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ctr">
                        <a:lnSpc>
                          <a:spcPct val="100000"/>
                        </a:lnSpc>
                        <a:spcBef>
                          <a:spcPts val="0"/>
                        </a:spcBef>
                        <a:spcAft>
                          <a:spcPts val="0"/>
                        </a:spcAft>
                        <a:buClr>
                          <a:schemeClr val="dk1"/>
                        </a:buClr>
                        <a:buSzPts val="1400"/>
                        <a:buFont typeface="Calibri"/>
                        <a:buNone/>
                      </a:pPr>
                      <a:r>
                        <a:rPr b="1" i="0" lang="en-US" sz="1400" u="none" cap="none" strike="noStrike">
                          <a:solidFill>
                            <a:schemeClr val="dk1"/>
                          </a:solidFill>
                          <a:latin typeface="Calibri"/>
                          <a:ea typeface="Calibri"/>
                          <a:cs typeface="Calibri"/>
                          <a:sym typeface="Calibri"/>
                        </a:rPr>
                        <a:t>MMI test</a:t>
                      </a:r>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27425" marB="27425" marR="64000" marL="640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ctr">
                        <a:lnSpc>
                          <a:spcPct val="100000"/>
                        </a:lnSpc>
                        <a:spcBef>
                          <a:spcPts val="0"/>
                        </a:spcBef>
                        <a:spcAft>
                          <a:spcPts val="0"/>
                        </a:spcAft>
                        <a:buClr>
                          <a:schemeClr val="dk1"/>
                        </a:buClr>
                        <a:buSzPts val="1100"/>
                        <a:buFont typeface="Arial"/>
                        <a:buNone/>
                      </a:pPr>
                      <a:r>
                        <a:t/>
                      </a:r>
                      <a:endParaRPr b="0" i="0" sz="1100" u="none" cap="none" strike="noStrike">
                        <a:solidFill>
                          <a:schemeClr val="dk1"/>
                        </a:solidFill>
                        <a:latin typeface="Calibri"/>
                        <a:ea typeface="Calibri"/>
                        <a:cs typeface="Calibri"/>
                        <a:sym typeface="Calibri"/>
                      </a:endParaRPr>
                    </a:p>
                    <a:p>
                      <a:pPr indent="0" lvl="0" marL="0" marR="0" rtl="0" algn="l">
                        <a:lnSpc>
                          <a:spcPct val="100000"/>
                        </a:lnSpc>
                        <a:spcBef>
                          <a:spcPts val="220"/>
                        </a:spcBef>
                        <a:spcAft>
                          <a:spcPts val="0"/>
                        </a:spcAft>
                        <a:buClr>
                          <a:schemeClr val="dk1"/>
                        </a:buClr>
                        <a:buSzPts val="1100"/>
                        <a:buFont typeface="Calibri"/>
                        <a:buNone/>
                      </a:pPr>
                      <a:r>
                        <a:rPr b="0" i="0" lang="en-US" sz="1100" u="none" cap="none" strike="noStrike">
                          <a:solidFill>
                            <a:schemeClr val="dk1"/>
                          </a:solidFill>
                          <a:latin typeface="Calibri"/>
                          <a:ea typeface="Calibri"/>
                          <a:cs typeface="Calibri"/>
                          <a:sym typeface="Calibri"/>
                        </a:rPr>
                        <a:t>  </a:t>
                      </a:r>
                      <a:fld id="{00000000-1234-1234-1234-123412341234}" type="slidenum">
                        <a:rPr b="0" i="0" lang="en-US" sz="1100" u="none" cap="none" strike="noStrike">
                          <a:solidFill>
                            <a:schemeClr val="dk1"/>
                          </a:solidFill>
                          <a:latin typeface="Calibri"/>
                          <a:ea typeface="Calibri"/>
                          <a:cs typeface="Calibri"/>
                          <a:sym typeface="Calibri"/>
                        </a:rPr>
                        <a:t>‹#›</a:t>
                      </a:fld>
                      <a:r>
                        <a:rPr b="0" i="0" lang="en-US" sz="1100" u="none" cap="none" strike="noStrike">
                          <a:solidFill>
                            <a:schemeClr val="dk1"/>
                          </a:solidFill>
                          <a:latin typeface="Calibri"/>
                          <a:ea typeface="Calibri"/>
                          <a:cs typeface="Calibri"/>
                          <a:sym typeface="Calibri"/>
                        </a:rPr>
                        <a:t>  </a:t>
                      </a:r>
                      <a:endParaRPr b="0" i="0" sz="1100" u="none" cap="none" strike="noStrike">
                        <a:solidFill>
                          <a:schemeClr val="lt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grpSp>
        <p:nvGrpSpPr>
          <p:cNvPr id="670" name="Google Shape;670;p37"/>
          <p:cNvGrpSpPr/>
          <p:nvPr/>
        </p:nvGrpSpPr>
        <p:grpSpPr>
          <a:xfrm>
            <a:off x="8139113" y="1470025"/>
            <a:ext cx="1785937" cy="409575"/>
            <a:chOff x="3372" y="891"/>
            <a:chExt cx="1125" cy="258"/>
          </a:xfrm>
        </p:grpSpPr>
        <p:sp>
          <p:nvSpPr>
            <p:cNvPr id="671" name="Google Shape;671;p37"/>
            <p:cNvSpPr/>
            <p:nvPr/>
          </p:nvSpPr>
          <p:spPr>
            <a:xfrm>
              <a:off x="3372" y="1045"/>
              <a:ext cx="388" cy="86"/>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900">
                  <a:solidFill>
                    <a:srgbClr val="000000"/>
                  </a:solidFill>
                  <a:latin typeface="Times New Roman"/>
                  <a:ea typeface="Times New Roman"/>
                  <a:cs typeface="Times New Roman"/>
                  <a:sym typeface="Times New Roman"/>
                </a:rPr>
                <a:t>  </a:t>
              </a:r>
              <a:r>
                <a:rPr b="1" lang="en-US" sz="900">
                  <a:solidFill>
                    <a:srgbClr val="000000"/>
                  </a:solidFill>
                  <a:latin typeface="Calibri"/>
                  <a:ea typeface="Calibri"/>
                  <a:cs typeface="Calibri"/>
                  <a:sym typeface="Calibri"/>
                </a:rPr>
                <a:t>Attention</a:t>
              </a:r>
              <a:endParaRPr b="1" sz="900">
                <a:solidFill>
                  <a:schemeClr val="dk1"/>
                </a:solidFill>
                <a:latin typeface="Calibri"/>
                <a:ea typeface="Calibri"/>
                <a:cs typeface="Calibri"/>
                <a:sym typeface="Calibri"/>
              </a:endParaRPr>
            </a:p>
          </p:txBody>
        </p:sp>
        <p:sp>
          <p:nvSpPr>
            <p:cNvPr id="672" name="Google Shape;672;p37"/>
            <p:cNvSpPr/>
            <p:nvPr/>
          </p:nvSpPr>
          <p:spPr>
            <a:xfrm>
              <a:off x="3507" y="893"/>
              <a:ext cx="133" cy="122"/>
            </a:xfrm>
            <a:custGeom>
              <a:pathLst>
                <a:path extrusionOk="0" h="22" w="26">
                  <a:moveTo>
                    <a:pt x="26" y="22"/>
                  </a:moveTo>
                  <a:lnTo>
                    <a:pt x="13" y="0"/>
                  </a:lnTo>
                  <a:lnTo>
                    <a:pt x="0" y="22"/>
                  </a:lnTo>
                  <a:lnTo>
                    <a:pt x="26" y="22"/>
                  </a:lnTo>
                  <a:close/>
                </a:path>
              </a:pathLst>
            </a:custGeom>
            <a:solidFill>
              <a:srgbClr val="FF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673" name="Google Shape;673;p37"/>
            <p:cNvSpPr/>
            <p:nvPr/>
          </p:nvSpPr>
          <p:spPr>
            <a:xfrm>
              <a:off x="3865" y="895"/>
              <a:ext cx="110" cy="120"/>
            </a:xfrm>
            <a:prstGeom prst="rect">
              <a:avLst/>
            </a:prstGeom>
            <a:solidFill>
              <a:srgbClr val="0000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674" name="Google Shape;674;p37"/>
            <p:cNvSpPr txBox="1"/>
            <p:nvPr/>
          </p:nvSpPr>
          <p:spPr>
            <a:xfrm>
              <a:off x="3730" y="1026"/>
              <a:ext cx="429" cy="123"/>
            </a:xfrm>
            <a:prstGeom prst="rect">
              <a:avLst/>
            </a:prstGeom>
            <a:noFill/>
            <a:ln>
              <a:noFill/>
            </a:ln>
          </p:spPr>
          <p:txBody>
            <a:bodyPr anchorCtr="0" anchor="t" bIns="31825" lIns="63675" spcFirstLastPara="1" rIns="63675" wrap="square" tIns="31825">
              <a:noAutofit/>
            </a:bodyPr>
            <a:lstStyle/>
            <a:p>
              <a:pPr indent="0" lvl="0" marL="0" marR="0" rtl="0" algn="l">
                <a:spcBef>
                  <a:spcPts val="0"/>
                </a:spcBef>
                <a:spcAft>
                  <a:spcPts val="0"/>
                </a:spcAft>
                <a:buNone/>
              </a:pPr>
              <a:r>
                <a:rPr b="1" lang="en-US" sz="900">
                  <a:solidFill>
                    <a:schemeClr val="dk1"/>
                  </a:solidFill>
                  <a:latin typeface="Calibri"/>
                  <a:ea typeface="Calibri"/>
                  <a:cs typeface="Calibri"/>
                  <a:sym typeface="Calibri"/>
                </a:rPr>
                <a:t>Operation</a:t>
              </a:r>
              <a:endParaRPr b="1" sz="900">
                <a:solidFill>
                  <a:schemeClr val="dk1"/>
                </a:solidFill>
                <a:latin typeface="Calibri"/>
                <a:ea typeface="Calibri"/>
                <a:cs typeface="Calibri"/>
                <a:sym typeface="Calibri"/>
              </a:endParaRPr>
            </a:p>
          </p:txBody>
        </p:sp>
        <p:sp>
          <p:nvSpPr>
            <p:cNvPr id="675" name="Google Shape;675;p37"/>
            <p:cNvSpPr/>
            <p:nvPr/>
          </p:nvSpPr>
          <p:spPr>
            <a:xfrm>
              <a:off x="4087" y="1046"/>
              <a:ext cx="410" cy="86"/>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900">
                  <a:solidFill>
                    <a:srgbClr val="000000"/>
                  </a:solidFill>
                  <a:latin typeface="Calibri"/>
                  <a:ea typeface="Calibri"/>
                  <a:cs typeface="Calibri"/>
                  <a:sym typeface="Calibri"/>
                </a:rPr>
                <a:t>Verification</a:t>
              </a:r>
              <a:endParaRPr b="1" sz="900">
                <a:solidFill>
                  <a:schemeClr val="dk1"/>
                </a:solidFill>
                <a:latin typeface="Calibri"/>
                <a:ea typeface="Calibri"/>
                <a:cs typeface="Calibri"/>
                <a:sym typeface="Calibri"/>
              </a:endParaRPr>
            </a:p>
          </p:txBody>
        </p:sp>
        <p:sp>
          <p:nvSpPr>
            <p:cNvPr id="676" name="Google Shape;676;p37"/>
            <p:cNvSpPr/>
            <p:nvPr/>
          </p:nvSpPr>
          <p:spPr>
            <a:xfrm>
              <a:off x="4216" y="891"/>
              <a:ext cx="122" cy="126"/>
            </a:xfrm>
            <a:prstGeom prst="ellipse">
              <a:avLst/>
            </a:prstGeom>
            <a:solidFill>
              <a:srgbClr val="FFFF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grpSp>
      <p:graphicFrame>
        <p:nvGraphicFramePr>
          <p:cNvPr id="677" name="Google Shape;677;p37"/>
          <p:cNvGraphicFramePr/>
          <p:nvPr/>
        </p:nvGraphicFramePr>
        <p:xfrm>
          <a:off x="8108950" y="1008063"/>
          <a:ext cx="3000000" cy="3000000"/>
        </p:xfrm>
        <a:graphic>
          <a:graphicData uri="http://schemas.openxmlformats.org/drawingml/2006/table">
            <a:tbl>
              <a:tblPr>
                <a:noFill/>
                <a:tableStyleId>{47D3ABDA-69E1-40BC-A2FD-3171827BBA8E}</a:tableStyleId>
              </a:tblPr>
              <a:tblGrid>
                <a:gridCol w="1084275"/>
                <a:gridCol w="290500"/>
                <a:gridCol w="496850"/>
              </a:tblGrid>
              <a:tr h="346075">
                <a:tc gridSpan="3">
                  <a:txBody>
                    <a:bodyPr>
                      <a:noAutofit/>
                    </a:bodyPr>
                    <a:lstStyle/>
                    <a:p>
                      <a:pPr indent="0" lvl="0" marL="0" marR="0" rtl="0" algn="ctr">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Symbols</a:t>
                      </a:r>
                      <a:endParaRPr/>
                    </a:p>
                  </a:txBody>
                  <a:tcPr marT="28100" marB="28100" marR="57900" marL="5790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hMerge="1"/>
              </a:tr>
              <a:tr h="574675">
                <a:tc gridSpan="3">
                  <a:txBody>
                    <a:bodyPr>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a:txBody>
                  <a:tcPr marT="28100" marB="28100" marR="57900" marL="5790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hMerge="1"/>
              </a:tr>
              <a:tr h="355600">
                <a:tc gridSpan="3">
                  <a:txBody>
                    <a:bodyPr>
                      <a:noAutofit/>
                    </a:bodyPr>
                    <a:lstStyle/>
                    <a:p>
                      <a:pPr indent="0" lvl="0" marL="0" marR="0" rtl="0" algn="ctr">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Material List</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hMerge="1"/>
              </a:tr>
              <a:tr h="239725">
                <a:tc gridSpan="2">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Description / Part #</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Qty</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r>
              <a:tr h="290525">
                <a:tc gridSpan="2">
                  <a:txBody>
                    <a:bodyPr>
                      <a:noAutofit/>
                    </a:bodyPr>
                    <a:lstStyle/>
                    <a:p>
                      <a:pPr indent="0" lvl="0" marL="0" marR="0" rtl="0" algn="l">
                        <a:lnSpc>
                          <a:spcPct val="100000"/>
                        </a:lnSpc>
                        <a:spcBef>
                          <a:spcPts val="0"/>
                        </a:spcBef>
                        <a:spcAft>
                          <a:spcPts val="0"/>
                        </a:spcAft>
                        <a:buClr>
                          <a:schemeClr val="dk1"/>
                        </a:buClr>
                        <a:buSzPts val="900"/>
                        <a:buFont typeface="Arial"/>
                        <a:buNone/>
                      </a:pPr>
                      <a:r>
                        <a:t/>
                      </a:r>
                      <a:endParaRPr sz="900">
                        <a:solidFill>
                          <a:schemeClr val="dk1"/>
                        </a:solidFill>
                        <a:latin typeface="Arial"/>
                        <a:ea typeface="Arial"/>
                        <a:cs typeface="Arial"/>
                        <a:sym typeface="Arial"/>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a:txBody>
                    <a:bodyPr>
                      <a:noAutofit/>
                    </a:bodyPr>
                    <a:lstStyle/>
                    <a:p>
                      <a:pPr indent="0" lvl="0" marL="0" marR="0" rtl="0" algn="ctr">
                        <a:lnSpc>
                          <a:spcPct val="100000"/>
                        </a:lnSpc>
                        <a:spcBef>
                          <a:spcPts val="0"/>
                        </a:spcBef>
                        <a:spcAft>
                          <a:spcPts val="0"/>
                        </a:spcAft>
                        <a:buClr>
                          <a:schemeClr val="dk1"/>
                        </a:buClr>
                        <a:buSzPts val="900"/>
                        <a:buFont typeface="Arial"/>
                        <a:buNone/>
                      </a:pPr>
                      <a:r>
                        <a:rPr lang="en-US" sz="900">
                          <a:solidFill>
                            <a:schemeClr val="dk1"/>
                          </a:solidFill>
                          <a:latin typeface="Arial"/>
                          <a:ea typeface="Arial"/>
                          <a:cs typeface="Arial"/>
                          <a:sym typeface="Arial"/>
                        </a:rPr>
                        <a:t>1</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88925">
                <a:tc gridSpan="3">
                  <a:txBody>
                    <a:bodyPr>
                      <a:noAutofit/>
                    </a:bodyPr>
                    <a:lstStyle/>
                    <a:p>
                      <a:pPr indent="0" lvl="0" marL="0" marR="0" rtl="0" algn="ctr">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Tools/ Equipment</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hMerge="1"/>
              </a:tr>
              <a:tr h="282575">
                <a:tc>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Description</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gridSpan="2">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Parameters</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r>
              <a:tr h="404825">
                <a:tc>
                  <a:txBody>
                    <a:bodyPr>
                      <a:noAutofit/>
                    </a:bodyPr>
                    <a:lstStyle/>
                    <a:p>
                      <a:pPr indent="0" lvl="0" marL="0" marR="0" rtl="0" algn="l">
                        <a:lnSpc>
                          <a:spcPct val="100000"/>
                        </a:lnSpc>
                        <a:spcBef>
                          <a:spcPts val="0"/>
                        </a:spcBef>
                        <a:spcAft>
                          <a:spcPts val="0"/>
                        </a:spcAft>
                        <a:buClr>
                          <a:schemeClr val="dk1"/>
                        </a:buClr>
                        <a:buSzPts val="900"/>
                        <a:buFont typeface="Arial"/>
                        <a:buNone/>
                      </a:pPr>
                      <a:r>
                        <a:rPr lang="en-US" sz="900"/>
                        <a:t>ESD wrist strap</a:t>
                      </a:r>
                      <a:endParaRPr b="0" i="0" sz="900" u="none" cap="none" strike="noStrike">
                        <a:solidFill>
                          <a:schemeClr val="dk1"/>
                        </a:solidFill>
                        <a:latin typeface="Calibri"/>
                        <a:ea typeface="Calibri"/>
                        <a:cs typeface="Calibri"/>
                        <a:sym typeface="Calibri"/>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gridSpan="2">
                  <a:txBody>
                    <a:bodyPr>
                      <a:noAutofit/>
                    </a:bodyPr>
                    <a:lstStyle/>
                    <a:p>
                      <a:pPr indent="0" lvl="0" marL="0" marR="0" rtl="0" algn="ctr">
                        <a:lnSpc>
                          <a:spcPct val="100000"/>
                        </a:lnSpc>
                        <a:spcBef>
                          <a:spcPts val="0"/>
                        </a:spcBef>
                        <a:spcAft>
                          <a:spcPts val="0"/>
                        </a:spcAft>
                        <a:buClr>
                          <a:schemeClr val="dk1"/>
                        </a:buClr>
                        <a:buSzPts val="900"/>
                        <a:buFont typeface="Arial"/>
                        <a:buNone/>
                      </a:pPr>
                      <a:r>
                        <a:t/>
                      </a:r>
                      <a:endParaRPr b="0" i="0" sz="900" u="none" cap="none" strike="noStrike">
                        <a:solidFill>
                          <a:schemeClr val="dk1"/>
                        </a:solidFill>
                        <a:latin typeface="Calibri"/>
                        <a:ea typeface="Calibri"/>
                        <a:cs typeface="Calibri"/>
                        <a:sym typeface="Calibri"/>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404825">
                <a:tc>
                  <a:txBody>
                    <a:bodyPr>
                      <a:noAutofit/>
                    </a:bodyPr>
                    <a:lstStyle/>
                    <a:p>
                      <a:pPr indent="0" lvl="0" marL="0" marR="0" rtl="0" algn="l">
                        <a:lnSpc>
                          <a:spcPct val="100000"/>
                        </a:lnSpc>
                        <a:spcBef>
                          <a:spcPts val="0"/>
                        </a:spcBef>
                        <a:spcAft>
                          <a:spcPts val="0"/>
                        </a:spcAft>
                        <a:buClr>
                          <a:schemeClr val="dk1"/>
                        </a:buClr>
                        <a:buSzPts val="900"/>
                        <a:buFont typeface="Arial"/>
                        <a:buNone/>
                      </a:pPr>
                      <a:r>
                        <a:rPr lang="en-US" sz="900"/>
                        <a:t>SIM cards </a:t>
                      </a:r>
                      <a:endParaRPr sz="900">
                        <a:solidFill>
                          <a:schemeClr val="dk1"/>
                        </a:solidFill>
                        <a:latin typeface="Arial"/>
                        <a:ea typeface="Arial"/>
                        <a:cs typeface="Arial"/>
                        <a:sym typeface="Arial"/>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gridSpan="2">
                  <a:txBody>
                    <a:bodyPr>
                      <a:noAutofit/>
                    </a:bodyPr>
                    <a:lstStyle/>
                    <a:p>
                      <a:pPr indent="0" lvl="0" marL="0" marR="0" rtl="0" algn="ctr">
                        <a:lnSpc>
                          <a:spcPct val="100000"/>
                        </a:lnSpc>
                        <a:spcBef>
                          <a:spcPts val="0"/>
                        </a:spcBef>
                        <a:spcAft>
                          <a:spcPts val="0"/>
                        </a:spcAft>
                        <a:buClr>
                          <a:schemeClr val="dk1"/>
                        </a:buClr>
                        <a:buSzPts val="900"/>
                        <a:buFont typeface="Arial"/>
                        <a:buNone/>
                      </a:pPr>
                      <a:r>
                        <a:t/>
                      </a:r>
                      <a:endParaRPr b="0" i="0" sz="900" u="none" cap="none" strike="noStrike">
                        <a:solidFill>
                          <a:schemeClr val="dk1"/>
                        </a:solidFill>
                        <a:latin typeface="Calibri"/>
                        <a:ea typeface="Calibri"/>
                        <a:cs typeface="Calibri"/>
                        <a:sym typeface="Calibri"/>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404825">
                <a:tc>
                  <a:txBody>
                    <a:bodyPr>
                      <a:noAutofit/>
                    </a:bodyPr>
                    <a:lstStyle/>
                    <a:p>
                      <a:pPr indent="0" lvl="0" marL="0" marR="0" rtl="0" algn="l">
                        <a:lnSpc>
                          <a:spcPct val="100000"/>
                        </a:lnSpc>
                        <a:spcBef>
                          <a:spcPts val="0"/>
                        </a:spcBef>
                        <a:spcAft>
                          <a:spcPts val="0"/>
                        </a:spcAft>
                        <a:buClr>
                          <a:schemeClr val="dk1"/>
                        </a:buClr>
                        <a:buSzPts val="900"/>
                        <a:buFont typeface="Arial"/>
                        <a:buNone/>
                      </a:pPr>
                      <a:r>
                        <a:rPr lang="en-US" sz="900"/>
                        <a:t>T flash card</a:t>
                      </a:r>
                      <a:endParaRPr b="0" sz="900">
                        <a:solidFill>
                          <a:schemeClr val="dk1"/>
                        </a:solidFill>
                        <a:latin typeface="Arial"/>
                        <a:ea typeface="Arial"/>
                        <a:cs typeface="Arial"/>
                        <a:sym typeface="Arial"/>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gridSpan="2">
                  <a:txBody>
                    <a:bodyPr>
                      <a:noAutofit/>
                    </a:bodyPr>
                    <a:lstStyle/>
                    <a:p>
                      <a:pPr indent="0" lvl="0" marL="0" marR="0" rtl="0" algn="ctr">
                        <a:lnSpc>
                          <a:spcPct val="100000"/>
                        </a:lnSpc>
                        <a:spcBef>
                          <a:spcPts val="0"/>
                        </a:spcBef>
                        <a:spcAft>
                          <a:spcPts val="0"/>
                        </a:spcAft>
                        <a:buClr>
                          <a:schemeClr val="dk1"/>
                        </a:buClr>
                        <a:buSzPts val="900"/>
                        <a:buFont typeface="Arial"/>
                        <a:buNone/>
                      </a:pPr>
                      <a:r>
                        <a:t/>
                      </a:r>
                      <a:endParaRPr b="0" sz="900">
                        <a:solidFill>
                          <a:schemeClr val="dk1"/>
                        </a:solidFill>
                        <a:latin typeface="Arial"/>
                        <a:ea typeface="Arial"/>
                        <a:cs typeface="Arial"/>
                        <a:sym typeface="Arial"/>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bl>
          </a:graphicData>
        </a:graphic>
      </p:graphicFrame>
      <p:sp>
        <p:nvSpPr>
          <p:cNvPr id="678" name="Google Shape;678;p37"/>
          <p:cNvSpPr txBox="1"/>
          <p:nvPr/>
        </p:nvSpPr>
        <p:spPr>
          <a:xfrm>
            <a:off x="590365" y="1377568"/>
            <a:ext cx="7286810" cy="1692771"/>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Take the phone.</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Insert battery, two SIM cards ,T flash card. Start the phone into the engineering mode.</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MMI test.</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Self-check.</a:t>
            </a:r>
            <a:endParaRPr/>
          </a:p>
          <a:p>
            <a:pPr indent="-342900" lvl="0" marL="34290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679" name="Google Shape;679;p37"/>
          <p:cNvSpPr/>
          <p:nvPr/>
        </p:nvSpPr>
        <p:spPr>
          <a:xfrm>
            <a:off x="303846" y="1813257"/>
            <a:ext cx="179387" cy="190500"/>
          </a:xfrm>
          <a:prstGeom prst="rect">
            <a:avLst/>
          </a:prstGeom>
          <a:solidFill>
            <a:srgbClr val="0000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680" name="Google Shape;680;p37"/>
          <p:cNvSpPr/>
          <p:nvPr/>
        </p:nvSpPr>
        <p:spPr>
          <a:xfrm>
            <a:off x="306388" y="1431925"/>
            <a:ext cx="193675" cy="200025"/>
          </a:xfrm>
          <a:prstGeom prst="ellipse">
            <a:avLst/>
          </a:prstGeom>
          <a:solidFill>
            <a:srgbClr val="FFFF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681" name="Google Shape;681;p37"/>
          <p:cNvSpPr/>
          <p:nvPr/>
        </p:nvSpPr>
        <p:spPr>
          <a:xfrm>
            <a:off x="325438" y="2613025"/>
            <a:ext cx="193675" cy="200025"/>
          </a:xfrm>
          <a:prstGeom prst="ellipse">
            <a:avLst/>
          </a:prstGeom>
          <a:solidFill>
            <a:srgbClr val="FFFF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682" name="Google Shape;682;p37"/>
          <p:cNvSpPr/>
          <p:nvPr/>
        </p:nvSpPr>
        <p:spPr>
          <a:xfrm>
            <a:off x="313371" y="2232357"/>
            <a:ext cx="179387" cy="190500"/>
          </a:xfrm>
          <a:prstGeom prst="rect">
            <a:avLst/>
          </a:prstGeom>
          <a:solidFill>
            <a:srgbClr val="0000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87" name="Shape 687"/>
        <p:cNvGrpSpPr/>
        <p:nvPr/>
      </p:nvGrpSpPr>
      <p:grpSpPr>
        <a:xfrm>
          <a:off x="0" y="0"/>
          <a:ext cx="0" cy="0"/>
          <a:chOff x="0" y="0"/>
          <a:chExt cx="0" cy="0"/>
        </a:xfrm>
      </p:grpSpPr>
      <p:graphicFrame>
        <p:nvGraphicFramePr>
          <p:cNvPr id="688" name="Google Shape;688;p38"/>
          <p:cNvGraphicFramePr/>
          <p:nvPr/>
        </p:nvGraphicFramePr>
        <p:xfrm>
          <a:off x="0" y="473075"/>
          <a:ext cx="3000000" cy="3000000"/>
        </p:xfrm>
        <a:graphic>
          <a:graphicData uri="http://schemas.openxmlformats.org/drawingml/2006/table">
            <a:tbl>
              <a:tblPr>
                <a:noFill/>
                <a:tableStyleId>{47D3ABDA-69E1-40BC-A2FD-3171827BBA8E}</a:tableStyleId>
              </a:tblPr>
              <a:tblGrid>
                <a:gridCol w="1571625"/>
                <a:gridCol w="695325"/>
                <a:gridCol w="1924050"/>
                <a:gridCol w="936625"/>
                <a:gridCol w="1531950"/>
                <a:gridCol w="703250"/>
                <a:gridCol w="469900"/>
                <a:gridCol w="682625"/>
                <a:gridCol w="779475"/>
                <a:gridCol w="757225"/>
              </a:tblGrid>
              <a:tr h="460375">
                <a:tc>
                  <a:txBody>
                    <a:bodyPr>
                      <a:noAutofit/>
                    </a:bodyPr>
                    <a:lstStyle/>
                    <a:p>
                      <a:pPr indent="0" lvl="0" marL="0" marR="0" rtl="0" algn="ctr">
                        <a:lnSpc>
                          <a:spcPct val="100000"/>
                        </a:lnSpc>
                        <a:spcBef>
                          <a:spcPts val="0"/>
                        </a:spcBef>
                        <a:spcAft>
                          <a:spcPts val="0"/>
                        </a:spcAft>
                        <a:buClr>
                          <a:schemeClr val="dk1"/>
                        </a:buClr>
                        <a:buSzPts val="1600"/>
                        <a:buFont typeface="Arial"/>
                        <a:buNone/>
                      </a:pPr>
                      <a:r>
                        <a:t/>
                      </a:r>
                      <a:endParaRPr b="1" i="0" sz="16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ctr">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ctr">
                        <a:lnSpc>
                          <a:spcPct val="100000"/>
                        </a:lnSpc>
                        <a:spcBef>
                          <a:spcPts val="0"/>
                        </a:spcBef>
                        <a:spcAft>
                          <a:spcPts val="0"/>
                        </a:spcAft>
                        <a:buClr>
                          <a:schemeClr val="dk1"/>
                        </a:buClr>
                        <a:buSzPts val="1400"/>
                        <a:buFont typeface="Calibri"/>
                        <a:buNone/>
                      </a:pPr>
                      <a:r>
                        <a:rPr b="1" i="0" lang="en-US" sz="1400" u="none" cap="none" strike="noStrike">
                          <a:solidFill>
                            <a:schemeClr val="dk1"/>
                          </a:solidFill>
                          <a:latin typeface="Calibri"/>
                          <a:ea typeface="Calibri"/>
                          <a:cs typeface="Calibri"/>
                          <a:sym typeface="Calibri"/>
                        </a:rPr>
                        <a:t>Coupling test</a:t>
                      </a:r>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1" i="0" sz="1000" u="none" cap="none" strike="noStrike">
                        <a:solidFill>
                          <a:schemeClr val="dk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l">
                        <a:lnSpc>
                          <a:spcPct val="100000"/>
                        </a:lnSpc>
                        <a:spcBef>
                          <a:spcPts val="0"/>
                        </a:spcBef>
                        <a:spcAft>
                          <a:spcPts val="0"/>
                        </a:spcAft>
                        <a:buClr>
                          <a:schemeClr val="dk1"/>
                        </a:buClr>
                        <a:buSzPts val="1000"/>
                        <a:buFont typeface="Arial"/>
                        <a:buNone/>
                      </a:pPr>
                      <a:r>
                        <a:t/>
                      </a:r>
                      <a:endParaRPr b="0" i="0" sz="1000" u="none" cap="none" strike="noStrike">
                        <a:solidFill>
                          <a:schemeClr val="dk1"/>
                        </a:solidFill>
                        <a:latin typeface="Calibri"/>
                        <a:ea typeface="Calibri"/>
                        <a:cs typeface="Calibri"/>
                        <a:sym typeface="Calibri"/>
                      </a:endParaRPr>
                    </a:p>
                  </a:txBody>
                  <a:tcPr marT="27425" marB="27425" marR="64000" marL="6400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noAutofit/>
                    </a:bodyPr>
                    <a:lstStyle/>
                    <a:p>
                      <a:pPr indent="0" lvl="0" marL="0" marR="0" rtl="0" algn="ctr">
                        <a:lnSpc>
                          <a:spcPct val="100000"/>
                        </a:lnSpc>
                        <a:spcBef>
                          <a:spcPts val="0"/>
                        </a:spcBef>
                        <a:spcAft>
                          <a:spcPts val="0"/>
                        </a:spcAft>
                        <a:buClr>
                          <a:schemeClr val="dk1"/>
                        </a:buClr>
                        <a:buSzPts val="1100"/>
                        <a:buFont typeface="Arial"/>
                        <a:buNone/>
                      </a:pPr>
                      <a:r>
                        <a:t/>
                      </a:r>
                      <a:endParaRPr b="0" i="0" sz="1100" u="none" cap="none" strike="noStrike">
                        <a:solidFill>
                          <a:schemeClr val="dk1"/>
                        </a:solidFill>
                        <a:latin typeface="Calibri"/>
                        <a:ea typeface="Calibri"/>
                        <a:cs typeface="Calibri"/>
                        <a:sym typeface="Calibri"/>
                      </a:endParaRPr>
                    </a:p>
                    <a:p>
                      <a:pPr indent="0" lvl="0" marL="0" marR="0" rtl="0" algn="l">
                        <a:lnSpc>
                          <a:spcPct val="100000"/>
                        </a:lnSpc>
                        <a:spcBef>
                          <a:spcPts val="220"/>
                        </a:spcBef>
                        <a:spcAft>
                          <a:spcPts val="0"/>
                        </a:spcAft>
                        <a:buClr>
                          <a:schemeClr val="dk1"/>
                        </a:buClr>
                        <a:buSzPts val="1100"/>
                        <a:buFont typeface="Calibri"/>
                        <a:buNone/>
                      </a:pPr>
                      <a:r>
                        <a:rPr b="0" i="0" lang="en-US" sz="1100" u="none" cap="none" strike="noStrike">
                          <a:solidFill>
                            <a:schemeClr val="dk1"/>
                          </a:solidFill>
                          <a:latin typeface="Calibri"/>
                          <a:ea typeface="Calibri"/>
                          <a:cs typeface="Calibri"/>
                          <a:sym typeface="Calibri"/>
                        </a:rPr>
                        <a:t>  </a:t>
                      </a:r>
                      <a:fld id="{00000000-1234-1234-1234-123412341234}" type="slidenum">
                        <a:rPr b="0" i="0" lang="en-US" sz="1100" u="none" cap="none" strike="noStrike">
                          <a:solidFill>
                            <a:schemeClr val="dk1"/>
                          </a:solidFill>
                          <a:latin typeface="Calibri"/>
                          <a:ea typeface="Calibri"/>
                          <a:cs typeface="Calibri"/>
                          <a:sym typeface="Calibri"/>
                        </a:rPr>
                        <a:t>‹#›</a:t>
                      </a:fld>
                      <a:r>
                        <a:rPr b="0" i="0" lang="en-US" sz="1100" u="none" cap="none" strike="noStrike">
                          <a:solidFill>
                            <a:schemeClr val="dk1"/>
                          </a:solidFill>
                          <a:latin typeface="Calibri"/>
                          <a:ea typeface="Calibri"/>
                          <a:cs typeface="Calibri"/>
                          <a:sym typeface="Calibri"/>
                        </a:rPr>
                        <a:t>  </a:t>
                      </a:r>
                      <a:endParaRPr b="0" i="0" sz="1100" u="none" cap="none" strike="noStrike">
                        <a:solidFill>
                          <a:schemeClr val="lt1"/>
                        </a:solidFill>
                        <a:latin typeface="Calibri"/>
                        <a:ea typeface="Calibri"/>
                        <a:cs typeface="Calibri"/>
                        <a:sym typeface="Calibri"/>
                      </a:endParaRPr>
                    </a:p>
                  </a:txBody>
                  <a:tcPr marT="31850" marB="31850" marR="63675" marL="63675"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grpSp>
        <p:nvGrpSpPr>
          <p:cNvPr id="689" name="Google Shape;689;p38"/>
          <p:cNvGrpSpPr/>
          <p:nvPr/>
        </p:nvGrpSpPr>
        <p:grpSpPr>
          <a:xfrm>
            <a:off x="8139113" y="1470025"/>
            <a:ext cx="1785937" cy="409575"/>
            <a:chOff x="3372" y="891"/>
            <a:chExt cx="1125" cy="258"/>
          </a:xfrm>
        </p:grpSpPr>
        <p:sp>
          <p:nvSpPr>
            <p:cNvPr id="690" name="Google Shape;690;p38"/>
            <p:cNvSpPr/>
            <p:nvPr/>
          </p:nvSpPr>
          <p:spPr>
            <a:xfrm>
              <a:off x="3372" y="1045"/>
              <a:ext cx="388" cy="86"/>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900">
                  <a:solidFill>
                    <a:srgbClr val="000000"/>
                  </a:solidFill>
                  <a:latin typeface="Times New Roman"/>
                  <a:ea typeface="Times New Roman"/>
                  <a:cs typeface="Times New Roman"/>
                  <a:sym typeface="Times New Roman"/>
                </a:rPr>
                <a:t>  </a:t>
              </a:r>
              <a:r>
                <a:rPr b="1" lang="en-US" sz="900">
                  <a:solidFill>
                    <a:srgbClr val="000000"/>
                  </a:solidFill>
                  <a:latin typeface="Calibri"/>
                  <a:ea typeface="Calibri"/>
                  <a:cs typeface="Calibri"/>
                  <a:sym typeface="Calibri"/>
                </a:rPr>
                <a:t>Attention</a:t>
              </a:r>
              <a:endParaRPr b="1" sz="900">
                <a:solidFill>
                  <a:schemeClr val="dk1"/>
                </a:solidFill>
                <a:latin typeface="Calibri"/>
                <a:ea typeface="Calibri"/>
                <a:cs typeface="Calibri"/>
                <a:sym typeface="Calibri"/>
              </a:endParaRPr>
            </a:p>
          </p:txBody>
        </p:sp>
        <p:sp>
          <p:nvSpPr>
            <p:cNvPr id="691" name="Google Shape;691;p38"/>
            <p:cNvSpPr/>
            <p:nvPr/>
          </p:nvSpPr>
          <p:spPr>
            <a:xfrm>
              <a:off x="3507" y="893"/>
              <a:ext cx="133" cy="122"/>
            </a:xfrm>
            <a:custGeom>
              <a:pathLst>
                <a:path extrusionOk="0" h="22" w="26">
                  <a:moveTo>
                    <a:pt x="26" y="22"/>
                  </a:moveTo>
                  <a:lnTo>
                    <a:pt x="13" y="0"/>
                  </a:lnTo>
                  <a:lnTo>
                    <a:pt x="0" y="22"/>
                  </a:lnTo>
                  <a:lnTo>
                    <a:pt x="26" y="22"/>
                  </a:lnTo>
                  <a:close/>
                </a:path>
              </a:pathLst>
            </a:custGeom>
            <a:solidFill>
              <a:srgbClr val="FF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692" name="Google Shape;692;p38"/>
            <p:cNvSpPr/>
            <p:nvPr/>
          </p:nvSpPr>
          <p:spPr>
            <a:xfrm>
              <a:off x="3865" y="895"/>
              <a:ext cx="110" cy="120"/>
            </a:xfrm>
            <a:prstGeom prst="rect">
              <a:avLst/>
            </a:prstGeom>
            <a:solidFill>
              <a:srgbClr val="0000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693" name="Google Shape;693;p38"/>
            <p:cNvSpPr txBox="1"/>
            <p:nvPr/>
          </p:nvSpPr>
          <p:spPr>
            <a:xfrm>
              <a:off x="3730" y="1026"/>
              <a:ext cx="429" cy="123"/>
            </a:xfrm>
            <a:prstGeom prst="rect">
              <a:avLst/>
            </a:prstGeom>
            <a:noFill/>
            <a:ln>
              <a:noFill/>
            </a:ln>
          </p:spPr>
          <p:txBody>
            <a:bodyPr anchorCtr="0" anchor="t" bIns="31825" lIns="63675" spcFirstLastPara="1" rIns="63675" wrap="square" tIns="31825">
              <a:noAutofit/>
            </a:bodyPr>
            <a:lstStyle/>
            <a:p>
              <a:pPr indent="0" lvl="0" marL="0" marR="0" rtl="0" algn="l">
                <a:spcBef>
                  <a:spcPts val="0"/>
                </a:spcBef>
                <a:spcAft>
                  <a:spcPts val="0"/>
                </a:spcAft>
                <a:buNone/>
              </a:pPr>
              <a:r>
                <a:rPr b="1" lang="en-US" sz="900">
                  <a:solidFill>
                    <a:schemeClr val="dk1"/>
                  </a:solidFill>
                  <a:latin typeface="Calibri"/>
                  <a:ea typeface="Calibri"/>
                  <a:cs typeface="Calibri"/>
                  <a:sym typeface="Calibri"/>
                </a:rPr>
                <a:t>Operation</a:t>
              </a:r>
              <a:endParaRPr b="1" sz="900">
                <a:solidFill>
                  <a:schemeClr val="dk1"/>
                </a:solidFill>
                <a:latin typeface="Calibri"/>
                <a:ea typeface="Calibri"/>
                <a:cs typeface="Calibri"/>
                <a:sym typeface="Calibri"/>
              </a:endParaRPr>
            </a:p>
          </p:txBody>
        </p:sp>
        <p:sp>
          <p:nvSpPr>
            <p:cNvPr id="694" name="Google Shape;694;p38"/>
            <p:cNvSpPr/>
            <p:nvPr/>
          </p:nvSpPr>
          <p:spPr>
            <a:xfrm>
              <a:off x="4087" y="1046"/>
              <a:ext cx="410" cy="86"/>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None/>
              </a:pPr>
              <a:r>
                <a:rPr b="1" lang="en-US" sz="900">
                  <a:solidFill>
                    <a:srgbClr val="000000"/>
                  </a:solidFill>
                  <a:latin typeface="Calibri"/>
                  <a:ea typeface="Calibri"/>
                  <a:cs typeface="Calibri"/>
                  <a:sym typeface="Calibri"/>
                </a:rPr>
                <a:t>Verification</a:t>
              </a:r>
              <a:endParaRPr b="1" sz="900">
                <a:solidFill>
                  <a:schemeClr val="dk1"/>
                </a:solidFill>
                <a:latin typeface="Calibri"/>
                <a:ea typeface="Calibri"/>
                <a:cs typeface="Calibri"/>
                <a:sym typeface="Calibri"/>
              </a:endParaRPr>
            </a:p>
          </p:txBody>
        </p:sp>
        <p:sp>
          <p:nvSpPr>
            <p:cNvPr id="695" name="Google Shape;695;p38"/>
            <p:cNvSpPr/>
            <p:nvPr/>
          </p:nvSpPr>
          <p:spPr>
            <a:xfrm>
              <a:off x="4216" y="891"/>
              <a:ext cx="122" cy="126"/>
            </a:xfrm>
            <a:prstGeom prst="ellipse">
              <a:avLst/>
            </a:prstGeom>
            <a:solidFill>
              <a:srgbClr val="FFFF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grpSp>
      <p:graphicFrame>
        <p:nvGraphicFramePr>
          <p:cNvPr id="696" name="Google Shape;696;p38"/>
          <p:cNvGraphicFramePr/>
          <p:nvPr/>
        </p:nvGraphicFramePr>
        <p:xfrm>
          <a:off x="8108950" y="1008063"/>
          <a:ext cx="3000000" cy="3000000"/>
        </p:xfrm>
        <a:graphic>
          <a:graphicData uri="http://schemas.openxmlformats.org/drawingml/2006/table">
            <a:tbl>
              <a:tblPr>
                <a:noFill/>
                <a:tableStyleId>{47D3ABDA-69E1-40BC-A2FD-3171827BBA8E}</a:tableStyleId>
              </a:tblPr>
              <a:tblGrid>
                <a:gridCol w="1084275"/>
                <a:gridCol w="290500"/>
                <a:gridCol w="496850"/>
              </a:tblGrid>
              <a:tr h="346075">
                <a:tc gridSpan="3">
                  <a:txBody>
                    <a:bodyPr>
                      <a:noAutofit/>
                    </a:bodyPr>
                    <a:lstStyle/>
                    <a:p>
                      <a:pPr indent="0" lvl="0" marL="0" marR="0" rtl="0" algn="ctr">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Symbols</a:t>
                      </a:r>
                      <a:endParaRPr/>
                    </a:p>
                  </a:txBody>
                  <a:tcPr marT="28100" marB="28100" marR="57900" marL="5790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hMerge="1"/>
              </a:tr>
              <a:tr h="574675">
                <a:tc gridSpan="3">
                  <a:txBody>
                    <a:bodyPr>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chemeClr val="dk1"/>
                        </a:solidFill>
                        <a:latin typeface="Arial"/>
                        <a:ea typeface="Arial"/>
                        <a:cs typeface="Arial"/>
                        <a:sym typeface="Arial"/>
                      </a:endParaRPr>
                    </a:p>
                  </a:txBody>
                  <a:tcPr marT="28100" marB="28100" marR="57900" marL="57900" anchor="b">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hMerge="1"/>
              </a:tr>
              <a:tr h="355600">
                <a:tc gridSpan="3">
                  <a:txBody>
                    <a:bodyPr>
                      <a:noAutofit/>
                    </a:bodyPr>
                    <a:lstStyle/>
                    <a:p>
                      <a:pPr indent="0" lvl="0" marL="0" marR="0" rtl="0" algn="ctr">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Material List</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hMerge="1"/>
              </a:tr>
              <a:tr h="239725">
                <a:tc gridSpan="2">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Description / Part #</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Qty</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r>
              <a:tr h="290525">
                <a:tc gridSpan="2">
                  <a:txBody>
                    <a:bodyPr>
                      <a:noAutofit/>
                    </a:bodyPr>
                    <a:lstStyle/>
                    <a:p>
                      <a:pPr indent="0" lvl="0" marL="0" marR="0" rtl="0" algn="l">
                        <a:lnSpc>
                          <a:spcPct val="100000"/>
                        </a:lnSpc>
                        <a:spcBef>
                          <a:spcPts val="0"/>
                        </a:spcBef>
                        <a:spcAft>
                          <a:spcPts val="0"/>
                        </a:spcAft>
                        <a:buClr>
                          <a:schemeClr val="dk1"/>
                        </a:buClr>
                        <a:buSzPts val="900"/>
                        <a:buFont typeface="Arial"/>
                        <a:buNone/>
                      </a:pPr>
                      <a:r>
                        <a:t/>
                      </a:r>
                      <a:endParaRPr sz="900">
                        <a:solidFill>
                          <a:schemeClr val="dk1"/>
                        </a:solidFill>
                        <a:latin typeface="Arial"/>
                        <a:ea typeface="Arial"/>
                        <a:cs typeface="Arial"/>
                        <a:sym typeface="Arial"/>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c>
                  <a:txBody>
                    <a:bodyPr>
                      <a:noAutofit/>
                    </a:bodyPr>
                    <a:lstStyle/>
                    <a:p>
                      <a:pPr indent="0" lvl="0" marL="0" marR="0" rtl="0" algn="ctr">
                        <a:lnSpc>
                          <a:spcPct val="100000"/>
                        </a:lnSpc>
                        <a:spcBef>
                          <a:spcPts val="0"/>
                        </a:spcBef>
                        <a:spcAft>
                          <a:spcPts val="0"/>
                        </a:spcAft>
                        <a:buClr>
                          <a:schemeClr val="dk1"/>
                        </a:buClr>
                        <a:buSzPts val="900"/>
                        <a:buFont typeface="Arial"/>
                        <a:buNone/>
                      </a:pPr>
                      <a:r>
                        <a:t/>
                      </a:r>
                      <a:endParaRPr sz="900">
                        <a:solidFill>
                          <a:schemeClr val="dk1"/>
                        </a:solidFill>
                        <a:latin typeface="Arial"/>
                        <a:ea typeface="Arial"/>
                        <a:cs typeface="Arial"/>
                        <a:sym typeface="Arial"/>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88925">
                <a:tc gridSpan="3">
                  <a:txBody>
                    <a:bodyPr>
                      <a:noAutofit/>
                    </a:bodyPr>
                    <a:lstStyle/>
                    <a:p>
                      <a:pPr indent="0" lvl="0" marL="0" marR="0" rtl="0" algn="ctr">
                        <a:lnSpc>
                          <a:spcPct val="100000"/>
                        </a:lnSpc>
                        <a:spcBef>
                          <a:spcPts val="0"/>
                        </a:spcBef>
                        <a:spcAft>
                          <a:spcPts val="0"/>
                        </a:spcAft>
                        <a:buClr>
                          <a:schemeClr val="dk1"/>
                        </a:buClr>
                        <a:buSzPts val="1100"/>
                        <a:buFont typeface="Calibri"/>
                        <a:buNone/>
                      </a:pPr>
                      <a:r>
                        <a:rPr b="1" i="0" lang="en-US" sz="1100" u="none" cap="none" strike="noStrike">
                          <a:solidFill>
                            <a:schemeClr val="dk1"/>
                          </a:solidFill>
                          <a:latin typeface="Calibri"/>
                          <a:ea typeface="Calibri"/>
                          <a:cs typeface="Calibri"/>
                          <a:sym typeface="Calibri"/>
                        </a:rPr>
                        <a:t>Tools/ Equipment</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c hMerge="1"/>
              </a:tr>
              <a:tr h="282575">
                <a:tc>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Description</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gridSpan="2">
                  <a:txBody>
                    <a:bodyPr>
                      <a:noAutofit/>
                    </a:bodyPr>
                    <a:lstStyle/>
                    <a:p>
                      <a:pPr indent="0" lvl="0" marL="0" marR="0" rtl="0" algn="ctr">
                        <a:lnSpc>
                          <a:spcPct val="100000"/>
                        </a:lnSpc>
                        <a:spcBef>
                          <a:spcPts val="0"/>
                        </a:spcBef>
                        <a:spcAft>
                          <a:spcPts val="0"/>
                        </a:spcAft>
                        <a:buClr>
                          <a:schemeClr val="dk1"/>
                        </a:buClr>
                        <a:buSzPts val="900"/>
                        <a:buFont typeface="Calibri"/>
                        <a:buNone/>
                      </a:pPr>
                      <a:r>
                        <a:rPr b="1" i="0" lang="en-US" sz="900" u="none" cap="none" strike="noStrike">
                          <a:solidFill>
                            <a:schemeClr val="dk1"/>
                          </a:solidFill>
                          <a:latin typeface="Calibri"/>
                          <a:ea typeface="Calibri"/>
                          <a:cs typeface="Calibri"/>
                          <a:sym typeface="Calibri"/>
                        </a:rPr>
                        <a:t>Parameters</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C0C0"/>
                    </a:solidFill>
                  </a:tcPr>
                </a:tc>
                <a:tc hMerge="1"/>
              </a:tr>
              <a:tr h="404825">
                <a:tc>
                  <a:txBody>
                    <a:bodyPr>
                      <a:noAutofit/>
                    </a:bodyPr>
                    <a:lstStyle/>
                    <a:p>
                      <a:pPr indent="0" lvl="0" marL="0" marR="0" rtl="0" algn="l">
                        <a:lnSpc>
                          <a:spcPct val="100000"/>
                        </a:lnSpc>
                        <a:spcBef>
                          <a:spcPts val="0"/>
                        </a:spcBef>
                        <a:spcAft>
                          <a:spcPts val="0"/>
                        </a:spcAft>
                        <a:buClr>
                          <a:schemeClr val="dk1"/>
                        </a:buClr>
                        <a:buSzPts val="900"/>
                        <a:buFont typeface="Arial"/>
                        <a:buNone/>
                      </a:pPr>
                      <a:r>
                        <a:rPr lang="en-US" sz="900"/>
                        <a:t>ESD wrist strap</a:t>
                      </a:r>
                      <a:endParaRPr b="0" i="0" sz="900" u="none" cap="none" strike="noStrike">
                        <a:solidFill>
                          <a:schemeClr val="dk1"/>
                        </a:solidFill>
                        <a:latin typeface="Calibri"/>
                        <a:ea typeface="Calibri"/>
                        <a:cs typeface="Calibri"/>
                        <a:sym typeface="Calibri"/>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gridSpan="2">
                  <a:txBody>
                    <a:bodyPr>
                      <a:noAutofit/>
                    </a:bodyPr>
                    <a:lstStyle/>
                    <a:p>
                      <a:pPr indent="0" lvl="0" marL="0" marR="0" rtl="0" algn="ctr">
                        <a:lnSpc>
                          <a:spcPct val="100000"/>
                        </a:lnSpc>
                        <a:spcBef>
                          <a:spcPts val="0"/>
                        </a:spcBef>
                        <a:spcAft>
                          <a:spcPts val="0"/>
                        </a:spcAft>
                        <a:buClr>
                          <a:schemeClr val="dk1"/>
                        </a:buClr>
                        <a:buSzPts val="900"/>
                        <a:buFont typeface="Arial"/>
                        <a:buNone/>
                      </a:pPr>
                      <a:r>
                        <a:t/>
                      </a:r>
                      <a:endParaRPr b="0" i="0" sz="900" u="none" cap="none" strike="noStrike">
                        <a:solidFill>
                          <a:schemeClr val="dk1"/>
                        </a:solidFill>
                        <a:latin typeface="Calibri"/>
                        <a:ea typeface="Calibri"/>
                        <a:cs typeface="Calibri"/>
                        <a:sym typeface="Calibri"/>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404825">
                <a:tc>
                  <a:txBody>
                    <a:bodyPr>
                      <a:noAutofit/>
                    </a:bodyPr>
                    <a:lstStyle/>
                    <a:p>
                      <a:pPr indent="0" lvl="0" marL="0" marR="0" rtl="0" algn="l">
                        <a:lnSpc>
                          <a:spcPct val="100000"/>
                        </a:lnSpc>
                        <a:spcBef>
                          <a:spcPts val="0"/>
                        </a:spcBef>
                        <a:spcAft>
                          <a:spcPts val="0"/>
                        </a:spcAft>
                        <a:buClr>
                          <a:schemeClr val="dk1"/>
                        </a:buClr>
                        <a:buSzPts val="900"/>
                        <a:buFont typeface="Arial"/>
                        <a:buNone/>
                      </a:pPr>
                      <a:r>
                        <a:rPr lang="en-US" sz="900"/>
                        <a:t>Shielding box </a:t>
                      </a:r>
                      <a:endParaRPr sz="900">
                        <a:solidFill>
                          <a:schemeClr val="dk1"/>
                        </a:solidFill>
                        <a:latin typeface="Arial"/>
                        <a:ea typeface="Arial"/>
                        <a:cs typeface="Arial"/>
                        <a:sym typeface="Arial"/>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gridSpan="2">
                  <a:txBody>
                    <a:bodyPr>
                      <a:noAutofit/>
                    </a:bodyPr>
                    <a:lstStyle/>
                    <a:p>
                      <a:pPr indent="0" lvl="0" marL="0" marR="0" rtl="0" algn="ctr">
                        <a:lnSpc>
                          <a:spcPct val="100000"/>
                        </a:lnSpc>
                        <a:spcBef>
                          <a:spcPts val="0"/>
                        </a:spcBef>
                        <a:spcAft>
                          <a:spcPts val="0"/>
                        </a:spcAft>
                        <a:buClr>
                          <a:schemeClr val="dk1"/>
                        </a:buClr>
                        <a:buSzPts val="900"/>
                        <a:buFont typeface="Arial"/>
                        <a:buNone/>
                      </a:pPr>
                      <a:r>
                        <a:t/>
                      </a:r>
                      <a:endParaRPr b="0" i="0" sz="900" u="none" cap="none" strike="noStrike">
                        <a:solidFill>
                          <a:schemeClr val="dk1"/>
                        </a:solidFill>
                        <a:latin typeface="Calibri"/>
                        <a:ea typeface="Calibri"/>
                        <a:cs typeface="Calibri"/>
                        <a:sym typeface="Calibri"/>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404825">
                <a:tc>
                  <a:txBody>
                    <a:bodyPr>
                      <a:noAutofit/>
                    </a:bodyPr>
                    <a:lstStyle/>
                    <a:p>
                      <a:pPr indent="0" lvl="0" marL="0" marR="0" rtl="0" algn="l">
                        <a:lnSpc>
                          <a:spcPct val="100000"/>
                        </a:lnSpc>
                        <a:spcBef>
                          <a:spcPts val="0"/>
                        </a:spcBef>
                        <a:spcAft>
                          <a:spcPts val="0"/>
                        </a:spcAft>
                        <a:buClr>
                          <a:schemeClr val="dk1"/>
                        </a:buClr>
                        <a:buSzPts val="900"/>
                        <a:buFont typeface="Arial"/>
                        <a:buNone/>
                      </a:pPr>
                      <a:r>
                        <a:rPr b="0" lang="en-US" sz="900">
                          <a:solidFill>
                            <a:schemeClr val="dk1"/>
                          </a:solidFill>
                          <a:latin typeface="Arial"/>
                          <a:ea typeface="Arial"/>
                          <a:cs typeface="Arial"/>
                          <a:sym typeface="Arial"/>
                        </a:rPr>
                        <a:t>PC</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gridSpan="2">
                  <a:txBody>
                    <a:bodyPr>
                      <a:noAutofit/>
                    </a:bodyPr>
                    <a:lstStyle/>
                    <a:p>
                      <a:pPr indent="0" lvl="0" marL="0" marR="0" rtl="0" algn="ctr">
                        <a:lnSpc>
                          <a:spcPct val="100000"/>
                        </a:lnSpc>
                        <a:spcBef>
                          <a:spcPts val="0"/>
                        </a:spcBef>
                        <a:spcAft>
                          <a:spcPts val="0"/>
                        </a:spcAft>
                        <a:buClr>
                          <a:schemeClr val="dk1"/>
                        </a:buClr>
                        <a:buSzPts val="900"/>
                        <a:buFont typeface="Arial"/>
                        <a:buNone/>
                      </a:pPr>
                      <a:r>
                        <a:t/>
                      </a:r>
                      <a:endParaRPr b="0" sz="900">
                        <a:solidFill>
                          <a:schemeClr val="dk1"/>
                        </a:solidFill>
                        <a:latin typeface="Arial"/>
                        <a:ea typeface="Arial"/>
                        <a:cs typeface="Arial"/>
                        <a:sym typeface="Arial"/>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r h="404825">
                <a:tc>
                  <a:txBody>
                    <a:bodyPr>
                      <a:noAutofit/>
                    </a:bodyPr>
                    <a:lstStyle/>
                    <a:p>
                      <a:pPr indent="0" lvl="0" marL="0" marR="0" rtl="0" algn="l">
                        <a:lnSpc>
                          <a:spcPct val="100000"/>
                        </a:lnSpc>
                        <a:spcBef>
                          <a:spcPts val="0"/>
                        </a:spcBef>
                        <a:spcAft>
                          <a:spcPts val="0"/>
                        </a:spcAft>
                        <a:buClr>
                          <a:schemeClr val="dk1"/>
                        </a:buClr>
                        <a:buSzPts val="900"/>
                        <a:buFont typeface="Arial"/>
                        <a:buNone/>
                      </a:pPr>
                      <a:r>
                        <a:rPr b="0" lang="en-US" sz="900">
                          <a:solidFill>
                            <a:schemeClr val="dk1"/>
                          </a:solidFill>
                          <a:latin typeface="Arial"/>
                          <a:ea typeface="Arial"/>
                          <a:cs typeface="Arial"/>
                          <a:sym typeface="Arial"/>
                        </a:rPr>
                        <a:t>CMU</a:t>
                      </a:r>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gridSpan="2">
                  <a:txBody>
                    <a:bodyPr>
                      <a:noAutofit/>
                    </a:bodyPr>
                    <a:lstStyle/>
                    <a:p>
                      <a:pPr indent="0" lvl="0" marL="0" marR="0" rtl="0" algn="ctr">
                        <a:lnSpc>
                          <a:spcPct val="100000"/>
                        </a:lnSpc>
                        <a:spcBef>
                          <a:spcPts val="0"/>
                        </a:spcBef>
                        <a:spcAft>
                          <a:spcPts val="0"/>
                        </a:spcAft>
                        <a:buClr>
                          <a:schemeClr val="dk1"/>
                        </a:buClr>
                        <a:buSzPts val="900"/>
                        <a:buFont typeface="Arial"/>
                        <a:buNone/>
                      </a:pPr>
                      <a:r>
                        <a:t/>
                      </a:r>
                      <a:endParaRPr b="0" sz="900">
                        <a:solidFill>
                          <a:schemeClr val="dk1"/>
                        </a:solidFill>
                        <a:latin typeface="Arial"/>
                        <a:ea typeface="Arial"/>
                        <a:cs typeface="Arial"/>
                        <a:sym typeface="Arial"/>
                      </a:endParaRPr>
                    </a:p>
                  </a:txBody>
                  <a:tcPr marT="28100" marB="28100" marR="57900" marL="5790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hMerge="1"/>
              </a:tr>
            </a:tbl>
          </a:graphicData>
        </a:graphic>
      </p:graphicFrame>
      <p:sp>
        <p:nvSpPr>
          <p:cNvPr id="697" name="Google Shape;697;p38"/>
          <p:cNvSpPr txBox="1"/>
          <p:nvPr/>
        </p:nvSpPr>
        <p:spPr>
          <a:xfrm>
            <a:off x="590365" y="1377568"/>
            <a:ext cx="7286810" cy="2092881"/>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Take the phone.</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Coupling test: Insert USB cable, hold down the power button and volume button into the engineering mode, the phone is placed in the position have been adjusted properly shielded box . Press "enter", the test program will automatically be tested. Test results are shown on the screen.</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Open the shielding box after test over. And take out the phone.</a:t>
            </a:r>
            <a:endParaRPr/>
          </a:p>
          <a:p>
            <a:pPr indent="-260350" lvl="0" marL="342900" marR="0" rtl="0" algn="l">
              <a:spcBef>
                <a:spcPts val="0"/>
              </a:spcBef>
              <a:spcAft>
                <a:spcPts val="0"/>
              </a:spcAft>
              <a:buClr>
                <a:schemeClr val="dk1"/>
              </a:buClr>
              <a:buSzPts val="1300"/>
              <a:buFont typeface="Arial"/>
              <a:buNone/>
            </a:pPr>
            <a:r>
              <a:t/>
            </a:r>
            <a:endParaRPr sz="1300">
              <a:solidFill>
                <a:schemeClr val="dk1"/>
              </a:solidFill>
              <a:latin typeface="Arial"/>
              <a:ea typeface="Arial"/>
              <a:cs typeface="Arial"/>
              <a:sym typeface="Arial"/>
            </a:endParaRPr>
          </a:p>
          <a:p>
            <a:pPr indent="-342900" lvl="0" marL="342900" marR="0" rtl="0" algn="l">
              <a:spcBef>
                <a:spcPts val="0"/>
              </a:spcBef>
              <a:spcAft>
                <a:spcPts val="0"/>
              </a:spcAft>
              <a:buClr>
                <a:schemeClr val="dk1"/>
              </a:buClr>
              <a:buSzPts val="1300"/>
              <a:buFont typeface="Arial"/>
              <a:buAutoNum type="arabicPeriod"/>
            </a:pPr>
            <a:r>
              <a:rPr lang="en-US" sz="1300">
                <a:solidFill>
                  <a:schemeClr val="dk1"/>
                </a:solidFill>
                <a:latin typeface="Arial"/>
                <a:ea typeface="Arial"/>
                <a:cs typeface="Arial"/>
                <a:sym typeface="Arial"/>
              </a:rPr>
              <a:t>Self-check.</a:t>
            </a:r>
            <a:endParaRPr sz="1300">
              <a:solidFill>
                <a:schemeClr val="dk1"/>
              </a:solidFill>
              <a:latin typeface="Arial"/>
              <a:ea typeface="Arial"/>
              <a:cs typeface="Arial"/>
              <a:sym typeface="Arial"/>
            </a:endParaRPr>
          </a:p>
        </p:txBody>
      </p:sp>
      <p:sp>
        <p:nvSpPr>
          <p:cNvPr id="698" name="Google Shape;698;p38"/>
          <p:cNvSpPr/>
          <p:nvPr/>
        </p:nvSpPr>
        <p:spPr>
          <a:xfrm>
            <a:off x="303846" y="1813257"/>
            <a:ext cx="179387" cy="190500"/>
          </a:xfrm>
          <a:prstGeom prst="rect">
            <a:avLst/>
          </a:prstGeom>
          <a:solidFill>
            <a:srgbClr val="0000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699" name="Google Shape;699;p38"/>
          <p:cNvSpPr/>
          <p:nvPr/>
        </p:nvSpPr>
        <p:spPr>
          <a:xfrm>
            <a:off x="306388" y="1431925"/>
            <a:ext cx="193675" cy="200025"/>
          </a:xfrm>
          <a:prstGeom prst="ellipse">
            <a:avLst/>
          </a:prstGeom>
          <a:solidFill>
            <a:srgbClr val="FFFF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700" name="Google Shape;700;p38"/>
          <p:cNvSpPr/>
          <p:nvPr/>
        </p:nvSpPr>
        <p:spPr>
          <a:xfrm>
            <a:off x="325438" y="3184525"/>
            <a:ext cx="193675" cy="200025"/>
          </a:xfrm>
          <a:prstGeom prst="ellipse">
            <a:avLst/>
          </a:prstGeom>
          <a:solidFill>
            <a:srgbClr val="FFFF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
        <p:nvSpPr>
          <p:cNvPr id="701" name="Google Shape;701;p38"/>
          <p:cNvSpPr/>
          <p:nvPr/>
        </p:nvSpPr>
        <p:spPr>
          <a:xfrm>
            <a:off x="341946" y="2803857"/>
            <a:ext cx="179387" cy="190500"/>
          </a:xfrm>
          <a:prstGeom prst="rect">
            <a:avLst/>
          </a:prstGeom>
          <a:solidFill>
            <a:srgbClr val="0000FF"/>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300">
              <a:solidFill>
                <a:schemeClr val="dk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