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75" r:id="rId4"/>
    <p:sldMasterId id="2147483776" r:id="rId5"/>
    <p:sldMasterId id="214748377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y="5143500" cx="9144000"/>
  <p:notesSz cx="6858000" cy="9144000"/>
  <p:embeddedFontLst>
    <p:embeddedFont>
      <p:font typeface="Roboto"/>
      <p:regular r:id="rId56"/>
      <p:bold r:id="rId57"/>
      <p:italic r:id="rId58"/>
      <p:boldItalic r:id="rId59"/>
    </p:embeddedFont>
    <p:embeddedFont>
      <p:font typeface="Helvetica Neue"/>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BA199D2-EE35-45FF-B93C-0D7445E7441E}">
  <a:tblStyle styleId="{EBA199D2-EE35-45FF-B93C-0D7445E7441E}"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6CAB981-F9EF-4B3B-9428-E525F3BF9C09}"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3F57518-F7ED-4978-B2EC-4A8966DD6632}" styleName="Table_2">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AE7E7"/>
          </a:solidFill>
        </a:fill>
      </a:tcStyle>
    </a:wholeTbl>
    <a:band1H>
      <a:tcTxStyle b="off" i="off"/>
      <a:tcStyle>
        <a:fill>
          <a:solidFill>
            <a:srgbClr val="F4CBCB"/>
          </a:solidFill>
        </a:fill>
      </a:tcStyle>
    </a:band1H>
    <a:band2H>
      <a:tcTxStyle b="off" i="off"/>
    </a:band2H>
    <a:band1V>
      <a:tcTxStyle b="off" i="off"/>
      <a:tcStyle>
        <a:fill>
          <a:solidFill>
            <a:srgbClr val="F4CBC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5EF45C6D-1664-4BF1-8E41-81424864B2A9}" styleName="Table_3">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713A4E97-3C98-4F95-BBF5-96AB8BB2D7F9}" styleName="Table_4">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15D7C93-B970-4440-9FC9-9C1126726522}" styleName="Table_5">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B93EC96-5D5E-488F-877A-4A74021E158E}" styleName="Table_6">
    <a:wholeTbl>
      <a:tcTxStyle b="off" i="off">
        <a:font>
          <a:latin typeface="Arial"/>
          <a:ea typeface="Arial"/>
          <a:cs typeface="Arial"/>
        </a:font>
        <a:srgbClr val="000000"/>
      </a:tcTxStyle>
      <a:tcStyle>
        <a:tcBdr>
          <a:left>
            <a:ln cap="flat" cmpd="sng" w="12700">
              <a:solidFill>
                <a:srgbClr val="D9D9D9"/>
              </a:solidFill>
              <a:prstDash val="solid"/>
              <a:round/>
              <a:headEnd len="sm" w="sm" type="none"/>
              <a:tailEnd len="sm" w="sm" type="none"/>
            </a:ln>
          </a:left>
          <a:right>
            <a:ln cap="flat" cmpd="sng" w="12700">
              <a:solidFill>
                <a:srgbClr val="D9D9D9"/>
              </a:solidFill>
              <a:prstDash val="solid"/>
              <a:round/>
              <a:headEnd len="sm" w="sm" type="none"/>
              <a:tailEnd len="sm" w="sm" type="none"/>
            </a:ln>
          </a:right>
          <a:top>
            <a:ln cap="flat" cmpd="sng" w="12700">
              <a:solidFill>
                <a:srgbClr val="D9D9D9"/>
              </a:solidFill>
              <a:prstDash val="solid"/>
              <a:round/>
              <a:headEnd len="sm" w="sm" type="none"/>
              <a:tailEnd len="sm" w="sm" type="none"/>
            </a:ln>
          </a:top>
          <a:bottom>
            <a:ln cap="flat" cmpd="sng" w="12700">
              <a:solidFill>
                <a:srgbClr val="D9D9D9"/>
              </a:solidFill>
              <a:prstDash val="solid"/>
              <a:round/>
              <a:headEnd len="sm" w="sm" type="none"/>
              <a:tailEnd len="sm" w="sm" type="none"/>
            </a:ln>
          </a:bottom>
          <a:insideH>
            <a:ln cap="flat" cmpd="sng" w="12700">
              <a:solidFill>
                <a:srgbClr val="D9D9D9"/>
              </a:solidFill>
              <a:prstDash val="solid"/>
              <a:round/>
              <a:headEnd len="sm" w="sm" type="none"/>
              <a:tailEnd len="sm" w="sm" type="none"/>
            </a:ln>
          </a:insideH>
          <a:insideV>
            <a:ln cap="flat" cmpd="sng" w="12700">
              <a:solidFill>
                <a:srgbClr val="D9D9D9"/>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HelveticaNeue-italic.fntdata"/><Relationship Id="rId61" Type="http://schemas.openxmlformats.org/officeDocument/2006/relationships/font" Target="fonts/HelveticaNeue-bold.fntdata"/><Relationship Id="rId20" Type="http://schemas.openxmlformats.org/officeDocument/2006/relationships/slide" Target="slides/slide13.xml"/><Relationship Id="rId63" Type="http://schemas.openxmlformats.org/officeDocument/2006/relationships/font" Target="fonts/HelveticaNeue-bold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HelveticaNeue-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Roboto-bold.fntdata"/><Relationship Id="rId12" Type="http://schemas.openxmlformats.org/officeDocument/2006/relationships/slide" Target="slides/slide5.xml"/><Relationship Id="rId56" Type="http://schemas.openxmlformats.org/officeDocument/2006/relationships/font" Target="fonts/Roboto-regular.fntdata"/><Relationship Id="rId15" Type="http://schemas.openxmlformats.org/officeDocument/2006/relationships/slide" Target="slides/slide8.xml"/><Relationship Id="rId59" Type="http://schemas.openxmlformats.org/officeDocument/2006/relationships/font" Target="fonts/Roboto-boldItalic.fntdata"/><Relationship Id="rId14" Type="http://schemas.openxmlformats.org/officeDocument/2006/relationships/slide" Target="slides/slide7.xml"/><Relationship Id="rId58" Type="http://schemas.openxmlformats.org/officeDocument/2006/relationships/font" Target="fonts/Roboto-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6" name="Shape 986"/>
        <p:cNvGrpSpPr/>
        <p:nvPr/>
      </p:nvGrpSpPr>
      <p:grpSpPr>
        <a:xfrm>
          <a:off x="0" y="0"/>
          <a:ext cx="0" cy="0"/>
          <a:chOff x="0" y="0"/>
          <a:chExt cx="0" cy="0"/>
        </a:xfrm>
      </p:grpSpPr>
      <p:sp>
        <p:nvSpPr>
          <p:cNvPr id="987" name="Google Shape;987;p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88" name="Google Shape;988;p1: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2" name="Shape 992"/>
        <p:cNvGrpSpPr/>
        <p:nvPr/>
      </p:nvGrpSpPr>
      <p:grpSpPr>
        <a:xfrm>
          <a:off x="0" y="0"/>
          <a:ext cx="0" cy="0"/>
          <a:chOff x="0" y="0"/>
          <a:chExt cx="0" cy="0"/>
        </a:xfrm>
      </p:grpSpPr>
      <p:sp>
        <p:nvSpPr>
          <p:cNvPr id="993" name="Google Shape;993;p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94" name="Google Shape;994;p2: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1" name="Shape 1001"/>
        <p:cNvGrpSpPr/>
        <p:nvPr/>
      </p:nvGrpSpPr>
      <p:grpSpPr>
        <a:xfrm>
          <a:off x="0" y="0"/>
          <a:ext cx="0" cy="0"/>
          <a:chOff x="0" y="0"/>
          <a:chExt cx="0" cy="0"/>
        </a:xfrm>
      </p:grpSpPr>
      <p:sp>
        <p:nvSpPr>
          <p:cNvPr id="1002" name="Google Shape;1002;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03" name="Google Shape;1003;p3: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1" name="Shape 1021"/>
        <p:cNvGrpSpPr/>
        <p:nvPr/>
      </p:nvGrpSpPr>
      <p:grpSpPr>
        <a:xfrm>
          <a:off x="0" y="0"/>
          <a:ext cx="0" cy="0"/>
          <a:chOff x="0" y="0"/>
          <a:chExt cx="0" cy="0"/>
        </a:xfrm>
      </p:grpSpPr>
      <p:sp>
        <p:nvSpPr>
          <p:cNvPr id="1022" name="Google Shape;1022;p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23" name="Google Shape;1023;p4: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0" name="Shape 1030"/>
        <p:cNvGrpSpPr/>
        <p:nvPr/>
      </p:nvGrpSpPr>
      <p:grpSpPr>
        <a:xfrm>
          <a:off x="0" y="0"/>
          <a:ext cx="0" cy="0"/>
          <a:chOff x="0" y="0"/>
          <a:chExt cx="0" cy="0"/>
        </a:xfrm>
      </p:grpSpPr>
      <p:sp>
        <p:nvSpPr>
          <p:cNvPr id="1031" name="Google Shape;1031;p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32" name="Google Shape;1032;p5: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2" name="Shape 1042"/>
        <p:cNvGrpSpPr/>
        <p:nvPr/>
      </p:nvGrpSpPr>
      <p:grpSpPr>
        <a:xfrm>
          <a:off x="0" y="0"/>
          <a:ext cx="0" cy="0"/>
          <a:chOff x="0" y="0"/>
          <a:chExt cx="0" cy="0"/>
        </a:xfrm>
      </p:grpSpPr>
      <p:sp>
        <p:nvSpPr>
          <p:cNvPr id="1043" name="Google Shape;1043;p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44" name="Google Shape;1044;p6: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2" name="Shape 1052"/>
        <p:cNvGrpSpPr/>
        <p:nvPr/>
      </p:nvGrpSpPr>
      <p:grpSpPr>
        <a:xfrm>
          <a:off x="0" y="0"/>
          <a:ext cx="0" cy="0"/>
          <a:chOff x="0" y="0"/>
          <a:chExt cx="0" cy="0"/>
        </a:xfrm>
      </p:grpSpPr>
      <p:sp>
        <p:nvSpPr>
          <p:cNvPr id="1053" name="Google Shape;1053;p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54" name="Google Shape;1054;p7: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7" name="Shape 1067"/>
        <p:cNvGrpSpPr/>
        <p:nvPr/>
      </p:nvGrpSpPr>
      <p:grpSpPr>
        <a:xfrm>
          <a:off x="0" y="0"/>
          <a:ext cx="0" cy="0"/>
          <a:chOff x="0" y="0"/>
          <a:chExt cx="0" cy="0"/>
        </a:xfrm>
      </p:grpSpPr>
      <p:sp>
        <p:nvSpPr>
          <p:cNvPr id="1068" name="Google Shape;1068;p8: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p:txBody>
      </p:sp>
      <p:sp>
        <p:nvSpPr>
          <p:cNvPr id="1069" name="Google Shape;1069;p8:notes"/>
          <p:cNvSpPr/>
          <p:nvPr>
            <p:ph idx="2" type="sldImg"/>
          </p:nvPr>
        </p:nvSpPr>
        <p:spPr>
          <a:xfrm>
            <a:off x="685085" y="1143000"/>
            <a:ext cx="54879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4" name="Shape 1094"/>
        <p:cNvGrpSpPr/>
        <p:nvPr/>
      </p:nvGrpSpPr>
      <p:grpSpPr>
        <a:xfrm>
          <a:off x="0" y="0"/>
          <a:ext cx="0" cy="0"/>
          <a:chOff x="0" y="0"/>
          <a:chExt cx="0" cy="0"/>
        </a:xfrm>
      </p:grpSpPr>
      <p:sp>
        <p:nvSpPr>
          <p:cNvPr id="1095" name="Google Shape;1095;p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96" name="Google Shape;1096;p9: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5" name="Shape 1115"/>
        <p:cNvGrpSpPr/>
        <p:nvPr/>
      </p:nvGrpSpPr>
      <p:grpSpPr>
        <a:xfrm>
          <a:off x="0" y="0"/>
          <a:ext cx="0" cy="0"/>
          <a:chOff x="0" y="0"/>
          <a:chExt cx="0" cy="0"/>
        </a:xfrm>
      </p:grpSpPr>
      <p:sp>
        <p:nvSpPr>
          <p:cNvPr id="1116" name="Google Shape;1116;p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17" name="Google Shape;1117;p10: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0" name="Shape 1140"/>
        <p:cNvGrpSpPr/>
        <p:nvPr/>
      </p:nvGrpSpPr>
      <p:grpSpPr>
        <a:xfrm>
          <a:off x="0" y="0"/>
          <a:ext cx="0" cy="0"/>
          <a:chOff x="0" y="0"/>
          <a:chExt cx="0" cy="0"/>
        </a:xfrm>
      </p:grpSpPr>
      <p:sp>
        <p:nvSpPr>
          <p:cNvPr id="1141" name="Google Shape;1141;p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42" name="Google Shape;1142;p11: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1" name="Shape 1151"/>
        <p:cNvGrpSpPr/>
        <p:nvPr/>
      </p:nvGrpSpPr>
      <p:grpSpPr>
        <a:xfrm>
          <a:off x="0" y="0"/>
          <a:ext cx="0" cy="0"/>
          <a:chOff x="0" y="0"/>
          <a:chExt cx="0" cy="0"/>
        </a:xfrm>
      </p:grpSpPr>
      <p:sp>
        <p:nvSpPr>
          <p:cNvPr id="1152" name="Google Shape;1152;p1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53" name="Google Shape;1153;p12: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6" name="Shape 1176"/>
        <p:cNvGrpSpPr/>
        <p:nvPr/>
      </p:nvGrpSpPr>
      <p:grpSpPr>
        <a:xfrm>
          <a:off x="0" y="0"/>
          <a:ext cx="0" cy="0"/>
          <a:chOff x="0" y="0"/>
          <a:chExt cx="0" cy="0"/>
        </a:xfrm>
      </p:grpSpPr>
      <p:sp>
        <p:nvSpPr>
          <p:cNvPr id="1177" name="Google Shape;1177;p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78" name="Google Shape;1178;p13: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6" name="Shape 1206"/>
        <p:cNvGrpSpPr/>
        <p:nvPr/>
      </p:nvGrpSpPr>
      <p:grpSpPr>
        <a:xfrm>
          <a:off x="0" y="0"/>
          <a:ext cx="0" cy="0"/>
          <a:chOff x="0" y="0"/>
          <a:chExt cx="0" cy="0"/>
        </a:xfrm>
      </p:grpSpPr>
      <p:sp>
        <p:nvSpPr>
          <p:cNvPr id="1207" name="Google Shape;1207;p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08" name="Google Shape;1208;p14: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4" name="Shape 1214"/>
        <p:cNvGrpSpPr/>
        <p:nvPr/>
      </p:nvGrpSpPr>
      <p:grpSpPr>
        <a:xfrm>
          <a:off x="0" y="0"/>
          <a:ext cx="0" cy="0"/>
          <a:chOff x="0" y="0"/>
          <a:chExt cx="0" cy="0"/>
        </a:xfrm>
      </p:grpSpPr>
      <p:sp>
        <p:nvSpPr>
          <p:cNvPr id="1215" name="Google Shape;1215;p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16" name="Google Shape;1216;p15: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6" name="Shape 1236"/>
        <p:cNvGrpSpPr/>
        <p:nvPr/>
      </p:nvGrpSpPr>
      <p:grpSpPr>
        <a:xfrm>
          <a:off x="0" y="0"/>
          <a:ext cx="0" cy="0"/>
          <a:chOff x="0" y="0"/>
          <a:chExt cx="0" cy="0"/>
        </a:xfrm>
      </p:grpSpPr>
      <p:sp>
        <p:nvSpPr>
          <p:cNvPr id="1237" name="Google Shape;1237;p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38" name="Google Shape;1238;p16: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7" name="Shape 1247"/>
        <p:cNvGrpSpPr/>
        <p:nvPr/>
      </p:nvGrpSpPr>
      <p:grpSpPr>
        <a:xfrm>
          <a:off x="0" y="0"/>
          <a:ext cx="0" cy="0"/>
          <a:chOff x="0" y="0"/>
          <a:chExt cx="0" cy="0"/>
        </a:xfrm>
      </p:grpSpPr>
      <p:sp>
        <p:nvSpPr>
          <p:cNvPr id="1248" name="Google Shape;1248;p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49" name="Google Shape;1249;p17: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7" name="Shape 1257"/>
        <p:cNvGrpSpPr/>
        <p:nvPr/>
      </p:nvGrpSpPr>
      <p:grpSpPr>
        <a:xfrm>
          <a:off x="0" y="0"/>
          <a:ext cx="0" cy="0"/>
          <a:chOff x="0" y="0"/>
          <a:chExt cx="0" cy="0"/>
        </a:xfrm>
      </p:grpSpPr>
      <p:sp>
        <p:nvSpPr>
          <p:cNvPr id="1258" name="Google Shape;1258;p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59" name="Google Shape;1259;p18: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8" name="Shape 1288"/>
        <p:cNvGrpSpPr/>
        <p:nvPr/>
      </p:nvGrpSpPr>
      <p:grpSpPr>
        <a:xfrm>
          <a:off x="0" y="0"/>
          <a:ext cx="0" cy="0"/>
          <a:chOff x="0" y="0"/>
          <a:chExt cx="0" cy="0"/>
        </a:xfrm>
      </p:grpSpPr>
      <p:sp>
        <p:nvSpPr>
          <p:cNvPr id="1289" name="Google Shape;1289;p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90" name="Google Shape;1290;p19: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9" name="Shape 1309"/>
        <p:cNvGrpSpPr/>
        <p:nvPr/>
      </p:nvGrpSpPr>
      <p:grpSpPr>
        <a:xfrm>
          <a:off x="0" y="0"/>
          <a:ext cx="0" cy="0"/>
          <a:chOff x="0" y="0"/>
          <a:chExt cx="0" cy="0"/>
        </a:xfrm>
      </p:grpSpPr>
      <p:sp>
        <p:nvSpPr>
          <p:cNvPr id="1310" name="Google Shape;1310;p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11" name="Google Shape;1311;p20: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1" name="Shape 1321"/>
        <p:cNvGrpSpPr/>
        <p:nvPr/>
      </p:nvGrpSpPr>
      <p:grpSpPr>
        <a:xfrm>
          <a:off x="0" y="0"/>
          <a:ext cx="0" cy="0"/>
          <a:chOff x="0" y="0"/>
          <a:chExt cx="0" cy="0"/>
        </a:xfrm>
      </p:grpSpPr>
      <p:sp>
        <p:nvSpPr>
          <p:cNvPr id="1322" name="Google Shape;1322;p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23" name="Google Shape;1323;p21: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3" name="Shape 1333"/>
        <p:cNvGrpSpPr/>
        <p:nvPr/>
      </p:nvGrpSpPr>
      <p:grpSpPr>
        <a:xfrm>
          <a:off x="0" y="0"/>
          <a:ext cx="0" cy="0"/>
          <a:chOff x="0" y="0"/>
          <a:chExt cx="0" cy="0"/>
        </a:xfrm>
      </p:grpSpPr>
      <p:sp>
        <p:nvSpPr>
          <p:cNvPr id="1334" name="Google Shape;1334;p22: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5" name="Google Shape;133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1" name="Shape 1341"/>
        <p:cNvGrpSpPr/>
        <p:nvPr/>
      </p:nvGrpSpPr>
      <p:grpSpPr>
        <a:xfrm>
          <a:off x="0" y="0"/>
          <a:ext cx="0" cy="0"/>
          <a:chOff x="0" y="0"/>
          <a:chExt cx="0" cy="0"/>
        </a:xfrm>
      </p:grpSpPr>
      <p:sp>
        <p:nvSpPr>
          <p:cNvPr id="1342" name="Google Shape;1342;p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43" name="Google Shape;1343;p23: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8" name="Shape 1348"/>
        <p:cNvGrpSpPr/>
        <p:nvPr/>
      </p:nvGrpSpPr>
      <p:grpSpPr>
        <a:xfrm>
          <a:off x="0" y="0"/>
          <a:ext cx="0" cy="0"/>
          <a:chOff x="0" y="0"/>
          <a:chExt cx="0" cy="0"/>
        </a:xfrm>
      </p:grpSpPr>
      <p:sp>
        <p:nvSpPr>
          <p:cNvPr id="1349" name="Google Shape;1349;p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50" name="Google Shape;1350;p24: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9" name="Shape 1369"/>
        <p:cNvGrpSpPr/>
        <p:nvPr/>
      </p:nvGrpSpPr>
      <p:grpSpPr>
        <a:xfrm>
          <a:off x="0" y="0"/>
          <a:ext cx="0" cy="0"/>
          <a:chOff x="0" y="0"/>
          <a:chExt cx="0" cy="0"/>
        </a:xfrm>
      </p:grpSpPr>
      <p:sp>
        <p:nvSpPr>
          <p:cNvPr id="1370" name="Google Shape;1370;p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71" name="Google Shape;1371;p25: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0" name="Shape 1380"/>
        <p:cNvGrpSpPr/>
        <p:nvPr/>
      </p:nvGrpSpPr>
      <p:grpSpPr>
        <a:xfrm>
          <a:off x="0" y="0"/>
          <a:ext cx="0" cy="0"/>
          <a:chOff x="0" y="0"/>
          <a:chExt cx="0" cy="0"/>
        </a:xfrm>
      </p:grpSpPr>
      <p:sp>
        <p:nvSpPr>
          <p:cNvPr id="1381" name="Google Shape;1381;p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82" name="Google Shape;1382;p26: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0" name="Shape 1390"/>
        <p:cNvGrpSpPr/>
        <p:nvPr/>
      </p:nvGrpSpPr>
      <p:grpSpPr>
        <a:xfrm>
          <a:off x="0" y="0"/>
          <a:ext cx="0" cy="0"/>
          <a:chOff x="0" y="0"/>
          <a:chExt cx="0" cy="0"/>
        </a:xfrm>
      </p:grpSpPr>
      <p:sp>
        <p:nvSpPr>
          <p:cNvPr id="1391" name="Google Shape;1391;p2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92" name="Google Shape;1392;p27: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3" name="Shape 1403"/>
        <p:cNvGrpSpPr/>
        <p:nvPr/>
      </p:nvGrpSpPr>
      <p:grpSpPr>
        <a:xfrm>
          <a:off x="0" y="0"/>
          <a:ext cx="0" cy="0"/>
          <a:chOff x="0" y="0"/>
          <a:chExt cx="0" cy="0"/>
        </a:xfrm>
      </p:grpSpPr>
      <p:sp>
        <p:nvSpPr>
          <p:cNvPr id="1404" name="Google Shape;1404;p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05" name="Google Shape;1405;p28: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4" name="Shape 1424"/>
        <p:cNvGrpSpPr/>
        <p:nvPr/>
      </p:nvGrpSpPr>
      <p:grpSpPr>
        <a:xfrm>
          <a:off x="0" y="0"/>
          <a:ext cx="0" cy="0"/>
          <a:chOff x="0" y="0"/>
          <a:chExt cx="0" cy="0"/>
        </a:xfrm>
      </p:grpSpPr>
      <p:sp>
        <p:nvSpPr>
          <p:cNvPr id="1425" name="Google Shape;1425;p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26" name="Google Shape;1426;p29: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6" name="Shape 1456"/>
        <p:cNvGrpSpPr/>
        <p:nvPr/>
      </p:nvGrpSpPr>
      <p:grpSpPr>
        <a:xfrm>
          <a:off x="0" y="0"/>
          <a:ext cx="0" cy="0"/>
          <a:chOff x="0" y="0"/>
          <a:chExt cx="0" cy="0"/>
        </a:xfrm>
      </p:grpSpPr>
      <p:sp>
        <p:nvSpPr>
          <p:cNvPr id="1457" name="Google Shape;1457;p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58" name="Google Shape;1458;p30: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9" name="Shape 1469"/>
        <p:cNvGrpSpPr/>
        <p:nvPr/>
      </p:nvGrpSpPr>
      <p:grpSpPr>
        <a:xfrm>
          <a:off x="0" y="0"/>
          <a:ext cx="0" cy="0"/>
          <a:chOff x="0" y="0"/>
          <a:chExt cx="0" cy="0"/>
        </a:xfrm>
      </p:grpSpPr>
      <p:sp>
        <p:nvSpPr>
          <p:cNvPr id="1470" name="Google Shape;1470;p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71" name="Google Shape;1471;p31: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3" name="Shape 1483"/>
        <p:cNvGrpSpPr/>
        <p:nvPr/>
      </p:nvGrpSpPr>
      <p:grpSpPr>
        <a:xfrm>
          <a:off x="0" y="0"/>
          <a:ext cx="0" cy="0"/>
          <a:chOff x="0" y="0"/>
          <a:chExt cx="0" cy="0"/>
        </a:xfrm>
      </p:grpSpPr>
      <p:sp>
        <p:nvSpPr>
          <p:cNvPr id="1484" name="Google Shape;1484;p3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85" name="Google Shape;1485;p32: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8" name="Shape 1498"/>
        <p:cNvGrpSpPr/>
        <p:nvPr/>
      </p:nvGrpSpPr>
      <p:grpSpPr>
        <a:xfrm>
          <a:off x="0" y="0"/>
          <a:ext cx="0" cy="0"/>
          <a:chOff x="0" y="0"/>
          <a:chExt cx="0" cy="0"/>
        </a:xfrm>
      </p:grpSpPr>
      <p:sp>
        <p:nvSpPr>
          <p:cNvPr id="1499" name="Google Shape;1499;p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00" name="Google Shape;1500;p33: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9" name="Shape 1519"/>
        <p:cNvGrpSpPr/>
        <p:nvPr/>
      </p:nvGrpSpPr>
      <p:grpSpPr>
        <a:xfrm>
          <a:off x="0" y="0"/>
          <a:ext cx="0" cy="0"/>
          <a:chOff x="0" y="0"/>
          <a:chExt cx="0" cy="0"/>
        </a:xfrm>
      </p:grpSpPr>
      <p:sp>
        <p:nvSpPr>
          <p:cNvPr id="1520" name="Google Shape;1520;p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21" name="Google Shape;1521;p34: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7" name="Shape 1527"/>
        <p:cNvGrpSpPr/>
        <p:nvPr/>
      </p:nvGrpSpPr>
      <p:grpSpPr>
        <a:xfrm>
          <a:off x="0" y="0"/>
          <a:ext cx="0" cy="0"/>
          <a:chOff x="0" y="0"/>
          <a:chExt cx="0" cy="0"/>
        </a:xfrm>
      </p:grpSpPr>
      <p:sp>
        <p:nvSpPr>
          <p:cNvPr id="1528" name="Google Shape;1528;p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29" name="Google Shape;1529;p35: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2" name="Shape 1542"/>
        <p:cNvGrpSpPr/>
        <p:nvPr/>
      </p:nvGrpSpPr>
      <p:grpSpPr>
        <a:xfrm>
          <a:off x="0" y="0"/>
          <a:ext cx="0" cy="0"/>
          <a:chOff x="0" y="0"/>
          <a:chExt cx="0" cy="0"/>
        </a:xfrm>
      </p:grpSpPr>
      <p:sp>
        <p:nvSpPr>
          <p:cNvPr id="1543" name="Google Shape;1543;p3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44" name="Google Shape;1544;p36: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8" name="Shape 1558"/>
        <p:cNvGrpSpPr/>
        <p:nvPr/>
      </p:nvGrpSpPr>
      <p:grpSpPr>
        <a:xfrm>
          <a:off x="0" y="0"/>
          <a:ext cx="0" cy="0"/>
          <a:chOff x="0" y="0"/>
          <a:chExt cx="0" cy="0"/>
        </a:xfrm>
      </p:grpSpPr>
      <p:sp>
        <p:nvSpPr>
          <p:cNvPr id="1559" name="Google Shape;1559;p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60" name="Google Shape;1560;p37: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4" name="Shape 1574"/>
        <p:cNvGrpSpPr/>
        <p:nvPr/>
      </p:nvGrpSpPr>
      <p:grpSpPr>
        <a:xfrm>
          <a:off x="0" y="0"/>
          <a:ext cx="0" cy="0"/>
          <a:chOff x="0" y="0"/>
          <a:chExt cx="0" cy="0"/>
        </a:xfrm>
      </p:grpSpPr>
      <p:sp>
        <p:nvSpPr>
          <p:cNvPr id="1575" name="Google Shape;1575;p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76" name="Google Shape;1576;p38: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2" name="Shape 1612"/>
        <p:cNvGrpSpPr/>
        <p:nvPr/>
      </p:nvGrpSpPr>
      <p:grpSpPr>
        <a:xfrm>
          <a:off x="0" y="0"/>
          <a:ext cx="0" cy="0"/>
          <a:chOff x="0" y="0"/>
          <a:chExt cx="0" cy="0"/>
        </a:xfrm>
      </p:grpSpPr>
      <p:sp>
        <p:nvSpPr>
          <p:cNvPr id="1613" name="Google Shape;1613;p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14" name="Google Shape;1614;p39: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9" name="Shape 1619"/>
        <p:cNvGrpSpPr/>
        <p:nvPr/>
      </p:nvGrpSpPr>
      <p:grpSpPr>
        <a:xfrm>
          <a:off x="0" y="0"/>
          <a:ext cx="0" cy="0"/>
          <a:chOff x="0" y="0"/>
          <a:chExt cx="0" cy="0"/>
        </a:xfrm>
      </p:grpSpPr>
      <p:sp>
        <p:nvSpPr>
          <p:cNvPr id="1620" name="Google Shape;1620;p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21" name="Google Shape;1621;p40: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9" name="Shape 1629"/>
        <p:cNvGrpSpPr/>
        <p:nvPr/>
      </p:nvGrpSpPr>
      <p:grpSpPr>
        <a:xfrm>
          <a:off x="0" y="0"/>
          <a:ext cx="0" cy="0"/>
          <a:chOff x="0" y="0"/>
          <a:chExt cx="0" cy="0"/>
        </a:xfrm>
      </p:grpSpPr>
      <p:sp>
        <p:nvSpPr>
          <p:cNvPr id="1630" name="Google Shape;1630;p4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31" name="Google Shape;1631;p41: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0" name="Shape 1650"/>
        <p:cNvGrpSpPr/>
        <p:nvPr/>
      </p:nvGrpSpPr>
      <p:grpSpPr>
        <a:xfrm>
          <a:off x="0" y="0"/>
          <a:ext cx="0" cy="0"/>
          <a:chOff x="0" y="0"/>
          <a:chExt cx="0" cy="0"/>
        </a:xfrm>
      </p:grpSpPr>
      <p:sp>
        <p:nvSpPr>
          <p:cNvPr id="1651" name="Google Shape;1651;p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52" name="Google Shape;1652;p42: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8" name="Shape 1658"/>
        <p:cNvGrpSpPr/>
        <p:nvPr/>
      </p:nvGrpSpPr>
      <p:grpSpPr>
        <a:xfrm>
          <a:off x="0" y="0"/>
          <a:ext cx="0" cy="0"/>
          <a:chOff x="0" y="0"/>
          <a:chExt cx="0" cy="0"/>
        </a:xfrm>
      </p:grpSpPr>
      <p:sp>
        <p:nvSpPr>
          <p:cNvPr id="1659" name="Google Shape;1659;p4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60" name="Google Shape;1660;p43: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6" name="Shape 1666"/>
        <p:cNvGrpSpPr/>
        <p:nvPr/>
      </p:nvGrpSpPr>
      <p:grpSpPr>
        <a:xfrm>
          <a:off x="0" y="0"/>
          <a:ext cx="0" cy="0"/>
          <a:chOff x="0" y="0"/>
          <a:chExt cx="0" cy="0"/>
        </a:xfrm>
      </p:grpSpPr>
      <p:sp>
        <p:nvSpPr>
          <p:cNvPr id="1667" name="Google Shape;1667;p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68" name="Google Shape;1668;p44: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6" name="Shape 1686"/>
        <p:cNvGrpSpPr/>
        <p:nvPr/>
      </p:nvGrpSpPr>
      <p:grpSpPr>
        <a:xfrm>
          <a:off x="0" y="0"/>
          <a:ext cx="0" cy="0"/>
          <a:chOff x="0" y="0"/>
          <a:chExt cx="0" cy="0"/>
        </a:xfrm>
      </p:grpSpPr>
      <p:sp>
        <p:nvSpPr>
          <p:cNvPr id="1687" name="Google Shape;1687;p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688" name="Google Shape;1688;p45: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8" name="Shape 1698"/>
        <p:cNvGrpSpPr/>
        <p:nvPr/>
      </p:nvGrpSpPr>
      <p:grpSpPr>
        <a:xfrm>
          <a:off x="0" y="0"/>
          <a:ext cx="0" cy="0"/>
          <a:chOff x="0" y="0"/>
          <a:chExt cx="0" cy="0"/>
        </a:xfrm>
      </p:grpSpPr>
      <p:sp>
        <p:nvSpPr>
          <p:cNvPr id="1699" name="Google Shape;1699;p4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00" name="Google Shape;1700;p46: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8" name="Shape 1708"/>
        <p:cNvGrpSpPr/>
        <p:nvPr/>
      </p:nvGrpSpPr>
      <p:grpSpPr>
        <a:xfrm>
          <a:off x="0" y="0"/>
          <a:ext cx="0" cy="0"/>
          <a:chOff x="0" y="0"/>
          <a:chExt cx="0" cy="0"/>
        </a:xfrm>
      </p:grpSpPr>
      <p:sp>
        <p:nvSpPr>
          <p:cNvPr id="1709" name="Google Shape;1709;p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10" name="Google Shape;1710;p47: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5" name="Shape 1715"/>
        <p:cNvGrpSpPr/>
        <p:nvPr/>
      </p:nvGrpSpPr>
      <p:grpSpPr>
        <a:xfrm>
          <a:off x="0" y="0"/>
          <a:ext cx="0" cy="0"/>
          <a:chOff x="0" y="0"/>
          <a:chExt cx="0" cy="0"/>
        </a:xfrm>
      </p:grpSpPr>
      <p:sp>
        <p:nvSpPr>
          <p:cNvPr id="1716" name="Google Shape;1716;p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17" name="Google Shape;1717;p48:notes"/>
          <p:cNvSpPr/>
          <p:nvPr>
            <p:ph idx="2" type="sldImg"/>
          </p:nvPr>
        </p:nvSpPr>
        <p:spPr>
          <a:xfrm>
            <a:off x="380206" y="685800"/>
            <a:ext cx="60975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1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20.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9.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_Moto" showMasterSp="0">
  <p:cSld name="1_Title Slide_Moto">
    <p:spTree>
      <p:nvGrpSpPr>
        <p:cNvPr id="8" name="Shape 8"/>
        <p:cNvGrpSpPr/>
        <p:nvPr/>
      </p:nvGrpSpPr>
      <p:grpSpPr>
        <a:xfrm>
          <a:off x="0" y="0"/>
          <a:ext cx="0" cy="0"/>
          <a:chOff x="0" y="0"/>
          <a:chExt cx="0" cy="0"/>
        </a:xfrm>
      </p:grpSpPr>
      <p:sp>
        <p:nvSpPr>
          <p:cNvPr id="9" name="Google Shape;9;p2"/>
          <p:cNvSpPr/>
          <p:nvPr/>
        </p:nvSpPr>
        <p:spPr>
          <a:xfrm>
            <a:off x="0" y="0"/>
            <a:ext cx="9144000" cy="5143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0" name="Google Shape;10;p2"/>
          <p:cNvPicPr preferRelativeResize="0"/>
          <p:nvPr/>
        </p:nvPicPr>
        <p:blipFill rotWithShape="1">
          <a:blip r:embed="rId2">
            <a:alphaModFix/>
          </a:blip>
          <a:srcRect b="0" l="0" r="0" t="0"/>
          <a:stretch/>
        </p:blipFill>
        <p:spPr>
          <a:xfrm>
            <a:off x="874142" y="480060"/>
            <a:ext cx="7402500" cy="4162800"/>
          </a:xfrm>
          <a:prstGeom prst="rect">
            <a:avLst/>
          </a:prstGeom>
          <a:noFill/>
          <a:ln>
            <a:noFill/>
          </a:ln>
        </p:spPr>
      </p:pic>
      <p:pic>
        <p:nvPicPr>
          <p:cNvPr descr="C:\Users\kathyp\Dropbox\Brand Experience Team\1_Branding Resources\Lenovo Tagline\Different_is_better-REV-Tag-ONLY.png" id="11" name="Google Shape;11;p2"/>
          <p:cNvPicPr preferRelativeResize="0"/>
          <p:nvPr/>
        </p:nvPicPr>
        <p:blipFill rotWithShape="1">
          <a:blip r:embed="rId3">
            <a:alphaModFix/>
          </a:blip>
          <a:srcRect b="0" l="0" r="0" t="0"/>
          <a:stretch/>
        </p:blipFill>
        <p:spPr>
          <a:xfrm>
            <a:off x="8320960" y="4882219"/>
            <a:ext cx="565200" cy="49500"/>
          </a:xfrm>
          <a:prstGeom prst="rect">
            <a:avLst/>
          </a:prstGeom>
          <a:noFill/>
          <a:ln>
            <a:noFill/>
          </a:ln>
        </p:spPr>
      </p:pic>
      <p:sp>
        <p:nvSpPr>
          <p:cNvPr id="12" name="Google Shape;12;p2"/>
          <p:cNvSpPr txBox="1"/>
          <p:nvPr>
            <p:ph type="title"/>
          </p:nvPr>
        </p:nvSpPr>
        <p:spPr>
          <a:xfrm>
            <a:off x="415700" y="377461"/>
            <a:ext cx="8304300" cy="239700"/>
          </a:xfrm>
          <a:prstGeom prst="rect">
            <a:avLst/>
          </a:prstGeom>
          <a:noFill/>
          <a:ln>
            <a:noFill/>
          </a:ln>
        </p:spPr>
        <p:txBody>
          <a:bodyPr anchorCtr="0" anchor="t"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2"/>
          <p:cNvSpPr txBox="1"/>
          <p:nvPr>
            <p:ph idx="1" type="subTitle"/>
          </p:nvPr>
        </p:nvSpPr>
        <p:spPr>
          <a:xfrm>
            <a:off x="411587" y="624078"/>
            <a:ext cx="8312400" cy="145500"/>
          </a:xfrm>
          <a:prstGeom prst="rect">
            <a:avLst/>
          </a:prstGeom>
          <a:noFill/>
          <a:ln>
            <a:noFill/>
          </a:ln>
        </p:spPr>
        <p:txBody>
          <a:bodyPr anchorCtr="0" anchor="t" bIns="68575" lIns="68575" spcFirstLastPara="1" rIns="68575" wrap="square" tIns="68575"/>
          <a:lstStyle>
            <a:lvl1pPr lvl="0" marR="0" rtl="0" algn="ctr">
              <a:lnSpc>
                <a:spcPct val="90000"/>
              </a:lnSpc>
              <a:spcBef>
                <a:spcPts val="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lvl="1" marR="0" rtl="0" algn="ctr">
              <a:lnSpc>
                <a:spcPct val="100000"/>
              </a:lnSpc>
              <a:spcBef>
                <a:spcPts val="600"/>
              </a:spcBef>
              <a:spcAft>
                <a:spcPts val="0"/>
              </a:spcAft>
              <a:buClr>
                <a:schemeClr val="dk2"/>
              </a:buClr>
              <a:buSzPts val="1100"/>
              <a:buFont typeface="Noto Sans Symbols"/>
              <a:buNone/>
              <a:defRPr b="0" i="0" sz="2800" u="none" cap="none" strike="noStrike">
                <a:solidFill>
                  <a:srgbClr val="888888"/>
                </a:solidFill>
                <a:latin typeface="Arial"/>
                <a:ea typeface="Arial"/>
                <a:cs typeface="Arial"/>
                <a:sym typeface="Arial"/>
              </a:defRPr>
            </a:lvl2pPr>
            <a:lvl3pPr lvl="2" marR="0" rtl="0" algn="ctr">
              <a:lnSpc>
                <a:spcPct val="100000"/>
              </a:lnSpc>
              <a:spcBef>
                <a:spcPts val="500"/>
              </a:spcBef>
              <a:spcAft>
                <a:spcPts val="0"/>
              </a:spcAft>
              <a:buClr>
                <a:schemeClr val="dk2"/>
              </a:buClr>
              <a:buSzPts val="1100"/>
              <a:buFont typeface="Noto Sans Symbols"/>
              <a:buNone/>
              <a:defRPr b="0" i="0" sz="2400" u="none" cap="none" strike="noStrike">
                <a:solidFill>
                  <a:srgbClr val="888888"/>
                </a:solidFill>
                <a:latin typeface="Arial"/>
                <a:ea typeface="Arial"/>
                <a:cs typeface="Arial"/>
                <a:sym typeface="Arial"/>
              </a:defRPr>
            </a:lvl3pPr>
            <a:lvl4pPr lvl="3" marR="0" rtl="0" algn="ctr">
              <a:lnSpc>
                <a:spcPct val="100000"/>
              </a:lnSpc>
              <a:spcBef>
                <a:spcPts val="400"/>
              </a:spcBef>
              <a:spcAft>
                <a:spcPts val="0"/>
              </a:spcAft>
              <a:buClr>
                <a:schemeClr val="dk2"/>
              </a:buClr>
              <a:buSzPts val="1100"/>
              <a:buFont typeface="Noto Sans Symbols"/>
              <a:buNone/>
              <a:defRPr b="0" i="0" sz="2000" u="none" cap="none" strike="noStrike">
                <a:solidFill>
                  <a:srgbClr val="888888"/>
                </a:solidFill>
                <a:latin typeface="Arial"/>
                <a:ea typeface="Arial"/>
                <a:cs typeface="Arial"/>
                <a:sym typeface="Arial"/>
              </a:defRPr>
            </a:lvl4pPr>
            <a:lvl5pPr lvl="4" marR="0" rtl="0" algn="ctr">
              <a:lnSpc>
                <a:spcPct val="100000"/>
              </a:lnSpc>
              <a:spcBef>
                <a:spcPts val="400"/>
              </a:spcBef>
              <a:spcAft>
                <a:spcPts val="0"/>
              </a:spcAft>
              <a:buClr>
                <a:schemeClr val="dk2"/>
              </a:buClr>
              <a:buSzPts val="1100"/>
              <a:buFont typeface="Noto Sans Symbols"/>
              <a:buNone/>
              <a:defRPr b="0" i="0" sz="2000" u="none" cap="none" strike="noStrike">
                <a:solidFill>
                  <a:srgbClr val="888888"/>
                </a:solidFill>
                <a:latin typeface="Arial"/>
                <a:ea typeface="Arial"/>
                <a:cs typeface="Arial"/>
                <a:sym typeface="Arial"/>
              </a:defRPr>
            </a:lvl5pPr>
            <a:lvl6pPr lvl="5"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6pPr>
            <a:lvl7pPr lvl="6"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7pPr>
            <a:lvl8pPr lvl="7"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8pPr>
            <a:lvl9pPr lvl="8"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9pPr>
          </a:lstStyle>
          <a:p/>
        </p:txBody>
      </p:sp>
      <p:sp>
        <p:nvSpPr>
          <p:cNvPr id="14" name="Google Shape;14;p2"/>
          <p:cNvSpPr txBox="1"/>
          <p:nvPr>
            <p:ph idx="2" type="body"/>
          </p:nvPr>
        </p:nvSpPr>
        <p:spPr>
          <a:xfrm>
            <a:off x="1917701" y="4636008"/>
            <a:ext cx="5300400" cy="1617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20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5" name="Google Shape;15;p2"/>
          <p:cNvPicPr preferRelativeResize="0"/>
          <p:nvPr/>
        </p:nvPicPr>
        <p:blipFill rotWithShape="1">
          <a:blip r:embed="rId4">
            <a:alphaModFix/>
          </a:blip>
          <a:srcRect b="0" l="0" r="0" t="0"/>
          <a:stretch/>
        </p:blipFill>
        <p:spPr>
          <a:xfrm rot="-5400000">
            <a:off x="8767377" y="392852"/>
            <a:ext cx="564900" cy="188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LIGHT BLUE">
  <p:cSld name="Title with Subtitle Only - LIGHT BLUE">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8" name="Google Shape;18;p3"/>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9" name="Google Shape;19;p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20" name="Google Shape;20;p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1" name="Google Shape;21;p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 No Background">
  <p:cSld name="Title Only - No Background">
    <p:spTree>
      <p:nvGrpSpPr>
        <p:cNvPr id="22" name="Shape 22"/>
        <p:cNvGrpSpPr/>
        <p:nvPr/>
      </p:nvGrpSpPr>
      <p:grpSpPr>
        <a:xfrm>
          <a:off x="0" y="0"/>
          <a:ext cx="0" cy="0"/>
          <a:chOff x="0" y="0"/>
          <a:chExt cx="0" cy="0"/>
        </a:xfrm>
      </p:grpSpPr>
      <p:sp>
        <p:nvSpPr>
          <p:cNvPr id="23" name="Google Shape;23;p4"/>
          <p:cNvSpPr/>
          <p:nvPr/>
        </p:nvSpPr>
        <p:spPr>
          <a:xfrm>
            <a:off x="8813820" y="4796786"/>
            <a:ext cx="332700" cy="2415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4" name="Google Shape;24;p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25" name="Google Shape;25;p4"/>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dk1"/>
                </a:solidFill>
                <a:latin typeface="Arial"/>
                <a:ea typeface="Arial"/>
                <a:cs typeface="Arial"/>
                <a:sym typeface="Arial"/>
              </a:rPr>
              <a:t>‹#›</a:t>
            </a:fld>
            <a:endParaRPr b="0" i="0" sz="500" u="none" cap="none" strike="noStrike">
              <a:solidFill>
                <a:schemeClr val="dk1"/>
              </a:solidFill>
              <a:latin typeface="Arial"/>
              <a:ea typeface="Arial"/>
              <a:cs typeface="Arial"/>
              <a:sym typeface="Arial"/>
            </a:endParaRPr>
          </a:p>
        </p:txBody>
      </p:sp>
      <p:pic>
        <p:nvPicPr>
          <p:cNvPr id="26" name="Google Shape;26;p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8" name="Google Shape;28;p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losing Slide_Moto" showMasterSp="0">
  <p:cSld name="Closing Slide_Moto">
    <p:spTree>
      <p:nvGrpSpPr>
        <p:cNvPr id="29" name="Shape 29"/>
        <p:cNvGrpSpPr/>
        <p:nvPr/>
      </p:nvGrpSpPr>
      <p:grpSpPr>
        <a:xfrm>
          <a:off x="0" y="0"/>
          <a:ext cx="0" cy="0"/>
          <a:chOff x="0" y="0"/>
          <a:chExt cx="0" cy="0"/>
        </a:xfrm>
      </p:grpSpPr>
      <p:sp>
        <p:nvSpPr>
          <p:cNvPr id="30" name="Google Shape;30;p5"/>
          <p:cNvSpPr/>
          <p:nvPr/>
        </p:nvSpPr>
        <p:spPr>
          <a:xfrm>
            <a:off x="1" y="670"/>
            <a:ext cx="9144000" cy="51429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1" name="Google Shape;31;p5"/>
          <p:cNvPicPr preferRelativeResize="0"/>
          <p:nvPr/>
        </p:nvPicPr>
        <p:blipFill rotWithShape="1">
          <a:blip r:embed="rId2">
            <a:alphaModFix/>
          </a:blip>
          <a:srcRect b="0" l="60228" r="7285" t="0"/>
          <a:stretch/>
        </p:blipFill>
        <p:spPr>
          <a:xfrm>
            <a:off x="5754957" y="670"/>
            <a:ext cx="2970900" cy="5142900"/>
          </a:xfrm>
          <a:prstGeom prst="rect">
            <a:avLst/>
          </a:prstGeom>
          <a:noFill/>
          <a:ln>
            <a:noFill/>
          </a:ln>
        </p:spPr>
      </p:pic>
      <p:pic>
        <p:nvPicPr>
          <p:cNvPr id="32" name="Google Shape;32;p5"/>
          <p:cNvPicPr preferRelativeResize="0"/>
          <p:nvPr/>
        </p:nvPicPr>
        <p:blipFill rotWithShape="1">
          <a:blip r:embed="rId3">
            <a:alphaModFix/>
          </a:blip>
          <a:srcRect b="0" l="0" r="0" t="0"/>
          <a:stretch/>
        </p:blipFill>
        <p:spPr>
          <a:xfrm>
            <a:off x="612960" y="2146126"/>
            <a:ext cx="4295400" cy="851100"/>
          </a:xfrm>
          <a:prstGeom prst="rect">
            <a:avLst/>
          </a:prstGeom>
          <a:noFill/>
          <a:ln>
            <a:noFill/>
          </a:ln>
        </p:spPr>
      </p:pic>
      <p:sp>
        <p:nvSpPr>
          <p:cNvPr id="33" name="Google Shape;33;p5"/>
          <p:cNvSpPr txBox="1"/>
          <p:nvPr/>
        </p:nvSpPr>
        <p:spPr>
          <a:xfrm>
            <a:off x="612960" y="4055938"/>
            <a:ext cx="4295400" cy="715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Note (1) Products shown are developed, designed, and made by Motorola Mobility LLC;</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(2) Products using legacy Lenovo design language have significant input from and made by Motorola Mobility LLC.</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 Section Header_Moto-Fish" showMasterSp="0" type="tx">
  <p:cSld name="TITLE_AND_BODY">
    <p:bg>
      <p:bgPr>
        <a:solidFill>
          <a:srgbClr val="3E8EDD"/>
        </a:solidFill>
      </p:bgPr>
    </p:bg>
    <p:spTree>
      <p:nvGrpSpPr>
        <p:cNvPr id="34"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b="0" l="0" r="0" t="0"/>
          <a:stretch/>
        </p:blipFill>
        <p:spPr>
          <a:xfrm>
            <a:off x="926064" y="-10328"/>
            <a:ext cx="7290900" cy="5143500"/>
          </a:xfrm>
          <a:prstGeom prst="rect">
            <a:avLst/>
          </a:prstGeom>
          <a:noFill/>
          <a:ln>
            <a:noFill/>
          </a:ln>
        </p:spPr>
      </p:pic>
      <p:sp>
        <p:nvSpPr>
          <p:cNvPr id="36" name="Google Shape;36;p6"/>
          <p:cNvSpPr txBox="1"/>
          <p:nvPr>
            <p:ph idx="12" type="sldNum"/>
          </p:nvPr>
        </p:nvSpPr>
        <p:spPr>
          <a:xfrm>
            <a:off x="8898745" y="4985864"/>
            <a:ext cx="95400" cy="951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
        <p:nvSpPr>
          <p:cNvPr id="37" name="Google Shape;37;p6"/>
          <p:cNvSpPr txBox="1"/>
          <p:nvPr>
            <p:ph idx="1" type="body"/>
          </p:nvPr>
        </p:nvSpPr>
        <p:spPr>
          <a:xfrm>
            <a:off x="411909" y="776477"/>
            <a:ext cx="8319000" cy="273900"/>
          </a:xfrm>
          <a:prstGeom prst="rect">
            <a:avLst/>
          </a:prstGeom>
          <a:noFill/>
          <a:ln>
            <a:noFill/>
          </a:ln>
        </p:spPr>
        <p:txBody>
          <a:bodyPr anchorCtr="0" anchor="t" bIns="68575" lIns="68575" spcFirstLastPara="1" rIns="68575" wrap="square" tIns="68575"/>
          <a:lstStyle>
            <a:lvl1pPr indent="-228600" lvl="0" marL="457200" marR="0" rtl="0" algn="ctr">
              <a:lnSpc>
                <a:spcPct val="90000"/>
              </a:lnSpc>
              <a:spcBef>
                <a:spcPts val="0"/>
              </a:spcBef>
              <a:spcAft>
                <a:spcPts val="0"/>
              </a:spcAft>
              <a:buClr>
                <a:srgbClr val="FFFFFF"/>
              </a:buClr>
              <a:buSzPts val="1100"/>
              <a:buFont typeface="Noto Sans Symbols"/>
              <a:buNone/>
              <a:defRPr b="0" i="0" sz="14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8" name="Google Shape;38;p6"/>
          <p:cNvSpPr txBox="1"/>
          <p:nvPr>
            <p:ph idx="2" type="body"/>
          </p:nvPr>
        </p:nvSpPr>
        <p:spPr>
          <a:xfrm>
            <a:off x="3041615" y="292496"/>
            <a:ext cx="3060900" cy="4731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0"/>
              </a:spcBef>
              <a:spcAft>
                <a:spcPts val="0"/>
              </a:spcAft>
              <a:buClr>
                <a:srgbClr val="FFFFFF"/>
              </a:buClr>
              <a:buSzPts val="1100"/>
              <a:buFont typeface="Noto Sans Symbols"/>
              <a:buNone/>
              <a:defRPr b="0" i="0" sz="26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9" name="Google Shape;39;p6"/>
          <p:cNvSpPr txBox="1"/>
          <p:nvPr>
            <p:ph idx="3" type="body"/>
          </p:nvPr>
        </p:nvSpPr>
        <p:spPr>
          <a:xfrm>
            <a:off x="1922243" y="4807459"/>
            <a:ext cx="5306700" cy="1647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200"/>
              </a:spcBef>
              <a:spcAft>
                <a:spcPts val="0"/>
              </a:spcAft>
              <a:buClr>
                <a:srgbClr val="FFFFFF"/>
              </a:buClr>
              <a:buSzPts val="1100"/>
              <a:buFont typeface="Noto Sans Symbols"/>
              <a:buNone/>
              <a:defRPr b="0" i="0" sz="11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40" name="Google Shape;40;p6"/>
          <p:cNvPicPr preferRelativeResize="0"/>
          <p:nvPr/>
        </p:nvPicPr>
        <p:blipFill rotWithShape="1">
          <a:blip r:embed="rId3">
            <a:alphaModFix/>
          </a:blip>
          <a:srcRect b="0" l="0" r="0" t="0"/>
          <a:stretch/>
        </p:blipFill>
        <p:spPr>
          <a:xfrm rot="-5400000">
            <a:off x="8562602" y="590382"/>
            <a:ext cx="886200" cy="295500"/>
          </a:xfrm>
          <a:prstGeom prst="rect">
            <a:avLst/>
          </a:prstGeom>
          <a:noFill/>
          <a:ln>
            <a:noFill/>
          </a:ln>
        </p:spPr>
      </p:pic>
      <p:sp>
        <p:nvSpPr>
          <p:cNvPr id="41" name="Google Shape;41;p6"/>
          <p:cNvSpPr/>
          <p:nvPr/>
        </p:nvSpPr>
        <p:spPr>
          <a:xfrm>
            <a:off x="109652" y="4913226"/>
            <a:ext cx="5489700" cy="1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Arial"/>
                <a:ea typeface="Arial"/>
                <a:cs typeface="Arial"/>
                <a:sym typeface="Arial"/>
              </a:rPr>
              <a:t> © 2016, Motorola Mobility LLC. CONFIDENTIAL </a:t>
            </a:r>
            <a:endParaRPr b="0" i="0" sz="5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Frog" showMasterSp="0">
  <p:cSld name="Section Header_Moto-Frog">
    <p:spTree>
      <p:nvGrpSpPr>
        <p:cNvPr id="42" name="Shape 42"/>
        <p:cNvGrpSpPr/>
        <p:nvPr/>
      </p:nvGrpSpPr>
      <p:grpSpPr>
        <a:xfrm>
          <a:off x="0" y="0"/>
          <a:ext cx="0" cy="0"/>
          <a:chOff x="0" y="0"/>
          <a:chExt cx="0" cy="0"/>
        </a:xfrm>
      </p:grpSpPr>
      <p:sp>
        <p:nvSpPr>
          <p:cNvPr id="43" name="Google Shape;43;p7"/>
          <p:cNvSpPr/>
          <p:nvPr/>
        </p:nvSpPr>
        <p:spPr>
          <a:xfrm>
            <a:off x="0" y="0"/>
            <a:ext cx="9144000" cy="5143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4" name="Google Shape;44;p7"/>
          <p:cNvPicPr preferRelativeResize="0"/>
          <p:nvPr/>
        </p:nvPicPr>
        <p:blipFill rotWithShape="1">
          <a:blip r:embed="rId2">
            <a:alphaModFix/>
          </a:blip>
          <a:srcRect b="0" l="0" r="0" t="0"/>
          <a:stretch/>
        </p:blipFill>
        <p:spPr>
          <a:xfrm>
            <a:off x="874142" y="480060"/>
            <a:ext cx="7402500" cy="4162800"/>
          </a:xfrm>
          <a:prstGeom prst="rect">
            <a:avLst/>
          </a:prstGeom>
          <a:noFill/>
          <a:ln>
            <a:noFill/>
          </a:ln>
        </p:spPr>
      </p:pic>
      <p:sp>
        <p:nvSpPr>
          <p:cNvPr id="45" name="Google Shape;45;p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46" name="Google Shape;46;p7"/>
          <p:cNvSpPr txBox="1"/>
          <p:nvPr>
            <p:ph type="title"/>
          </p:nvPr>
        </p:nvSpPr>
        <p:spPr>
          <a:xfrm>
            <a:off x="415701" y="377190"/>
            <a:ext cx="8304300" cy="240000"/>
          </a:xfrm>
          <a:prstGeom prst="rect">
            <a:avLst/>
          </a:prstGeom>
          <a:noFill/>
          <a:ln>
            <a:noFill/>
          </a:ln>
        </p:spPr>
        <p:txBody>
          <a:bodyPr anchorCtr="0" anchor="b"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47" name="Google Shape;47;p7"/>
          <p:cNvSpPr txBox="1"/>
          <p:nvPr>
            <p:ph idx="1" type="body"/>
          </p:nvPr>
        </p:nvSpPr>
        <p:spPr>
          <a:xfrm>
            <a:off x="1920740" y="4636008"/>
            <a:ext cx="5302500" cy="1647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20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indent="-228600" lvl="1" marL="914400" marR="0" rtl="0" algn="l">
              <a:lnSpc>
                <a:spcPct val="100000"/>
              </a:lnSpc>
              <a:spcBef>
                <a:spcPts val="300"/>
              </a:spcBef>
              <a:spcAft>
                <a:spcPts val="0"/>
              </a:spcAft>
              <a:buClr>
                <a:schemeClr val="dk2"/>
              </a:buClr>
              <a:buSzPts val="1100"/>
              <a:buFont typeface="Noto Sans Symbols"/>
              <a:buNone/>
              <a:defRPr b="0" i="0" sz="1500" u="none" cap="none" strike="noStrike">
                <a:solidFill>
                  <a:srgbClr val="888888"/>
                </a:solidFill>
                <a:latin typeface="Arial"/>
                <a:ea typeface="Arial"/>
                <a:cs typeface="Arial"/>
                <a:sym typeface="Arial"/>
              </a:defRPr>
            </a:lvl2pPr>
            <a:lvl3pPr indent="-228600" lvl="2" marL="1371600" marR="0" rtl="0" algn="l">
              <a:lnSpc>
                <a:spcPct val="100000"/>
              </a:lnSpc>
              <a:spcBef>
                <a:spcPts val="300"/>
              </a:spcBef>
              <a:spcAft>
                <a:spcPts val="0"/>
              </a:spcAft>
              <a:buClr>
                <a:schemeClr val="dk2"/>
              </a:buClr>
              <a:buSzPts val="1100"/>
              <a:buFont typeface="Noto Sans Symbols"/>
              <a:buNone/>
              <a:defRPr b="0" i="0" sz="1400" u="none" cap="none" strike="noStrike">
                <a:solidFill>
                  <a:srgbClr val="888888"/>
                </a:solidFill>
                <a:latin typeface="Arial"/>
                <a:ea typeface="Arial"/>
                <a:cs typeface="Arial"/>
                <a:sym typeface="Arial"/>
              </a:defRPr>
            </a:lvl3pPr>
            <a:lvl4pPr indent="-228600" lvl="3" marL="18288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4pPr>
            <a:lvl5pPr indent="-228600" lvl="4" marL="22860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5pPr>
            <a:lvl6pPr indent="-228600" lvl="5" marL="27432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6pPr>
            <a:lvl7pPr indent="-228600" lvl="6" marL="32004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7pPr>
            <a:lvl8pPr indent="-228600" lvl="7" marL="36576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8pPr>
            <a:lvl9pPr indent="-228600" lvl="8" marL="41148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9pPr>
          </a:lstStyle>
          <a:p/>
        </p:txBody>
      </p:sp>
      <p:sp>
        <p:nvSpPr>
          <p:cNvPr id="48" name="Google Shape;48;p7"/>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49" name="Google Shape;49;p7"/>
          <p:cNvPicPr preferRelativeResize="0"/>
          <p:nvPr/>
        </p:nvPicPr>
        <p:blipFill rotWithShape="1">
          <a:blip r:embed="rId3">
            <a:alphaModFix/>
          </a:blip>
          <a:srcRect b="0" l="0" r="0" t="0"/>
          <a:stretch/>
        </p:blipFill>
        <p:spPr>
          <a:xfrm rot="-5400000">
            <a:off x="8767377" y="392851"/>
            <a:ext cx="564900" cy="188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Robot" showMasterSp="0">
  <p:cSld name="Section Header_Moto-Robot">
    <p:spTree>
      <p:nvGrpSpPr>
        <p:cNvPr id="50" name="Shape 50"/>
        <p:cNvGrpSpPr/>
        <p:nvPr/>
      </p:nvGrpSpPr>
      <p:grpSpPr>
        <a:xfrm>
          <a:off x="0" y="0"/>
          <a:ext cx="0" cy="0"/>
          <a:chOff x="0" y="0"/>
          <a:chExt cx="0" cy="0"/>
        </a:xfrm>
      </p:grpSpPr>
      <p:sp>
        <p:nvSpPr>
          <p:cNvPr id="51" name="Google Shape;51;p8"/>
          <p:cNvSpPr/>
          <p:nvPr/>
        </p:nvSpPr>
        <p:spPr>
          <a:xfrm>
            <a:off x="0" y="0"/>
            <a:ext cx="9144000" cy="5143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52" name="Google Shape;52;p8"/>
          <p:cNvPicPr preferRelativeResize="0"/>
          <p:nvPr/>
        </p:nvPicPr>
        <p:blipFill rotWithShape="1">
          <a:blip r:embed="rId2">
            <a:alphaModFix/>
          </a:blip>
          <a:srcRect b="0" l="0" r="0" t="0"/>
          <a:stretch/>
        </p:blipFill>
        <p:spPr>
          <a:xfrm>
            <a:off x="882846" y="372479"/>
            <a:ext cx="7396500" cy="4270200"/>
          </a:xfrm>
          <a:prstGeom prst="rect">
            <a:avLst/>
          </a:prstGeom>
          <a:noFill/>
          <a:ln>
            <a:noFill/>
          </a:ln>
        </p:spPr>
      </p:pic>
      <p:sp>
        <p:nvSpPr>
          <p:cNvPr id="53" name="Google Shape;53;p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54" name="Google Shape;54;p8"/>
          <p:cNvSpPr txBox="1"/>
          <p:nvPr>
            <p:ph type="title"/>
          </p:nvPr>
        </p:nvSpPr>
        <p:spPr>
          <a:xfrm>
            <a:off x="415701" y="377190"/>
            <a:ext cx="8304300" cy="240000"/>
          </a:xfrm>
          <a:prstGeom prst="rect">
            <a:avLst/>
          </a:prstGeom>
          <a:noFill/>
          <a:ln>
            <a:noFill/>
          </a:ln>
        </p:spPr>
        <p:txBody>
          <a:bodyPr anchorCtr="0" anchor="b"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5" name="Google Shape;55;p8"/>
          <p:cNvSpPr txBox="1"/>
          <p:nvPr>
            <p:ph idx="1" type="body"/>
          </p:nvPr>
        </p:nvSpPr>
        <p:spPr>
          <a:xfrm>
            <a:off x="1920740" y="4636008"/>
            <a:ext cx="5302500" cy="1647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20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indent="-228600" lvl="1" marL="914400" marR="0" rtl="0" algn="l">
              <a:lnSpc>
                <a:spcPct val="100000"/>
              </a:lnSpc>
              <a:spcBef>
                <a:spcPts val="300"/>
              </a:spcBef>
              <a:spcAft>
                <a:spcPts val="0"/>
              </a:spcAft>
              <a:buClr>
                <a:schemeClr val="dk2"/>
              </a:buClr>
              <a:buSzPts val="1100"/>
              <a:buFont typeface="Noto Sans Symbols"/>
              <a:buNone/>
              <a:defRPr b="0" i="0" sz="1500" u="none" cap="none" strike="noStrike">
                <a:solidFill>
                  <a:srgbClr val="888888"/>
                </a:solidFill>
                <a:latin typeface="Arial"/>
                <a:ea typeface="Arial"/>
                <a:cs typeface="Arial"/>
                <a:sym typeface="Arial"/>
              </a:defRPr>
            </a:lvl2pPr>
            <a:lvl3pPr indent="-228600" lvl="2" marL="1371600" marR="0" rtl="0" algn="l">
              <a:lnSpc>
                <a:spcPct val="100000"/>
              </a:lnSpc>
              <a:spcBef>
                <a:spcPts val="300"/>
              </a:spcBef>
              <a:spcAft>
                <a:spcPts val="0"/>
              </a:spcAft>
              <a:buClr>
                <a:schemeClr val="dk2"/>
              </a:buClr>
              <a:buSzPts val="1100"/>
              <a:buFont typeface="Noto Sans Symbols"/>
              <a:buNone/>
              <a:defRPr b="0" i="0" sz="1400" u="none" cap="none" strike="noStrike">
                <a:solidFill>
                  <a:srgbClr val="888888"/>
                </a:solidFill>
                <a:latin typeface="Arial"/>
                <a:ea typeface="Arial"/>
                <a:cs typeface="Arial"/>
                <a:sym typeface="Arial"/>
              </a:defRPr>
            </a:lvl3pPr>
            <a:lvl4pPr indent="-228600" lvl="3" marL="18288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4pPr>
            <a:lvl5pPr indent="-228600" lvl="4" marL="22860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5pPr>
            <a:lvl6pPr indent="-228600" lvl="5" marL="27432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6pPr>
            <a:lvl7pPr indent="-228600" lvl="6" marL="32004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7pPr>
            <a:lvl8pPr indent="-228600" lvl="7" marL="36576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8pPr>
            <a:lvl9pPr indent="-228600" lvl="8" marL="41148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9pPr>
          </a:lstStyle>
          <a:p/>
        </p:txBody>
      </p:sp>
      <p:sp>
        <p:nvSpPr>
          <p:cNvPr id="56" name="Google Shape;56;p8"/>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57" name="Google Shape;57;p8"/>
          <p:cNvPicPr preferRelativeResize="0"/>
          <p:nvPr/>
        </p:nvPicPr>
        <p:blipFill rotWithShape="1">
          <a:blip r:embed="rId3">
            <a:alphaModFix/>
          </a:blip>
          <a:srcRect b="0" l="0" r="0" t="0"/>
          <a:stretch/>
        </p:blipFill>
        <p:spPr>
          <a:xfrm rot="-5400000">
            <a:off x="8767377" y="392852"/>
            <a:ext cx="564900" cy="188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 No Background">
  <p:cSld name="Title and Content - No Background">
    <p:spTree>
      <p:nvGrpSpPr>
        <p:cNvPr id="58"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60" name="Google Shape;60;p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61" name="Google Shape;61;p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62" name="Google Shape;62;p9"/>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3" name="Google Shape;63;p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RED">
  <p:cSld name="Title with Subtitle Only - RED">
    <p:spTree>
      <p:nvGrpSpPr>
        <p:cNvPr id="64" name="Shape 64"/>
        <p:cNvGrpSpPr/>
        <p:nvPr/>
      </p:nvGrpSpPr>
      <p:grpSpPr>
        <a:xfrm>
          <a:off x="0" y="0"/>
          <a:ext cx="0" cy="0"/>
          <a:chOff x="0" y="0"/>
          <a:chExt cx="0" cy="0"/>
        </a:xfrm>
      </p:grpSpPr>
      <p:pic>
        <p:nvPicPr>
          <p:cNvPr id="65" name="Google Shape;65;p1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66" name="Google Shape;66;p10"/>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67" name="Google Shape;67;p1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68" name="Google Shape;68;p1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69" name="Google Shape;69;p1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ORANGE">
  <p:cSld name="Title with Subtitle Only - ORANGE">
    <p:spTree>
      <p:nvGrpSpPr>
        <p:cNvPr id="70" name="Shape 70"/>
        <p:cNvGrpSpPr/>
        <p:nvPr/>
      </p:nvGrpSpPr>
      <p:grpSpPr>
        <a:xfrm>
          <a:off x="0" y="0"/>
          <a:ext cx="0" cy="0"/>
          <a:chOff x="0" y="0"/>
          <a:chExt cx="0" cy="0"/>
        </a:xfrm>
      </p:grpSpPr>
      <p:pic>
        <p:nvPicPr>
          <p:cNvPr id="71" name="Google Shape;71;p1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2" name="Google Shape;72;p11"/>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3" name="Google Shape;73;p1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4" name="Google Shape;74;p1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5" name="Google Shape;75;p1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BLUE">
  <p:cSld name="Title with Subtitle Only - BLUE">
    <p:spTree>
      <p:nvGrpSpPr>
        <p:cNvPr id="76" name="Shape 76"/>
        <p:cNvGrpSpPr/>
        <p:nvPr/>
      </p:nvGrpSpPr>
      <p:grpSpPr>
        <a:xfrm>
          <a:off x="0" y="0"/>
          <a:ext cx="0" cy="0"/>
          <a:chOff x="0" y="0"/>
          <a:chExt cx="0" cy="0"/>
        </a:xfrm>
      </p:grpSpPr>
      <p:pic>
        <p:nvPicPr>
          <p:cNvPr id="77" name="Google Shape;77;p1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8" name="Google Shape;78;p12"/>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9" name="Google Shape;79;p1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0" name="Google Shape;80;p1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1" name="Google Shape;81;p1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GREEN">
  <p:cSld name="Title with Subtitle Only - GREEN">
    <p:spTree>
      <p:nvGrpSpPr>
        <p:cNvPr id="82" name="Shape 82"/>
        <p:cNvGrpSpPr/>
        <p:nvPr/>
      </p:nvGrpSpPr>
      <p:grpSpPr>
        <a:xfrm>
          <a:off x="0" y="0"/>
          <a:ext cx="0" cy="0"/>
          <a:chOff x="0" y="0"/>
          <a:chExt cx="0" cy="0"/>
        </a:xfrm>
      </p:grpSpPr>
      <p:pic>
        <p:nvPicPr>
          <p:cNvPr id="83" name="Google Shape;83;p1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84" name="Google Shape;84;p13"/>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5" name="Google Shape;85;p1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6" name="Google Shape;86;p1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7" name="Google Shape;87;p1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PINK">
  <p:cSld name="Title with Subtitle Only - PINK">
    <p:spTree>
      <p:nvGrpSpPr>
        <p:cNvPr id="88" name="Shape 88"/>
        <p:cNvGrpSpPr/>
        <p:nvPr/>
      </p:nvGrpSpPr>
      <p:grpSpPr>
        <a:xfrm>
          <a:off x="0" y="0"/>
          <a:ext cx="0" cy="0"/>
          <a:chOff x="0" y="0"/>
          <a:chExt cx="0" cy="0"/>
        </a:xfrm>
      </p:grpSpPr>
      <p:pic>
        <p:nvPicPr>
          <p:cNvPr id="89" name="Google Shape;89;p1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90" name="Google Shape;90;p14"/>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1" name="Google Shape;91;p1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92" name="Google Shape;92;p1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3" name="Google Shape;93;p1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p:cSld name="Title with Subtitle Content - RE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96" name="Google Shape;96;p15"/>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7" name="Google Shape;97;p1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8" name="Google Shape;98;p1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99" name="Google Shape;99;p1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00" name="Google Shape;100;p1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p:cSld name="Title with Subtitle Content - LIGHT BLUE">
    <p:spTree>
      <p:nvGrpSpPr>
        <p:cNvPr id="101" name="Shape 101"/>
        <p:cNvGrpSpPr/>
        <p:nvPr/>
      </p:nvGrpSpPr>
      <p:grpSpPr>
        <a:xfrm>
          <a:off x="0" y="0"/>
          <a:ext cx="0" cy="0"/>
          <a:chOff x="0" y="0"/>
          <a:chExt cx="0" cy="0"/>
        </a:xfrm>
      </p:grpSpPr>
      <p:pic>
        <p:nvPicPr>
          <p:cNvPr id="102" name="Google Shape;102;p1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03" name="Google Shape;103;p16"/>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4" name="Google Shape;104;p1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05" name="Google Shape;105;p1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06" name="Google Shape;106;p1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07" name="Google Shape;107;p1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p:cSld name="Title with Subtitle Content - ORANGE">
    <p:spTree>
      <p:nvGrpSpPr>
        <p:cNvPr id="108" name="Shape 108"/>
        <p:cNvGrpSpPr/>
        <p:nvPr/>
      </p:nvGrpSpPr>
      <p:grpSpPr>
        <a:xfrm>
          <a:off x="0" y="0"/>
          <a:ext cx="0" cy="0"/>
          <a:chOff x="0" y="0"/>
          <a:chExt cx="0" cy="0"/>
        </a:xfrm>
      </p:grpSpPr>
      <p:pic>
        <p:nvPicPr>
          <p:cNvPr id="109" name="Google Shape;109;p1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10" name="Google Shape;110;p17"/>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1" name="Google Shape;111;p17"/>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12" name="Google Shape;112;p1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13" name="Google Shape;113;p1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14" name="Google Shape;114;p1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p:cSld name="Title with Subtitle Content - BLUE">
    <p:spTree>
      <p:nvGrpSpPr>
        <p:cNvPr id="115" name="Shape 115"/>
        <p:cNvGrpSpPr/>
        <p:nvPr/>
      </p:nvGrpSpPr>
      <p:grpSpPr>
        <a:xfrm>
          <a:off x="0" y="0"/>
          <a:ext cx="0" cy="0"/>
          <a:chOff x="0" y="0"/>
          <a:chExt cx="0" cy="0"/>
        </a:xfrm>
      </p:grpSpPr>
      <p:pic>
        <p:nvPicPr>
          <p:cNvPr id="116" name="Google Shape;116;p1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17" name="Google Shape;117;p18"/>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8" name="Google Shape;118;p1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19" name="Google Shape;119;p1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20" name="Google Shape;120;p1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21" name="Google Shape;121;p1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p:cSld name="Title with Subtitle Content - GREEN">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24" name="Google Shape;124;p19"/>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5" name="Google Shape;125;p1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26" name="Google Shape;126;p1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27" name="Google Shape;127;p1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28" name="Google Shape;128;p1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p:cSld name="Title with Subtitle Content - PINK">
    <p:spTree>
      <p:nvGrpSpPr>
        <p:cNvPr id="129" name="Shape 129"/>
        <p:cNvGrpSpPr/>
        <p:nvPr/>
      </p:nvGrpSpPr>
      <p:grpSpPr>
        <a:xfrm>
          <a:off x="0" y="0"/>
          <a:ext cx="0" cy="0"/>
          <a:chOff x="0" y="0"/>
          <a:chExt cx="0" cy="0"/>
        </a:xfrm>
      </p:grpSpPr>
      <p:pic>
        <p:nvPicPr>
          <p:cNvPr id="130" name="Google Shape;130;p2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31" name="Google Shape;131;p20"/>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2" name="Google Shape;132;p2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33" name="Google Shape;133;p2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34" name="Google Shape;134;p2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35" name="Google Shape;135;p2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BG">
  <p:cSld name="Title with Subtitle Content - LIGHT BLUE BG">
    <p:spTree>
      <p:nvGrpSpPr>
        <p:cNvPr id="136" name="Shape 136"/>
        <p:cNvGrpSpPr/>
        <p:nvPr/>
      </p:nvGrpSpPr>
      <p:grpSpPr>
        <a:xfrm>
          <a:off x="0" y="0"/>
          <a:ext cx="0" cy="0"/>
          <a:chOff x="0" y="0"/>
          <a:chExt cx="0" cy="0"/>
        </a:xfrm>
      </p:grpSpPr>
      <p:sp>
        <p:nvSpPr>
          <p:cNvPr id="137" name="Google Shape;137;p21"/>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38" name="Google Shape;138;p2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39" name="Google Shape;139;p21"/>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0" name="Google Shape;140;p2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41" name="Google Shape;141;p2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42" name="Google Shape;142;p2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43" name="Google Shape;143;p2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BG">
  <p:cSld name="Title with Subtitle Content - RED BG">
    <p:spTree>
      <p:nvGrpSpPr>
        <p:cNvPr id="144" name="Shape 144"/>
        <p:cNvGrpSpPr/>
        <p:nvPr/>
      </p:nvGrpSpPr>
      <p:grpSpPr>
        <a:xfrm>
          <a:off x="0" y="0"/>
          <a:ext cx="0" cy="0"/>
          <a:chOff x="0" y="0"/>
          <a:chExt cx="0" cy="0"/>
        </a:xfrm>
      </p:grpSpPr>
      <p:sp>
        <p:nvSpPr>
          <p:cNvPr id="145" name="Google Shape;145;p22"/>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46" name="Google Shape;146;p2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47" name="Google Shape;147;p22"/>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8" name="Google Shape;148;p2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49" name="Google Shape;149;p2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50" name="Google Shape;150;p2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51" name="Google Shape;151;p2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BG">
  <p:cSld name="Title with Subtitle Content - GREEN BG">
    <p:spTree>
      <p:nvGrpSpPr>
        <p:cNvPr id="152" name="Shape 152"/>
        <p:cNvGrpSpPr/>
        <p:nvPr/>
      </p:nvGrpSpPr>
      <p:grpSpPr>
        <a:xfrm>
          <a:off x="0" y="0"/>
          <a:ext cx="0" cy="0"/>
          <a:chOff x="0" y="0"/>
          <a:chExt cx="0" cy="0"/>
        </a:xfrm>
      </p:grpSpPr>
      <p:sp>
        <p:nvSpPr>
          <p:cNvPr id="153" name="Google Shape;153;p23"/>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54" name="Google Shape;154;p2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55" name="Google Shape;155;p23"/>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6" name="Google Shape;156;p2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57" name="Google Shape;157;p2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58" name="Google Shape;158;p2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59" name="Google Shape;159;p2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BG">
  <p:cSld name="Title with Subtitle Content - ORANGE BG">
    <p:spTree>
      <p:nvGrpSpPr>
        <p:cNvPr id="160" name="Shape 160"/>
        <p:cNvGrpSpPr/>
        <p:nvPr/>
      </p:nvGrpSpPr>
      <p:grpSpPr>
        <a:xfrm>
          <a:off x="0" y="0"/>
          <a:ext cx="0" cy="0"/>
          <a:chOff x="0" y="0"/>
          <a:chExt cx="0" cy="0"/>
        </a:xfrm>
      </p:grpSpPr>
      <p:sp>
        <p:nvSpPr>
          <p:cNvPr id="161" name="Google Shape;161;p24"/>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62" name="Google Shape;162;p2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63" name="Google Shape;163;p24"/>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4" name="Google Shape;164;p2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65" name="Google Shape;165;p2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66" name="Google Shape;166;p2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67" name="Google Shape;167;p2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BG">
  <p:cSld name="Title with Subtitle Content - PINK BG">
    <p:spTree>
      <p:nvGrpSpPr>
        <p:cNvPr id="168" name="Shape 168"/>
        <p:cNvGrpSpPr/>
        <p:nvPr/>
      </p:nvGrpSpPr>
      <p:grpSpPr>
        <a:xfrm>
          <a:off x="0" y="0"/>
          <a:ext cx="0" cy="0"/>
          <a:chOff x="0" y="0"/>
          <a:chExt cx="0" cy="0"/>
        </a:xfrm>
      </p:grpSpPr>
      <p:sp>
        <p:nvSpPr>
          <p:cNvPr id="169" name="Google Shape;169;p25"/>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0" name="Google Shape;170;p2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71" name="Google Shape;171;p25"/>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2" name="Google Shape;172;p2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73" name="Google Shape;173;p2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74" name="Google Shape;174;p2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75" name="Google Shape;175;p2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BG">
  <p:cSld name="Title with Subtitle Content - BLUE BG">
    <p:spTree>
      <p:nvGrpSpPr>
        <p:cNvPr id="176" name="Shape 176"/>
        <p:cNvGrpSpPr/>
        <p:nvPr/>
      </p:nvGrpSpPr>
      <p:grpSpPr>
        <a:xfrm>
          <a:off x="0" y="0"/>
          <a:ext cx="0" cy="0"/>
          <a:chOff x="0" y="0"/>
          <a:chExt cx="0" cy="0"/>
        </a:xfrm>
      </p:grpSpPr>
      <p:sp>
        <p:nvSpPr>
          <p:cNvPr id="177" name="Google Shape;177;p26"/>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8" name="Google Shape;178;p2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79" name="Google Shape;179;p26"/>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0" name="Google Shape;180;p2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81" name="Google Shape;181;p2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82" name="Google Shape;182;p2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83" name="Google Shape;183;p2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p:cSld name="Content with Image - RED">
    <p:spTree>
      <p:nvGrpSpPr>
        <p:cNvPr id="184" name="Shape 184"/>
        <p:cNvGrpSpPr/>
        <p:nvPr/>
      </p:nvGrpSpPr>
      <p:grpSpPr>
        <a:xfrm>
          <a:off x="0" y="0"/>
          <a:ext cx="0" cy="0"/>
          <a:chOff x="0" y="0"/>
          <a:chExt cx="0" cy="0"/>
        </a:xfrm>
      </p:grpSpPr>
      <p:pic>
        <p:nvPicPr>
          <p:cNvPr id="185" name="Google Shape;185;p2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186" name="Google Shape;186;p27"/>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7" name="Google Shape;187;p27"/>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88" name="Google Shape;188;p2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189" name="Google Shape;189;p2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90" name="Google Shape;190;p27"/>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1" name="Google Shape;191;p2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p:cSld name="Content with Image - LIGHT BLUE">
    <p:spTree>
      <p:nvGrpSpPr>
        <p:cNvPr id="192" name="Shape 192"/>
        <p:cNvGrpSpPr/>
        <p:nvPr/>
      </p:nvGrpSpPr>
      <p:grpSpPr>
        <a:xfrm>
          <a:off x="0" y="0"/>
          <a:ext cx="0" cy="0"/>
          <a:chOff x="0" y="0"/>
          <a:chExt cx="0" cy="0"/>
        </a:xfrm>
      </p:grpSpPr>
      <p:sp>
        <p:nvSpPr>
          <p:cNvPr id="193" name="Google Shape;193;p28"/>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94" name="Google Shape;194;p2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195" name="Google Shape;195;p2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96" name="Google Shape;196;p28"/>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197" name="Google Shape;197;p2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198" name="Google Shape;198;p2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199" name="Google Shape;199;p2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p:cSld name="Content with Image - ORANGE">
    <p:spTree>
      <p:nvGrpSpPr>
        <p:cNvPr id="200" name="Shape 200"/>
        <p:cNvGrpSpPr/>
        <p:nvPr/>
      </p:nvGrpSpPr>
      <p:grpSpPr>
        <a:xfrm>
          <a:off x="0" y="0"/>
          <a:ext cx="0" cy="0"/>
          <a:chOff x="0" y="0"/>
          <a:chExt cx="0" cy="0"/>
        </a:xfrm>
      </p:grpSpPr>
      <p:sp>
        <p:nvSpPr>
          <p:cNvPr id="201" name="Google Shape;201;p29"/>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2" name="Google Shape;202;p2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03" name="Google Shape;203;p2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04" name="Google Shape;204;p29"/>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05" name="Google Shape;205;p2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06" name="Google Shape;206;p2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07" name="Google Shape;207;p2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p:cSld name="Content with Image - BLUE">
    <p:spTree>
      <p:nvGrpSpPr>
        <p:cNvPr id="208" name="Shape 208"/>
        <p:cNvGrpSpPr/>
        <p:nvPr/>
      </p:nvGrpSpPr>
      <p:grpSpPr>
        <a:xfrm>
          <a:off x="0" y="0"/>
          <a:ext cx="0" cy="0"/>
          <a:chOff x="0" y="0"/>
          <a:chExt cx="0" cy="0"/>
        </a:xfrm>
      </p:grpSpPr>
      <p:sp>
        <p:nvSpPr>
          <p:cNvPr id="209" name="Google Shape;209;p30"/>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0" name="Google Shape;210;p3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11" name="Google Shape;211;p3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12" name="Google Shape;212;p30"/>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13" name="Google Shape;213;p3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14" name="Google Shape;214;p3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15" name="Google Shape;215;p3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p:cSld name="Content with Image - GREEN">
    <p:spTree>
      <p:nvGrpSpPr>
        <p:cNvPr id="216" name="Shape 216"/>
        <p:cNvGrpSpPr/>
        <p:nvPr/>
      </p:nvGrpSpPr>
      <p:grpSpPr>
        <a:xfrm>
          <a:off x="0" y="0"/>
          <a:ext cx="0" cy="0"/>
          <a:chOff x="0" y="0"/>
          <a:chExt cx="0" cy="0"/>
        </a:xfrm>
      </p:grpSpPr>
      <p:sp>
        <p:nvSpPr>
          <p:cNvPr id="217" name="Google Shape;217;p31"/>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18" name="Google Shape;218;p3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19" name="Google Shape;219;p3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20" name="Google Shape;220;p31"/>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21" name="Google Shape;221;p3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22" name="Google Shape;222;p3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23" name="Google Shape;223;p3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p:cSld name="Content with Image - PINK">
    <p:spTree>
      <p:nvGrpSpPr>
        <p:cNvPr id="224" name="Shape 224"/>
        <p:cNvGrpSpPr/>
        <p:nvPr/>
      </p:nvGrpSpPr>
      <p:grpSpPr>
        <a:xfrm>
          <a:off x="0" y="0"/>
          <a:ext cx="0" cy="0"/>
          <a:chOff x="0" y="0"/>
          <a:chExt cx="0" cy="0"/>
        </a:xfrm>
      </p:grpSpPr>
      <p:sp>
        <p:nvSpPr>
          <p:cNvPr id="225" name="Google Shape;225;p32"/>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6" name="Google Shape;226;p3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27" name="Google Shape;227;p3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28" name="Google Shape;228;p32"/>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29" name="Google Shape;229;p3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30" name="Google Shape;230;p3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31" name="Google Shape;231;p3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BG">
  <p:cSld name="Content with Image - LIGHT BLUE BG">
    <p:spTree>
      <p:nvGrpSpPr>
        <p:cNvPr id="232" name="Shape 232"/>
        <p:cNvGrpSpPr/>
        <p:nvPr/>
      </p:nvGrpSpPr>
      <p:grpSpPr>
        <a:xfrm>
          <a:off x="0" y="0"/>
          <a:ext cx="0" cy="0"/>
          <a:chOff x="0" y="0"/>
          <a:chExt cx="0" cy="0"/>
        </a:xfrm>
      </p:grpSpPr>
      <p:sp>
        <p:nvSpPr>
          <p:cNvPr id="233" name="Google Shape;233;p33"/>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4" name="Google Shape;234;p3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235" name="Google Shape;235;p33"/>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6" name="Google Shape;236;p3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37" name="Google Shape;237;p3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238" name="Google Shape;238;p3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39" name="Google Shape;239;p33"/>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0" name="Google Shape;240;p3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BG">
  <p:cSld name="Content with Image - RED BG">
    <p:spTree>
      <p:nvGrpSpPr>
        <p:cNvPr id="241" name="Shape 241"/>
        <p:cNvGrpSpPr/>
        <p:nvPr/>
      </p:nvGrpSpPr>
      <p:grpSpPr>
        <a:xfrm>
          <a:off x="0" y="0"/>
          <a:ext cx="0" cy="0"/>
          <a:chOff x="0" y="0"/>
          <a:chExt cx="0" cy="0"/>
        </a:xfrm>
      </p:grpSpPr>
      <p:sp>
        <p:nvSpPr>
          <p:cNvPr id="242" name="Google Shape;242;p34"/>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3" name="Google Shape;243;p34"/>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4" name="Google Shape;244;p3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45" name="Google Shape;245;p3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46" name="Google Shape;246;p34"/>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47" name="Google Shape;247;p3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48" name="Google Shape;248;p3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49" name="Google Shape;249;p3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BG">
  <p:cSld name="Content with Image - GREEN BG">
    <p:spTree>
      <p:nvGrpSpPr>
        <p:cNvPr id="250" name="Shape 250"/>
        <p:cNvGrpSpPr/>
        <p:nvPr/>
      </p:nvGrpSpPr>
      <p:grpSpPr>
        <a:xfrm>
          <a:off x="0" y="0"/>
          <a:ext cx="0" cy="0"/>
          <a:chOff x="0" y="0"/>
          <a:chExt cx="0" cy="0"/>
        </a:xfrm>
      </p:grpSpPr>
      <p:sp>
        <p:nvSpPr>
          <p:cNvPr id="251" name="Google Shape;251;p35"/>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2" name="Google Shape;252;p35"/>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3" name="Google Shape;253;p3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54" name="Google Shape;254;p3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55" name="Google Shape;255;p35"/>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56" name="Google Shape;256;p3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57" name="Google Shape;257;p3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58" name="Google Shape;258;p3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BG">
  <p:cSld name="Content with Image - ORANGE BG">
    <p:spTree>
      <p:nvGrpSpPr>
        <p:cNvPr id="259" name="Shape 259"/>
        <p:cNvGrpSpPr/>
        <p:nvPr/>
      </p:nvGrpSpPr>
      <p:grpSpPr>
        <a:xfrm>
          <a:off x="0" y="0"/>
          <a:ext cx="0" cy="0"/>
          <a:chOff x="0" y="0"/>
          <a:chExt cx="0" cy="0"/>
        </a:xfrm>
      </p:grpSpPr>
      <p:sp>
        <p:nvSpPr>
          <p:cNvPr id="260" name="Google Shape;260;p36"/>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1" name="Google Shape;261;p36"/>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2" name="Google Shape;262;p3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63" name="Google Shape;263;p3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64" name="Google Shape;264;p36"/>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65" name="Google Shape;265;p3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66" name="Google Shape;266;p3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67" name="Google Shape;267;p3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BG">
  <p:cSld name="Content with Image - PINK BG">
    <p:spTree>
      <p:nvGrpSpPr>
        <p:cNvPr id="268" name="Shape 268"/>
        <p:cNvGrpSpPr/>
        <p:nvPr/>
      </p:nvGrpSpPr>
      <p:grpSpPr>
        <a:xfrm>
          <a:off x="0" y="0"/>
          <a:ext cx="0" cy="0"/>
          <a:chOff x="0" y="0"/>
          <a:chExt cx="0" cy="0"/>
        </a:xfrm>
      </p:grpSpPr>
      <p:sp>
        <p:nvSpPr>
          <p:cNvPr id="269" name="Google Shape;269;p37"/>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0" name="Google Shape;270;p37"/>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1" name="Google Shape;271;p37"/>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72" name="Google Shape;272;p3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73" name="Google Shape;273;p37"/>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74" name="Google Shape;274;p3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75" name="Google Shape;275;p3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76" name="Google Shape;276;p3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BG">
  <p:cSld name="Content with Image - BLUE BG">
    <p:spTree>
      <p:nvGrpSpPr>
        <p:cNvPr id="277" name="Shape 277"/>
        <p:cNvGrpSpPr/>
        <p:nvPr/>
      </p:nvGrpSpPr>
      <p:grpSpPr>
        <a:xfrm>
          <a:off x="0" y="0"/>
          <a:ext cx="0" cy="0"/>
          <a:chOff x="0" y="0"/>
          <a:chExt cx="0" cy="0"/>
        </a:xfrm>
      </p:grpSpPr>
      <p:sp>
        <p:nvSpPr>
          <p:cNvPr id="278" name="Google Shape;278;p38"/>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9" name="Google Shape;279;p38"/>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0" name="Google Shape;280;p3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81" name="Google Shape;281;p3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82" name="Google Shape;282;p38"/>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283" name="Google Shape;283;p3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284" name="Google Shape;284;p3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85" name="Google Shape;285;p3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GRADIENT BG">
  <p:cSld name="Content with Image - LIGHT BLUE GRADIENT BG">
    <p:spTree>
      <p:nvGrpSpPr>
        <p:cNvPr id="286" name="Shape 286"/>
        <p:cNvGrpSpPr/>
        <p:nvPr/>
      </p:nvGrpSpPr>
      <p:grpSpPr>
        <a:xfrm>
          <a:off x="0" y="0"/>
          <a:ext cx="0" cy="0"/>
          <a:chOff x="0" y="0"/>
          <a:chExt cx="0" cy="0"/>
        </a:xfrm>
      </p:grpSpPr>
      <p:sp>
        <p:nvSpPr>
          <p:cNvPr id="287" name="Google Shape;287;p39"/>
          <p:cNvSpPr/>
          <p:nvPr/>
        </p:nvSpPr>
        <p:spPr>
          <a:xfrm>
            <a:off x="0" y="1028700"/>
            <a:ext cx="9144000" cy="3814500"/>
          </a:xfrm>
          <a:prstGeom prst="rect">
            <a:avLst/>
          </a:prstGeom>
          <a:gradFill>
            <a:gsLst>
              <a:gs pos="0">
                <a:srgbClr val="3EC6EB"/>
              </a:gs>
              <a:gs pos="25000">
                <a:srgbClr val="237287"/>
              </a:gs>
              <a:gs pos="90000">
                <a:srgbClr val="3EC6EB"/>
              </a:gs>
              <a:gs pos="100000">
                <a:srgbClr val="3EC6EB"/>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88" name="Google Shape;288;p3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289" name="Google Shape;289;p39"/>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0" name="Google Shape;290;p3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91" name="Google Shape;291;p3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292" name="Google Shape;292;p3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293" name="Google Shape;293;p39"/>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94" name="Google Shape;294;p3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GRADIENT BG">
  <p:cSld name="Content with Image - RED GRADIENT BG">
    <p:spTree>
      <p:nvGrpSpPr>
        <p:cNvPr id="295" name="Shape 295"/>
        <p:cNvGrpSpPr/>
        <p:nvPr/>
      </p:nvGrpSpPr>
      <p:grpSpPr>
        <a:xfrm>
          <a:off x="0" y="0"/>
          <a:ext cx="0" cy="0"/>
          <a:chOff x="0" y="0"/>
          <a:chExt cx="0" cy="0"/>
        </a:xfrm>
      </p:grpSpPr>
      <p:sp>
        <p:nvSpPr>
          <p:cNvPr id="296" name="Google Shape;296;p40"/>
          <p:cNvSpPr/>
          <p:nvPr/>
        </p:nvSpPr>
        <p:spPr>
          <a:xfrm>
            <a:off x="0" y="1028700"/>
            <a:ext cx="9144000" cy="3814500"/>
          </a:xfrm>
          <a:prstGeom prst="rect">
            <a:avLst/>
          </a:prstGeom>
          <a:gradFill>
            <a:gsLst>
              <a:gs pos="0">
                <a:srgbClr val="F1150A"/>
              </a:gs>
              <a:gs pos="25000">
                <a:srgbClr val="8A0C06"/>
              </a:gs>
              <a:gs pos="90000">
                <a:srgbClr val="F1150A"/>
              </a:gs>
              <a:gs pos="100000">
                <a:srgbClr val="F1150A"/>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7" name="Google Shape;297;p40"/>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8" name="Google Shape;298;p4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299" name="Google Shape;299;p4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00" name="Google Shape;300;p40"/>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01" name="Google Shape;301;p4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02" name="Google Shape;302;p4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303" name="Google Shape;303;p4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GRADIENT BG">
  <p:cSld name="Content with Image - GREEN GRADIENT BG">
    <p:spTree>
      <p:nvGrpSpPr>
        <p:cNvPr id="304" name="Shape 304"/>
        <p:cNvGrpSpPr/>
        <p:nvPr/>
      </p:nvGrpSpPr>
      <p:grpSpPr>
        <a:xfrm>
          <a:off x="0" y="0"/>
          <a:ext cx="0" cy="0"/>
          <a:chOff x="0" y="0"/>
          <a:chExt cx="0" cy="0"/>
        </a:xfrm>
      </p:grpSpPr>
      <p:sp>
        <p:nvSpPr>
          <p:cNvPr id="305" name="Google Shape;305;p41"/>
          <p:cNvSpPr/>
          <p:nvPr/>
        </p:nvSpPr>
        <p:spPr>
          <a:xfrm>
            <a:off x="0" y="1028700"/>
            <a:ext cx="9144000" cy="3814500"/>
          </a:xfrm>
          <a:prstGeom prst="rect">
            <a:avLst/>
          </a:prstGeom>
          <a:gradFill>
            <a:gsLst>
              <a:gs pos="0">
                <a:srgbClr val="66C741"/>
              </a:gs>
              <a:gs pos="25000">
                <a:srgbClr val="3A7324"/>
              </a:gs>
              <a:gs pos="90000">
                <a:srgbClr val="66C741"/>
              </a:gs>
              <a:gs pos="100000">
                <a:srgbClr val="66C741"/>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41"/>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7" name="Google Shape;307;p4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308" name="Google Shape;308;p4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09" name="Google Shape;309;p41"/>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10" name="Google Shape;310;p4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11" name="Google Shape;311;p4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312" name="Google Shape;312;p4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GRADIENT BG">
  <p:cSld name="Content with Image - ORANGE GRADIENT BG">
    <p:spTree>
      <p:nvGrpSpPr>
        <p:cNvPr id="313" name="Shape 313"/>
        <p:cNvGrpSpPr/>
        <p:nvPr/>
      </p:nvGrpSpPr>
      <p:grpSpPr>
        <a:xfrm>
          <a:off x="0" y="0"/>
          <a:ext cx="0" cy="0"/>
          <a:chOff x="0" y="0"/>
          <a:chExt cx="0" cy="0"/>
        </a:xfrm>
      </p:grpSpPr>
      <p:sp>
        <p:nvSpPr>
          <p:cNvPr id="314" name="Google Shape;314;p42"/>
          <p:cNvSpPr/>
          <p:nvPr/>
        </p:nvSpPr>
        <p:spPr>
          <a:xfrm>
            <a:off x="0" y="1028700"/>
            <a:ext cx="9144000" cy="3814500"/>
          </a:xfrm>
          <a:prstGeom prst="rect">
            <a:avLst/>
          </a:prstGeom>
          <a:gradFill>
            <a:gsLst>
              <a:gs pos="0">
                <a:srgbClr val="FF6600"/>
              </a:gs>
              <a:gs pos="25000">
                <a:srgbClr val="9E3B00"/>
              </a:gs>
              <a:gs pos="90000">
                <a:srgbClr val="FF6600"/>
              </a:gs>
              <a:gs pos="100000">
                <a:srgbClr val="FF6600"/>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5" name="Google Shape;315;p42"/>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6" name="Google Shape;316;p4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317" name="Google Shape;317;p4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18" name="Google Shape;318;p42"/>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19" name="Google Shape;319;p4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20" name="Google Shape;320;p4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321" name="Google Shape;321;p4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GRADIENT BG">
  <p:cSld name="Content with Image - PINK GRADIENT BG">
    <p:spTree>
      <p:nvGrpSpPr>
        <p:cNvPr id="322" name="Shape 322"/>
        <p:cNvGrpSpPr/>
        <p:nvPr/>
      </p:nvGrpSpPr>
      <p:grpSpPr>
        <a:xfrm>
          <a:off x="0" y="0"/>
          <a:ext cx="0" cy="0"/>
          <a:chOff x="0" y="0"/>
          <a:chExt cx="0" cy="0"/>
        </a:xfrm>
      </p:grpSpPr>
      <p:sp>
        <p:nvSpPr>
          <p:cNvPr id="323" name="Google Shape;323;p43"/>
          <p:cNvSpPr/>
          <p:nvPr/>
        </p:nvSpPr>
        <p:spPr>
          <a:xfrm>
            <a:off x="0" y="1028700"/>
            <a:ext cx="9144000" cy="3814500"/>
          </a:xfrm>
          <a:prstGeom prst="rect">
            <a:avLst/>
          </a:prstGeom>
          <a:gradFill>
            <a:gsLst>
              <a:gs pos="0">
                <a:srgbClr val="FD3384"/>
              </a:gs>
              <a:gs pos="25000">
                <a:srgbClr val="911D4C"/>
              </a:gs>
              <a:gs pos="90000">
                <a:srgbClr val="FD3384"/>
              </a:gs>
              <a:gs pos="100000">
                <a:srgbClr val="FD3384"/>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4" name="Google Shape;324;p43"/>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25" name="Google Shape;325;p4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326" name="Google Shape;326;p4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27" name="Google Shape;327;p43"/>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28" name="Google Shape;328;p4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29" name="Google Shape;329;p4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330" name="Google Shape;330;p4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GRADIENT BG">
  <p:cSld name="Content with Image - BLUE GRADIENT BG">
    <p:spTree>
      <p:nvGrpSpPr>
        <p:cNvPr id="331" name="Shape 331"/>
        <p:cNvGrpSpPr/>
        <p:nvPr/>
      </p:nvGrpSpPr>
      <p:grpSpPr>
        <a:xfrm>
          <a:off x="0" y="0"/>
          <a:ext cx="0" cy="0"/>
          <a:chOff x="0" y="0"/>
          <a:chExt cx="0" cy="0"/>
        </a:xfrm>
      </p:grpSpPr>
      <p:sp>
        <p:nvSpPr>
          <p:cNvPr id="332" name="Google Shape;332;p44"/>
          <p:cNvSpPr/>
          <p:nvPr/>
        </p:nvSpPr>
        <p:spPr>
          <a:xfrm>
            <a:off x="0" y="1028700"/>
            <a:ext cx="9144000" cy="3814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3" name="Google Shape;333;p44"/>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34" name="Google Shape;334;p4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335" name="Google Shape;335;p4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36" name="Google Shape;336;p44"/>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37" name="Google Shape;337;p4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38" name="Google Shape;338;p4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339" name="Google Shape;339;p4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Layout - BLUE">
  <p:cSld name="Quote Layout - BLUE">
    <p:spTree>
      <p:nvGrpSpPr>
        <p:cNvPr id="340" name="Shape 340"/>
        <p:cNvGrpSpPr/>
        <p:nvPr/>
      </p:nvGrpSpPr>
      <p:grpSpPr>
        <a:xfrm>
          <a:off x="0" y="0"/>
          <a:ext cx="0" cy="0"/>
          <a:chOff x="0" y="0"/>
          <a:chExt cx="0" cy="0"/>
        </a:xfrm>
      </p:grpSpPr>
      <p:sp>
        <p:nvSpPr>
          <p:cNvPr id="341" name="Google Shape;341;p45"/>
          <p:cNvSpPr/>
          <p:nvPr/>
        </p:nvSpPr>
        <p:spPr>
          <a:xfrm>
            <a:off x="0" y="0"/>
            <a:ext cx="9144000" cy="5143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2" name="Google Shape;342;p45"/>
          <p:cNvSpPr txBox="1"/>
          <p:nvPr>
            <p:ph idx="1" type="body"/>
          </p:nvPr>
        </p:nvSpPr>
        <p:spPr>
          <a:xfrm>
            <a:off x="508291" y="957262"/>
            <a:ext cx="8127300" cy="2432100"/>
          </a:xfrm>
          <a:prstGeom prst="rect">
            <a:avLst/>
          </a:prstGeom>
          <a:noFill/>
          <a:ln>
            <a:noFill/>
          </a:ln>
        </p:spPr>
        <p:txBody>
          <a:bodyPr anchorCtr="0" anchor="ctr" bIns="68575" lIns="68575" spcFirstLastPara="1" rIns="68575" wrap="square" tIns="68575"/>
          <a:lstStyle>
            <a:lvl1pPr indent="-228600" lvl="0" marL="457200" marR="0" rtl="0" algn="ctr">
              <a:lnSpc>
                <a:spcPct val="100000"/>
              </a:lnSpc>
              <a:spcBef>
                <a:spcPts val="500"/>
              </a:spcBef>
              <a:spcAft>
                <a:spcPts val="0"/>
              </a:spcAft>
              <a:buClr>
                <a:schemeClr val="dk2"/>
              </a:buClr>
              <a:buSzPts val="1100"/>
              <a:buFont typeface="Noto Sans Symbols"/>
              <a:buNone/>
              <a:defRPr b="0" i="0" sz="2700" u="none" cap="none" strike="noStrike">
                <a:solidFill>
                  <a:schemeClr val="lt1"/>
                </a:solidFill>
                <a:latin typeface="Arial"/>
                <a:ea typeface="Arial"/>
                <a:cs typeface="Arial"/>
                <a:sym typeface="Arial"/>
              </a:defRPr>
            </a:lvl1pPr>
            <a:lvl2pPr indent="-228600" lvl="1" marL="914400" marR="0" rtl="0" algn="ctr">
              <a:lnSpc>
                <a:spcPct val="100000"/>
              </a:lnSpc>
              <a:spcBef>
                <a:spcPts val="600"/>
              </a:spcBef>
              <a:spcAft>
                <a:spcPts val="0"/>
              </a:spcAft>
              <a:buClr>
                <a:schemeClr val="dk2"/>
              </a:buClr>
              <a:buSzPts val="1100"/>
              <a:buFont typeface="Noto Sans Symbols"/>
              <a:buNone/>
              <a:defRPr b="0" i="0" sz="2800" u="none" cap="none" strike="noStrike">
                <a:solidFill>
                  <a:schemeClr val="lt1"/>
                </a:solidFill>
                <a:latin typeface="Arial"/>
                <a:ea typeface="Arial"/>
                <a:cs typeface="Arial"/>
                <a:sym typeface="Arial"/>
              </a:defRPr>
            </a:lvl2pPr>
            <a:lvl3pPr indent="-228600" lvl="2" marL="1371600" marR="0" rtl="0" algn="ctr">
              <a:lnSpc>
                <a:spcPct val="100000"/>
              </a:lnSpc>
              <a:spcBef>
                <a:spcPts val="500"/>
              </a:spcBef>
              <a:spcAft>
                <a:spcPts val="0"/>
              </a:spcAft>
              <a:buClr>
                <a:schemeClr val="dk2"/>
              </a:buClr>
              <a:buSzPts val="1100"/>
              <a:buFont typeface="Noto Sans Symbols"/>
              <a:buNone/>
              <a:defRPr b="0" i="0" sz="2400" u="none" cap="none" strike="noStrike">
                <a:solidFill>
                  <a:schemeClr val="lt1"/>
                </a:solidFill>
                <a:latin typeface="Arial"/>
                <a:ea typeface="Arial"/>
                <a:cs typeface="Arial"/>
                <a:sym typeface="Arial"/>
              </a:defRPr>
            </a:lvl3pPr>
            <a:lvl4pPr indent="-228600" lvl="3" marL="1828800" marR="0" rtl="0" algn="ctr">
              <a:lnSpc>
                <a:spcPct val="100000"/>
              </a:lnSpc>
              <a:spcBef>
                <a:spcPts val="400"/>
              </a:spcBef>
              <a:spcAft>
                <a:spcPts val="0"/>
              </a:spcAft>
              <a:buClr>
                <a:schemeClr val="dk2"/>
              </a:buClr>
              <a:buSzPts val="1100"/>
              <a:buFont typeface="Noto Sans Symbols"/>
              <a:buNone/>
              <a:defRPr b="0" i="0" sz="2000" u="none" cap="none" strike="noStrike">
                <a:solidFill>
                  <a:schemeClr val="lt1"/>
                </a:solidFill>
                <a:latin typeface="Arial"/>
                <a:ea typeface="Arial"/>
                <a:cs typeface="Arial"/>
                <a:sym typeface="Arial"/>
              </a:defRPr>
            </a:lvl4pPr>
            <a:lvl5pPr indent="-228600" lvl="4" marL="2286000" marR="0" rtl="0" algn="ctr">
              <a:lnSpc>
                <a:spcPct val="100000"/>
              </a:lnSpc>
              <a:spcBef>
                <a:spcPts val="400"/>
              </a:spcBef>
              <a:spcAft>
                <a:spcPts val="0"/>
              </a:spcAft>
              <a:buClr>
                <a:schemeClr val="dk2"/>
              </a:buClr>
              <a:buSzPts val="1100"/>
              <a:buFont typeface="Noto Sans Symbols"/>
              <a:buNone/>
              <a:defRPr b="0" i="0" sz="2000" u="none" cap="none" strike="noStrike">
                <a:solidFill>
                  <a:schemeClr val="lt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43" name="Google Shape;343;p45"/>
          <p:cNvSpPr txBox="1"/>
          <p:nvPr>
            <p:ph idx="2" type="body"/>
          </p:nvPr>
        </p:nvSpPr>
        <p:spPr>
          <a:xfrm>
            <a:off x="508291" y="4221955"/>
            <a:ext cx="8127300" cy="417600"/>
          </a:xfrm>
          <a:prstGeom prst="rect">
            <a:avLst/>
          </a:prstGeom>
          <a:noFill/>
          <a:ln>
            <a:noFill/>
          </a:ln>
        </p:spPr>
        <p:txBody>
          <a:bodyPr anchorCtr="0" anchor="t" bIns="68575" lIns="68575" spcFirstLastPara="1" rIns="68575" wrap="square" tIns="68575"/>
          <a:lstStyle>
            <a:lvl1pPr indent="-228600" lvl="0" marL="457200" marR="0" rtl="0" algn="ctr">
              <a:lnSpc>
                <a:spcPct val="100000"/>
              </a:lnSpc>
              <a:spcBef>
                <a:spcPts val="300"/>
              </a:spcBef>
              <a:spcAft>
                <a:spcPts val="0"/>
              </a:spcAft>
              <a:buClr>
                <a:schemeClr val="dk2"/>
              </a:buClr>
              <a:buSzPts val="1100"/>
              <a:buFont typeface="Noto Sans Symbols"/>
              <a:buNone/>
              <a:defRPr b="0" i="0" sz="1500" u="none" cap="none" strike="noStrike">
                <a:solidFill>
                  <a:schemeClr val="dk1"/>
                </a:solidFill>
                <a:latin typeface="Arial"/>
                <a:ea typeface="Arial"/>
                <a:cs typeface="Arial"/>
                <a:sym typeface="Arial"/>
              </a:defRPr>
            </a:lvl1pPr>
            <a:lvl2pPr indent="-228600" lvl="1" marL="914400" marR="0" rtl="0" algn="l">
              <a:lnSpc>
                <a:spcPct val="100000"/>
              </a:lnSpc>
              <a:spcBef>
                <a:spcPts val="600"/>
              </a:spcBef>
              <a:spcAft>
                <a:spcPts val="0"/>
              </a:spcAft>
              <a:buClr>
                <a:schemeClr val="dk2"/>
              </a:buClr>
              <a:buSzPts val="1100"/>
              <a:buFont typeface="Noto Sans Symbols"/>
              <a:buNone/>
              <a:defRPr b="0" i="0" sz="2800" u="none" cap="none" strike="noStrike">
                <a:solidFill>
                  <a:schemeClr val="dk1"/>
                </a:solidFill>
                <a:latin typeface="Arial"/>
                <a:ea typeface="Arial"/>
                <a:cs typeface="Arial"/>
                <a:sym typeface="Arial"/>
              </a:defRPr>
            </a:lvl2pPr>
            <a:lvl3pPr indent="-228600" lvl="2" marL="1371600" marR="0" rtl="0" algn="l">
              <a:lnSpc>
                <a:spcPct val="100000"/>
              </a:lnSpc>
              <a:spcBef>
                <a:spcPts val="500"/>
              </a:spcBef>
              <a:spcAft>
                <a:spcPts val="0"/>
              </a:spcAft>
              <a:buClr>
                <a:schemeClr val="dk2"/>
              </a:buClr>
              <a:buSzPts val="1100"/>
              <a:buFont typeface="Noto Sans Symbols"/>
              <a:buNone/>
              <a:defRPr b="0" i="0" sz="2400" u="none" cap="none" strike="noStrike">
                <a:solidFill>
                  <a:schemeClr val="dk1"/>
                </a:solidFill>
                <a:latin typeface="Arial"/>
                <a:ea typeface="Arial"/>
                <a:cs typeface="Arial"/>
                <a:sym typeface="Arial"/>
              </a:defRPr>
            </a:lvl3pPr>
            <a:lvl4pPr indent="-228600" lvl="3" marL="1828800" marR="0" rtl="0" algn="l">
              <a:lnSpc>
                <a:spcPct val="100000"/>
              </a:lnSpc>
              <a:spcBef>
                <a:spcPts val="400"/>
              </a:spcBef>
              <a:spcAft>
                <a:spcPts val="0"/>
              </a:spcAft>
              <a:buClr>
                <a:schemeClr val="dk2"/>
              </a:buClr>
              <a:buSzPts val="1100"/>
              <a:buFont typeface="Noto Sans Symbols"/>
              <a:buNone/>
              <a:defRPr b="0" i="0" sz="2000" u="none" cap="none" strike="noStrike">
                <a:solidFill>
                  <a:schemeClr val="dk1"/>
                </a:solidFill>
                <a:latin typeface="Arial"/>
                <a:ea typeface="Arial"/>
                <a:cs typeface="Arial"/>
                <a:sym typeface="Arial"/>
              </a:defRPr>
            </a:lvl4pPr>
            <a:lvl5pPr indent="-228600" lvl="4" marL="2286000" marR="0" rtl="0" algn="l">
              <a:lnSpc>
                <a:spcPct val="100000"/>
              </a:lnSpc>
              <a:spcBef>
                <a:spcPts val="400"/>
              </a:spcBef>
              <a:spcAft>
                <a:spcPts val="0"/>
              </a:spcAft>
              <a:buClr>
                <a:schemeClr val="dk2"/>
              </a:buClr>
              <a:buSzPts val="1100"/>
              <a:buFont typeface="Noto Sans Symbols"/>
              <a:buNone/>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44" name="Google Shape;344;p4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345" name="Google Shape;345;p45"/>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346" name="Google Shape;346;p4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347" name="Google Shape;347;p4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 No Background">
  <p:cSld name="Blank Slide - No Background">
    <p:spTree>
      <p:nvGrpSpPr>
        <p:cNvPr id="348" name="Shape 348"/>
        <p:cNvGrpSpPr/>
        <p:nvPr/>
      </p:nvGrpSpPr>
      <p:grpSpPr>
        <a:xfrm>
          <a:off x="0" y="0"/>
          <a:ext cx="0" cy="0"/>
          <a:chOff x="0" y="0"/>
          <a:chExt cx="0" cy="0"/>
        </a:xfrm>
      </p:grpSpPr>
      <p:sp>
        <p:nvSpPr>
          <p:cNvPr id="349" name="Google Shape;349;p4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 No Background">
  <p:cSld name="Blank Slide - No Background">
    <p:spTree>
      <p:nvGrpSpPr>
        <p:cNvPr id="353" name="Shape 353"/>
        <p:cNvGrpSpPr/>
        <p:nvPr/>
      </p:nvGrpSpPr>
      <p:grpSpPr>
        <a:xfrm>
          <a:off x="0" y="0"/>
          <a:ext cx="0" cy="0"/>
          <a:chOff x="0" y="0"/>
          <a:chExt cx="0" cy="0"/>
        </a:xfrm>
      </p:grpSpPr>
      <p:sp>
        <p:nvSpPr>
          <p:cNvPr id="354" name="Google Shape;354;p4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_Moto" showMasterSp="0">
  <p:cSld name="1_Title Slide_Moto">
    <p:spTree>
      <p:nvGrpSpPr>
        <p:cNvPr id="355" name="Shape 355"/>
        <p:cNvGrpSpPr/>
        <p:nvPr/>
      </p:nvGrpSpPr>
      <p:grpSpPr>
        <a:xfrm>
          <a:off x="0" y="0"/>
          <a:ext cx="0" cy="0"/>
          <a:chOff x="0" y="0"/>
          <a:chExt cx="0" cy="0"/>
        </a:xfrm>
      </p:grpSpPr>
      <p:sp>
        <p:nvSpPr>
          <p:cNvPr id="356" name="Google Shape;356;p49"/>
          <p:cNvSpPr/>
          <p:nvPr/>
        </p:nvSpPr>
        <p:spPr>
          <a:xfrm>
            <a:off x="0" y="0"/>
            <a:ext cx="9144000" cy="5143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57" name="Google Shape;357;p49"/>
          <p:cNvPicPr preferRelativeResize="0"/>
          <p:nvPr/>
        </p:nvPicPr>
        <p:blipFill rotWithShape="1">
          <a:blip r:embed="rId2">
            <a:alphaModFix/>
          </a:blip>
          <a:srcRect b="0" l="0" r="0" t="0"/>
          <a:stretch/>
        </p:blipFill>
        <p:spPr>
          <a:xfrm>
            <a:off x="874142" y="480060"/>
            <a:ext cx="7400476" cy="4152319"/>
          </a:xfrm>
          <a:prstGeom prst="rect">
            <a:avLst/>
          </a:prstGeom>
          <a:noFill/>
          <a:ln>
            <a:noFill/>
          </a:ln>
        </p:spPr>
      </p:pic>
      <p:pic>
        <p:nvPicPr>
          <p:cNvPr descr="C:\Users\kathyp\Dropbox\Brand Experience Team\1_Branding Resources\Lenovo Tagline\Different_is_better-REV-Tag-ONLY.png" id="358" name="Google Shape;358;p49"/>
          <p:cNvPicPr preferRelativeResize="0"/>
          <p:nvPr/>
        </p:nvPicPr>
        <p:blipFill rotWithShape="1">
          <a:blip r:embed="rId3">
            <a:alphaModFix/>
          </a:blip>
          <a:srcRect b="0" l="0" r="0" t="0"/>
          <a:stretch/>
        </p:blipFill>
        <p:spPr>
          <a:xfrm>
            <a:off x="8320960" y="4882219"/>
            <a:ext cx="564542" cy="49499"/>
          </a:xfrm>
          <a:prstGeom prst="rect">
            <a:avLst/>
          </a:prstGeom>
          <a:noFill/>
          <a:ln>
            <a:noFill/>
          </a:ln>
        </p:spPr>
      </p:pic>
      <p:sp>
        <p:nvSpPr>
          <p:cNvPr id="359" name="Google Shape;359;p49"/>
          <p:cNvSpPr txBox="1"/>
          <p:nvPr>
            <p:ph type="title"/>
          </p:nvPr>
        </p:nvSpPr>
        <p:spPr>
          <a:xfrm>
            <a:off x="415700" y="377461"/>
            <a:ext cx="8304300" cy="239700"/>
          </a:xfrm>
          <a:prstGeom prst="rect">
            <a:avLst/>
          </a:prstGeom>
          <a:noFill/>
          <a:ln>
            <a:noFill/>
          </a:ln>
        </p:spPr>
        <p:txBody>
          <a:bodyPr anchorCtr="0" anchor="t"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60" name="Google Shape;360;p49"/>
          <p:cNvSpPr txBox="1"/>
          <p:nvPr>
            <p:ph idx="1" type="subTitle"/>
          </p:nvPr>
        </p:nvSpPr>
        <p:spPr>
          <a:xfrm>
            <a:off x="411587" y="624078"/>
            <a:ext cx="8312400" cy="145500"/>
          </a:xfrm>
          <a:prstGeom prst="rect">
            <a:avLst/>
          </a:prstGeom>
          <a:noFill/>
          <a:ln>
            <a:noFill/>
          </a:ln>
        </p:spPr>
        <p:txBody>
          <a:bodyPr anchorCtr="0" anchor="t" bIns="68575" lIns="68575" spcFirstLastPara="1" rIns="68575" wrap="square" tIns="68575"/>
          <a:lstStyle>
            <a:lvl1pPr lvl="0" marR="0" rtl="0" algn="ctr">
              <a:lnSpc>
                <a:spcPct val="90000"/>
              </a:lnSpc>
              <a:spcBef>
                <a:spcPts val="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lvl="1" marR="0" rtl="0" algn="ctr">
              <a:lnSpc>
                <a:spcPct val="100000"/>
              </a:lnSpc>
              <a:spcBef>
                <a:spcPts val="600"/>
              </a:spcBef>
              <a:spcAft>
                <a:spcPts val="0"/>
              </a:spcAft>
              <a:buClr>
                <a:schemeClr val="dk2"/>
              </a:buClr>
              <a:buSzPts val="1100"/>
              <a:buFont typeface="Noto Sans Symbols"/>
              <a:buNone/>
              <a:defRPr b="0" i="0" sz="2800" u="none" cap="none" strike="noStrike">
                <a:solidFill>
                  <a:srgbClr val="888888"/>
                </a:solidFill>
                <a:latin typeface="Arial"/>
                <a:ea typeface="Arial"/>
                <a:cs typeface="Arial"/>
                <a:sym typeface="Arial"/>
              </a:defRPr>
            </a:lvl2pPr>
            <a:lvl3pPr lvl="2" marR="0" rtl="0" algn="ctr">
              <a:lnSpc>
                <a:spcPct val="100000"/>
              </a:lnSpc>
              <a:spcBef>
                <a:spcPts val="500"/>
              </a:spcBef>
              <a:spcAft>
                <a:spcPts val="0"/>
              </a:spcAft>
              <a:buClr>
                <a:schemeClr val="dk2"/>
              </a:buClr>
              <a:buSzPts val="1100"/>
              <a:buFont typeface="Noto Sans Symbols"/>
              <a:buNone/>
              <a:defRPr b="0" i="0" sz="2400" u="none" cap="none" strike="noStrike">
                <a:solidFill>
                  <a:srgbClr val="888888"/>
                </a:solidFill>
                <a:latin typeface="Arial"/>
                <a:ea typeface="Arial"/>
                <a:cs typeface="Arial"/>
                <a:sym typeface="Arial"/>
              </a:defRPr>
            </a:lvl3pPr>
            <a:lvl4pPr lvl="3" marR="0" rtl="0" algn="ctr">
              <a:lnSpc>
                <a:spcPct val="100000"/>
              </a:lnSpc>
              <a:spcBef>
                <a:spcPts val="400"/>
              </a:spcBef>
              <a:spcAft>
                <a:spcPts val="0"/>
              </a:spcAft>
              <a:buClr>
                <a:schemeClr val="dk2"/>
              </a:buClr>
              <a:buSzPts val="1100"/>
              <a:buFont typeface="Noto Sans Symbols"/>
              <a:buNone/>
              <a:defRPr b="0" i="0" sz="2000" u="none" cap="none" strike="noStrike">
                <a:solidFill>
                  <a:srgbClr val="888888"/>
                </a:solidFill>
                <a:latin typeface="Arial"/>
                <a:ea typeface="Arial"/>
                <a:cs typeface="Arial"/>
                <a:sym typeface="Arial"/>
              </a:defRPr>
            </a:lvl4pPr>
            <a:lvl5pPr lvl="4" marR="0" rtl="0" algn="ctr">
              <a:lnSpc>
                <a:spcPct val="100000"/>
              </a:lnSpc>
              <a:spcBef>
                <a:spcPts val="400"/>
              </a:spcBef>
              <a:spcAft>
                <a:spcPts val="0"/>
              </a:spcAft>
              <a:buClr>
                <a:schemeClr val="dk2"/>
              </a:buClr>
              <a:buSzPts val="1100"/>
              <a:buFont typeface="Noto Sans Symbols"/>
              <a:buNone/>
              <a:defRPr b="0" i="0" sz="2000" u="none" cap="none" strike="noStrike">
                <a:solidFill>
                  <a:srgbClr val="888888"/>
                </a:solidFill>
                <a:latin typeface="Arial"/>
                <a:ea typeface="Arial"/>
                <a:cs typeface="Arial"/>
                <a:sym typeface="Arial"/>
              </a:defRPr>
            </a:lvl5pPr>
            <a:lvl6pPr lvl="5"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6pPr>
            <a:lvl7pPr lvl="6"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7pPr>
            <a:lvl8pPr lvl="7"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8pPr>
            <a:lvl9pPr lvl="8" marR="0" rtl="0" algn="ctr">
              <a:lnSpc>
                <a:spcPct val="100000"/>
              </a:lnSpc>
              <a:spcBef>
                <a:spcPts val="400"/>
              </a:spcBef>
              <a:spcAft>
                <a:spcPts val="0"/>
              </a:spcAft>
              <a:buClr>
                <a:srgbClr val="888888"/>
              </a:buClr>
              <a:buSzPts val="1100"/>
              <a:buFont typeface="Arial"/>
              <a:buNone/>
              <a:defRPr b="0" i="0" sz="2000" u="none" cap="none" strike="noStrike">
                <a:solidFill>
                  <a:srgbClr val="888888"/>
                </a:solidFill>
                <a:latin typeface="Arial"/>
                <a:ea typeface="Arial"/>
                <a:cs typeface="Arial"/>
                <a:sym typeface="Arial"/>
              </a:defRPr>
            </a:lvl9pPr>
          </a:lstStyle>
          <a:p/>
        </p:txBody>
      </p:sp>
      <p:sp>
        <p:nvSpPr>
          <p:cNvPr id="361" name="Google Shape;361;p49"/>
          <p:cNvSpPr txBox="1"/>
          <p:nvPr>
            <p:ph idx="2" type="body"/>
          </p:nvPr>
        </p:nvSpPr>
        <p:spPr>
          <a:xfrm>
            <a:off x="1917701" y="4636008"/>
            <a:ext cx="5300400" cy="161700"/>
          </a:xfrm>
          <a:prstGeom prst="rect">
            <a:avLst/>
          </a:prstGeom>
          <a:noFill/>
          <a:ln>
            <a:noFill/>
          </a:ln>
        </p:spPr>
        <p:txBody>
          <a:bodyPr anchorCtr="0" anchor="t" bIns="68575" lIns="68575" spcFirstLastPara="1" rIns="68575" wrap="square" tIns="68575"/>
          <a:lstStyle>
            <a:lvl1pPr indent="-298450" lvl="0" marL="457200" marR="0" rtl="0" algn="ctr">
              <a:lnSpc>
                <a:spcPct val="100000"/>
              </a:lnSpc>
              <a:spcBef>
                <a:spcPts val="200"/>
              </a:spcBef>
              <a:spcAft>
                <a:spcPts val="0"/>
              </a:spcAft>
              <a:buClr>
                <a:schemeClr val="dk2"/>
              </a:buClr>
              <a:buSzPts val="1100"/>
              <a:buFont typeface="Noto Sans Symbols"/>
              <a:buChar char="●"/>
              <a:defRPr b="0" i="0" sz="1100" u="none" cap="none" strike="noStrike">
                <a:solidFill>
                  <a:schemeClr val="lt1"/>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362" name="Google Shape;362;p49"/>
          <p:cNvPicPr preferRelativeResize="0"/>
          <p:nvPr/>
        </p:nvPicPr>
        <p:blipFill rotWithShape="1">
          <a:blip r:embed="rId4">
            <a:alphaModFix/>
          </a:blip>
          <a:srcRect b="0" l="0" r="0" t="0"/>
          <a:stretch/>
        </p:blipFill>
        <p:spPr>
          <a:xfrm rot="-5400000">
            <a:off x="8767493" y="393095"/>
            <a:ext cx="564542" cy="18827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Frog" showMasterSp="0">
  <p:cSld name="Section Header_Moto-Frog">
    <p:spTree>
      <p:nvGrpSpPr>
        <p:cNvPr id="363" name="Shape 363"/>
        <p:cNvGrpSpPr/>
        <p:nvPr/>
      </p:nvGrpSpPr>
      <p:grpSpPr>
        <a:xfrm>
          <a:off x="0" y="0"/>
          <a:ext cx="0" cy="0"/>
          <a:chOff x="0" y="0"/>
          <a:chExt cx="0" cy="0"/>
        </a:xfrm>
      </p:grpSpPr>
      <p:sp>
        <p:nvSpPr>
          <p:cNvPr id="364" name="Google Shape;364;p50"/>
          <p:cNvSpPr/>
          <p:nvPr/>
        </p:nvSpPr>
        <p:spPr>
          <a:xfrm>
            <a:off x="0" y="0"/>
            <a:ext cx="9144000" cy="5143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65" name="Google Shape;365;p50"/>
          <p:cNvPicPr preferRelativeResize="0"/>
          <p:nvPr/>
        </p:nvPicPr>
        <p:blipFill rotWithShape="1">
          <a:blip r:embed="rId2">
            <a:alphaModFix/>
          </a:blip>
          <a:srcRect b="0" l="0" r="0" t="0"/>
          <a:stretch/>
        </p:blipFill>
        <p:spPr>
          <a:xfrm>
            <a:off x="874142" y="480060"/>
            <a:ext cx="7400476" cy="4152319"/>
          </a:xfrm>
          <a:prstGeom prst="rect">
            <a:avLst/>
          </a:prstGeom>
          <a:noFill/>
          <a:ln>
            <a:noFill/>
          </a:ln>
        </p:spPr>
      </p:pic>
      <p:sp>
        <p:nvSpPr>
          <p:cNvPr id="366" name="Google Shape;366;p5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lt1"/>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367" name="Google Shape;367;p50"/>
          <p:cNvSpPr txBox="1"/>
          <p:nvPr>
            <p:ph type="title"/>
          </p:nvPr>
        </p:nvSpPr>
        <p:spPr>
          <a:xfrm>
            <a:off x="415701" y="377190"/>
            <a:ext cx="8304300" cy="240000"/>
          </a:xfrm>
          <a:prstGeom prst="rect">
            <a:avLst/>
          </a:prstGeom>
          <a:noFill/>
          <a:ln>
            <a:noFill/>
          </a:ln>
        </p:spPr>
        <p:txBody>
          <a:bodyPr anchorCtr="0" anchor="b"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68" name="Google Shape;368;p50"/>
          <p:cNvSpPr txBox="1"/>
          <p:nvPr>
            <p:ph idx="1" type="body"/>
          </p:nvPr>
        </p:nvSpPr>
        <p:spPr>
          <a:xfrm>
            <a:off x="1920740" y="4636008"/>
            <a:ext cx="5302500" cy="164700"/>
          </a:xfrm>
          <a:prstGeom prst="rect">
            <a:avLst/>
          </a:prstGeom>
          <a:noFill/>
          <a:ln>
            <a:noFill/>
          </a:ln>
        </p:spPr>
        <p:txBody>
          <a:bodyPr anchorCtr="0" anchor="t" bIns="68575" lIns="68575" spcFirstLastPara="1" rIns="68575" wrap="square" tIns="68575"/>
          <a:lstStyle>
            <a:lvl1pPr indent="-298450" lvl="0" marL="457200" marR="0" rtl="0" algn="ctr">
              <a:lnSpc>
                <a:spcPct val="100000"/>
              </a:lnSpc>
              <a:spcBef>
                <a:spcPts val="200"/>
              </a:spcBef>
              <a:spcAft>
                <a:spcPts val="0"/>
              </a:spcAft>
              <a:buClr>
                <a:schemeClr val="dk2"/>
              </a:buClr>
              <a:buSzPts val="1100"/>
              <a:buFont typeface="Noto Sans Symbols"/>
              <a:buChar char="●"/>
              <a:defRPr b="0" i="0" sz="1100" u="none" cap="none" strike="noStrike">
                <a:solidFill>
                  <a:schemeClr val="lt1"/>
                </a:solidFill>
                <a:latin typeface="Arial"/>
                <a:ea typeface="Arial"/>
                <a:cs typeface="Arial"/>
                <a:sym typeface="Arial"/>
              </a:defRPr>
            </a:lvl1pPr>
            <a:lvl2pPr indent="-298450" lvl="1" marL="914400" marR="0" rtl="0" algn="l">
              <a:lnSpc>
                <a:spcPct val="100000"/>
              </a:lnSpc>
              <a:spcBef>
                <a:spcPts val="300"/>
              </a:spcBef>
              <a:spcAft>
                <a:spcPts val="0"/>
              </a:spcAft>
              <a:buClr>
                <a:schemeClr val="dk2"/>
              </a:buClr>
              <a:buSzPts val="1100"/>
              <a:buFont typeface="Noto Sans Symbols"/>
              <a:buChar char="○"/>
              <a:defRPr b="0" i="0" sz="1500" u="none" cap="none" strike="noStrike">
                <a:solidFill>
                  <a:srgbClr val="888888"/>
                </a:solidFill>
                <a:latin typeface="Arial"/>
                <a:ea typeface="Arial"/>
                <a:cs typeface="Arial"/>
                <a:sym typeface="Arial"/>
              </a:defRPr>
            </a:lvl2pPr>
            <a:lvl3pPr indent="-298450" lvl="2" marL="1371600" marR="0" rtl="0" algn="l">
              <a:lnSpc>
                <a:spcPct val="100000"/>
              </a:lnSpc>
              <a:spcBef>
                <a:spcPts val="300"/>
              </a:spcBef>
              <a:spcAft>
                <a:spcPts val="0"/>
              </a:spcAft>
              <a:buClr>
                <a:schemeClr val="dk2"/>
              </a:buClr>
              <a:buSzPts val="1100"/>
              <a:buFont typeface="Noto Sans Symbols"/>
              <a:buChar char="■"/>
              <a:defRPr b="0" i="0" sz="1400" u="none" cap="none" strike="noStrike">
                <a:solidFill>
                  <a:srgbClr val="888888"/>
                </a:solidFill>
                <a:latin typeface="Arial"/>
                <a:ea typeface="Arial"/>
                <a:cs typeface="Arial"/>
                <a:sym typeface="Arial"/>
              </a:defRPr>
            </a:lvl3pPr>
            <a:lvl4pPr indent="-298450" lvl="3" marL="1828800" marR="0" rtl="0" algn="l">
              <a:lnSpc>
                <a:spcPct val="100000"/>
              </a:lnSpc>
              <a:spcBef>
                <a:spcPts val="200"/>
              </a:spcBef>
              <a:spcAft>
                <a:spcPts val="0"/>
              </a:spcAft>
              <a:buClr>
                <a:schemeClr val="dk2"/>
              </a:buClr>
              <a:buSzPts val="1100"/>
              <a:buFont typeface="Noto Sans Symbols"/>
              <a:buChar char="●"/>
              <a:defRPr b="0" i="0" sz="1200" u="none" cap="none" strike="noStrike">
                <a:solidFill>
                  <a:srgbClr val="888888"/>
                </a:solidFill>
                <a:latin typeface="Arial"/>
                <a:ea typeface="Arial"/>
                <a:cs typeface="Arial"/>
                <a:sym typeface="Arial"/>
              </a:defRPr>
            </a:lvl4pPr>
            <a:lvl5pPr indent="-298450" lvl="4" marL="2286000" marR="0" rtl="0" algn="l">
              <a:lnSpc>
                <a:spcPct val="100000"/>
              </a:lnSpc>
              <a:spcBef>
                <a:spcPts val="200"/>
              </a:spcBef>
              <a:spcAft>
                <a:spcPts val="0"/>
              </a:spcAft>
              <a:buClr>
                <a:schemeClr val="dk2"/>
              </a:buClr>
              <a:buSzPts val="1100"/>
              <a:buFont typeface="Noto Sans Symbols"/>
              <a:buChar char="○"/>
              <a:defRPr b="0" i="0" sz="1200" u="none" cap="none" strike="noStrike">
                <a:solidFill>
                  <a:srgbClr val="888888"/>
                </a:solidFill>
                <a:latin typeface="Arial"/>
                <a:ea typeface="Arial"/>
                <a:cs typeface="Arial"/>
                <a:sym typeface="Arial"/>
              </a:defRPr>
            </a:lvl5pPr>
            <a:lvl6pPr indent="-298450" lvl="5" marL="27432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6pPr>
            <a:lvl7pPr indent="-298450" lvl="6" marL="32004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7pPr>
            <a:lvl8pPr indent="-298450" lvl="7" marL="36576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8pPr>
            <a:lvl9pPr indent="-298450" lvl="8" marL="41148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9pPr>
          </a:lstStyle>
          <a:p/>
        </p:txBody>
      </p:sp>
      <p:sp>
        <p:nvSpPr>
          <p:cNvPr id="369" name="Google Shape;369;p50"/>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1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370" name="Google Shape;370;p50"/>
          <p:cNvPicPr preferRelativeResize="0"/>
          <p:nvPr/>
        </p:nvPicPr>
        <p:blipFill rotWithShape="1">
          <a:blip r:embed="rId3">
            <a:alphaModFix/>
          </a:blip>
          <a:srcRect b="0" l="0" r="0" t="0"/>
          <a:stretch/>
        </p:blipFill>
        <p:spPr>
          <a:xfrm rot="-5400000">
            <a:off x="8767492" y="393094"/>
            <a:ext cx="564542" cy="188272"/>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Robot" showMasterSp="0">
  <p:cSld name="Section Header_Moto-Robot">
    <p:spTree>
      <p:nvGrpSpPr>
        <p:cNvPr id="371" name="Shape 371"/>
        <p:cNvGrpSpPr/>
        <p:nvPr/>
      </p:nvGrpSpPr>
      <p:grpSpPr>
        <a:xfrm>
          <a:off x="0" y="0"/>
          <a:ext cx="0" cy="0"/>
          <a:chOff x="0" y="0"/>
          <a:chExt cx="0" cy="0"/>
        </a:xfrm>
      </p:grpSpPr>
      <p:sp>
        <p:nvSpPr>
          <p:cNvPr id="372" name="Google Shape;372;p51"/>
          <p:cNvSpPr/>
          <p:nvPr/>
        </p:nvSpPr>
        <p:spPr>
          <a:xfrm>
            <a:off x="0" y="0"/>
            <a:ext cx="9144000" cy="5143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73" name="Google Shape;373;p51"/>
          <p:cNvPicPr preferRelativeResize="0"/>
          <p:nvPr/>
        </p:nvPicPr>
        <p:blipFill rotWithShape="1">
          <a:blip r:embed="rId2">
            <a:alphaModFix/>
          </a:blip>
          <a:srcRect b="0" l="0" r="0" t="0"/>
          <a:stretch/>
        </p:blipFill>
        <p:spPr>
          <a:xfrm>
            <a:off x="882846" y="372479"/>
            <a:ext cx="7394624" cy="4241664"/>
          </a:xfrm>
          <a:prstGeom prst="rect">
            <a:avLst/>
          </a:prstGeom>
          <a:noFill/>
          <a:ln>
            <a:noFill/>
          </a:ln>
        </p:spPr>
      </p:pic>
      <p:sp>
        <p:nvSpPr>
          <p:cNvPr id="374" name="Google Shape;374;p5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lt1"/>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375" name="Google Shape;375;p51"/>
          <p:cNvSpPr txBox="1"/>
          <p:nvPr>
            <p:ph type="title"/>
          </p:nvPr>
        </p:nvSpPr>
        <p:spPr>
          <a:xfrm>
            <a:off x="415701" y="377190"/>
            <a:ext cx="8304300" cy="240000"/>
          </a:xfrm>
          <a:prstGeom prst="rect">
            <a:avLst/>
          </a:prstGeom>
          <a:noFill/>
          <a:ln>
            <a:noFill/>
          </a:ln>
        </p:spPr>
        <p:txBody>
          <a:bodyPr anchorCtr="0" anchor="b" bIns="68575" lIns="68575" spcFirstLastPara="1" rIns="68575" wrap="square" tIns="6857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76" name="Google Shape;376;p51"/>
          <p:cNvSpPr txBox="1"/>
          <p:nvPr>
            <p:ph idx="1" type="body"/>
          </p:nvPr>
        </p:nvSpPr>
        <p:spPr>
          <a:xfrm>
            <a:off x="1920740" y="4636008"/>
            <a:ext cx="5302500" cy="164700"/>
          </a:xfrm>
          <a:prstGeom prst="rect">
            <a:avLst/>
          </a:prstGeom>
          <a:noFill/>
          <a:ln>
            <a:noFill/>
          </a:ln>
        </p:spPr>
        <p:txBody>
          <a:bodyPr anchorCtr="0" anchor="t" bIns="68575" lIns="68575" spcFirstLastPara="1" rIns="68575" wrap="square" tIns="68575"/>
          <a:lstStyle>
            <a:lvl1pPr indent="-298450" lvl="0" marL="457200" marR="0" rtl="0" algn="ctr">
              <a:lnSpc>
                <a:spcPct val="100000"/>
              </a:lnSpc>
              <a:spcBef>
                <a:spcPts val="200"/>
              </a:spcBef>
              <a:spcAft>
                <a:spcPts val="0"/>
              </a:spcAft>
              <a:buClr>
                <a:schemeClr val="dk2"/>
              </a:buClr>
              <a:buSzPts val="1100"/>
              <a:buFont typeface="Noto Sans Symbols"/>
              <a:buChar char="●"/>
              <a:defRPr b="0" i="0" sz="1100" u="none" cap="none" strike="noStrike">
                <a:solidFill>
                  <a:schemeClr val="lt1"/>
                </a:solidFill>
                <a:latin typeface="Arial"/>
                <a:ea typeface="Arial"/>
                <a:cs typeface="Arial"/>
                <a:sym typeface="Arial"/>
              </a:defRPr>
            </a:lvl1pPr>
            <a:lvl2pPr indent="-298450" lvl="1" marL="914400" marR="0" rtl="0" algn="l">
              <a:lnSpc>
                <a:spcPct val="100000"/>
              </a:lnSpc>
              <a:spcBef>
                <a:spcPts val="300"/>
              </a:spcBef>
              <a:spcAft>
                <a:spcPts val="0"/>
              </a:spcAft>
              <a:buClr>
                <a:schemeClr val="dk2"/>
              </a:buClr>
              <a:buSzPts val="1100"/>
              <a:buFont typeface="Noto Sans Symbols"/>
              <a:buChar char="○"/>
              <a:defRPr b="0" i="0" sz="1500" u="none" cap="none" strike="noStrike">
                <a:solidFill>
                  <a:srgbClr val="888888"/>
                </a:solidFill>
                <a:latin typeface="Arial"/>
                <a:ea typeface="Arial"/>
                <a:cs typeface="Arial"/>
                <a:sym typeface="Arial"/>
              </a:defRPr>
            </a:lvl2pPr>
            <a:lvl3pPr indent="-298450" lvl="2" marL="1371600" marR="0" rtl="0" algn="l">
              <a:lnSpc>
                <a:spcPct val="100000"/>
              </a:lnSpc>
              <a:spcBef>
                <a:spcPts val="300"/>
              </a:spcBef>
              <a:spcAft>
                <a:spcPts val="0"/>
              </a:spcAft>
              <a:buClr>
                <a:schemeClr val="dk2"/>
              </a:buClr>
              <a:buSzPts val="1100"/>
              <a:buFont typeface="Noto Sans Symbols"/>
              <a:buChar char="■"/>
              <a:defRPr b="0" i="0" sz="1400" u="none" cap="none" strike="noStrike">
                <a:solidFill>
                  <a:srgbClr val="888888"/>
                </a:solidFill>
                <a:latin typeface="Arial"/>
                <a:ea typeface="Arial"/>
                <a:cs typeface="Arial"/>
                <a:sym typeface="Arial"/>
              </a:defRPr>
            </a:lvl3pPr>
            <a:lvl4pPr indent="-298450" lvl="3" marL="1828800" marR="0" rtl="0" algn="l">
              <a:lnSpc>
                <a:spcPct val="100000"/>
              </a:lnSpc>
              <a:spcBef>
                <a:spcPts val="200"/>
              </a:spcBef>
              <a:spcAft>
                <a:spcPts val="0"/>
              </a:spcAft>
              <a:buClr>
                <a:schemeClr val="dk2"/>
              </a:buClr>
              <a:buSzPts val="1100"/>
              <a:buFont typeface="Noto Sans Symbols"/>
              <a:buChar char="●"/>
              <a:defRPr b="0" i="0" sz="1200" u="none" cap="none" strike="noStrike">
                <a:solidFill>
                  <a:srgbClr val="888888"/>
                </a:solidFill>
                <a:latin typeface="Arial"/>
                <a:ea typeface="Arial"/>
                <a:cs typeface="Arial"/>
                <a:sym typeface="Arial"/>
              </a:defRPr>
            </a:lvl4pPr>
            <a:lvl5pPr indent="-298450" lvl="4" marL="2286000" marR="0" rtl="0" algn="l">
              <a:lnSpc>
                <a:spcPct val="100000"/>
              </a:lnSpc>
              <a:spcBef>
                <a:spcPts val="200"/>
              </a:spcBef>
              <a:spcAft>
                <a:spcPts val="0"/>
              </a:spcAft>
              <a:buClr>
                <a:schemeClr val="dk2"/>
              </a:buClr>
              <a:buSzPts val="1100"/>
              <a:buFont typeface="Noto Sans Symbols"/>
              <a:buChar char="○"/>
              <a:defRPr b="0" i="0" sz="1200" u="none" cap="none" strike="noStrike">
                <a:solidFill>
                  <a:srgbClr val="888888"/>
                </a:solidFill>
                <a:latin typeface="Arial"/>
                <a:ea typeface="Arial"/>
                <a:cs typeface="Arial"/>
                <a:sym typeface="Arial"/>
              </a:defRPr>
            </a:lvl5pPr>
            <a:lvl6pPr indent="-298450" lvl="5" marL="27432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6pPr>
            <a:lvl7pPr indent="-298450" lvl="6" marL="32004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7pPr>
            <a:lvl8pPr indent="-298450" lvl="7" marL="36576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8pPr>
            <a:lvl9pPr indent="-298450" lvl="8" marL="4114800" marR="0" rtl="0" algn="l">
              <a:lnSpc>
                <a:spcPct val="100000"/>
              </a:lnSpc>
              <a:spcBef>
                <a:spcPts val="200"/>
              </a:spcBef>
              <a:spcAft>
                <a:spcPts val="0"/>
              </a:spcAft>
              <a:buClr>
                <a:srgbClr val="888888"/>
              </a:buClr>
              <a:buSzPts val="1100"/>
              <a:buFont typeface="Arial"/>
              <a:buChar char="■"/>
              <a:defRPr b="0" i="0" sz="1200" u="none" cap="none" strike="noStrike">
                <a:solidFill>
                  <a:srgbClr val="888888"/>
                </a:solidFill>
                <a:latin typeface="Arial"/>
                <a:ea typeface="Arial"/>
                <a:cs typeface="Arial"/>
                <a:sym typeface="Arial"/>
              </a:defRPr>
            </a:lvl9pPr>
          </a:lstStyle>
          <a:p/>
        </p:txBody>
      </p:sp>
      <p:sp>
        <p:nvSpPr>
          <p:cNvPr id="377" name="Google Shape;377;p51"/>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1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378" name="Google Shape;378;p51"/>
          <p:cNvPicPr preferRelativeResize="0"/>
          <p:nvPr/>
        </p:nvPicPr>
        <p:blipFill rotWithShape="1">
          <a:blip r:embed="rId3">
            <a:alphaModFix/>
          </a:blip>
          <a:srcRect b="0" l="0" r="0" t="0"/>
          <a:stretch/>
        </p:blipFill>
        <p:spPr>
          <a:xfrm rot="-5400000">
            <a:off x="8767493" y="393095"/>
            <a:ext cx="564542" cy="18827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 No Background">
  <p:cSld name="Title and Content - No Background">
    <p:spTree>
      <p:nvGrpSpPr>
        <p:cNvPr id="379" name="Shape 379"/>
        <p:cNvGrpSpPr/>
        <p:nvPr/>
      </p:nvGrpSpPr>
      <p:grpSpPr>
        <a:xfrm>
          <a:off x="0" y="0"/>
          <a:ext cx="0" cy="0"/>
          <a:chOff x="0" y="0"/>
          <a:chExt cx="0" cy="0"/>
        </a:xfrm>
      </p:grpSpPr>
      <p:pic>
        <p:nvPicPr>
          <p:cNvPr id="380" name="Google Shape;380;p52"/>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381" name="Google Shape;381;p5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382" name="Google Shape;382;p52"/>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383" name="Google Shape;383;p52"/>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84" name="Google Shape;384;p5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RED">
  <p:cSld name="Title with Subtitle Only - RED">
    <p:spTree>
      <p:nvGrpSpPr>
        <p:cNvPr id="385" name="Shape 385"/>
        <p:cNvGrpSpPr/>
        <p:nvPr/>
      </p:nvGrpSpPr>
      <p:grpSpPr>
        <a:xfrm>
          <a:off x="0" y="0"/>
          <a:ext cx="0" cy="0"/>
          <a:chOff x="0" y="0"/>
          <a:chExt cx="0" cy="0"/>
        </a:xfrm>
      </p:grpSpPr>
      <p:pic>
        <p:nvPicPr>
          <p:cNvPr id="386" name="Google Shape;386;p53"/>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387" name="Google Shape;387;p53"/>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388" name="Google Shape;388;p5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389" name="Google Shape;389;p53"/>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390" name="Google Shape;390;p5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LIGHT BLUE">
  <p:cSld name="Title with Subtitle Only - LIGHT BLUE">
    <p:spTree>
      <p:nvGrpSpPr>
        <p:cNvPr id="391" name="Shape 391"/>
        <p:cNvGrpSpPr/>
        <p:nvPr/>
      </p:nvGrpSpPr>
      <p:grpSpPr>
        <a:xfrm>
          <a:off x="0" y="0"/>
          <a:ext cx="0" cy="0"/>
          <a:chOff x="0" y="0"/>
          <a:chExt cx="0" cy="0"/>
        </a:xfrm>
      </p:grpSpPr>
      <p:pic>
        <p:nvPicPr>
          <p:cNvPr id="392" name="Google Shape;392;p54"/>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393" name="Google Shape;393;p54"/>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394" name="Google Shape;394;p5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395" name="Google Shape;395;p54"/>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396" name="Google Shape;396;p5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ORANGE">
  <p:cSld name="Title with Subtitle Only - ORANGE">
    <p:spTree>
      <p:nvGrpSpPr>
        <p:cNvPr id="397" name="Shape 397"/>
        <p:cNvGrpSpPr/>
        <p:nvPr/>
      </p:nvGrpSpPr>
      <p:grpSpPr>
        <a:xfrm>
          <a:off x="0" y="0"/>
          <a:ext cx="0" cy="0"/>
          <a:chOff x="0" y="0"/>
          <a:chExt cx="0" cy="0"/>
        </a:xfrm>
      </p:grpSpPr>
      <p:pic>
        <p:nvPicPr>
          <p:cNvPr id="398" name="Google Shape;398;p55"/>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399" name="Google Shape;399;p55"/>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00" name="Google Shape;400;p5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01" name="Google Shape;401;p55"/>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02" name="Google Shape;402;p5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GREEN">
  <p:cSld name="Title with Subtitle Only - GREEN">
    <p:spTree>
      <p:nvGrpSpPr>
        <p:cNvPr id="403" name="Shape 403"/>
        <p:cNvGrpSpPr/>
        <p:nvPr/>
      </p:nvGrpSpPr>
      <p:grpSpPr>
        <a:xfrm>
          <a:off x="0" y="0"/>
          <a:ext cx="0" cy="0"/>
          <a:chOff x="0" y="0"/>
          <a:chExt cx="0" cy="0"/>
        </a:xfrm>
      </p:grpSpPr>
      <p:pic>
        <p:nvPicPr>
          <p:cNvPr id="404" name="Google Shape;404;p56"/>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05" name="Google Shape;405;p56"/>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06" name="Google Shape;406;p5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07" name="Google Shape;407;p56"/>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08" name="Google Shape;408;p5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PINK">
  <p:cSld name="Title with Subtitle Only - PINK">
    <p:spTree>
      <p:nvGrpSpPr>
        <p:cNvPr id="409" name="Shape 409"/>
        <p:cNvGrpSpPr/>
        <p:nvPr/>
      </p:nvGrpSpPr>
      <p:grpSpPr>
        <a:xfrm>
          <a:off x="0" y="0"/>
          <a:ext cx="0" cy="0"/>
          <a:chOff x="0" y="0"/>
          <a:chExt cx="0" cy="0"/>
        </a:xfrm>
      </p:grpSpPr>
      <p:pic>
        <p:nvPicPr>
          <p:cNvPr id="410" name="Google Shape;410;p57"/>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11" name="Google Shape;411;p57"/>
          <p:cNvSpPr txBox="1"/>
          <p:nvPr>
            <p:ph idx="1"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12" name="Google Shape;412;p5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13" name="Google Shape;413;p57"/>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14" name="Google Shape;414;p5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p:cSld name="Title with Subtitle Content - RED">
    <p:spTree>
      <p:nvGrpSpPr>
        <p:cNvPr id="415" name="Shape 415"/>
        <p:cNvGrpSpPr/>
        <p:nvPr/>
      </p:nvGrpSpPr>
      <p:grpSpPr>
        <a:xfrm>
          <a:off x="0" y="0"/>
          <a:ext cx="0" cy="0"/>
          <a:chOff x="0" y="0"/>
          <a:chExt cx="0" cy="0"/>
        </a:xfrm>
      </p:grpSpPr>
      <p:pic>
        <p:nvPicPr>
          <p:cNvPr id="416" name="Google Shape;416;p58"/>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417" name="Google Shape;417;p58"/>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18" name="Google Shape;418;p5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19" name="Google Shape;419;p5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20" name="Google Shape;420;p58"/>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21" name="Google Shape;421;p5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p:cSld name="Title with Subtitle Content - LIGHT BLUE">
    <p:spTree>
      <p:nvGrpSpPr>
        <p:cNvPr id="422" name="Shape 422"/>
        <p:cNvGrpSpPr/>
        <p:nvPr/>
      </p:nvGrpSpPr>
      <p:grpSpPr>
        <a:xfrm>
          <a:off x="0" y="0"/>
          <a:ext cx="0" cy="0"/>
          <a:chOff x="0" y="0"/>
          <a:chExt cx="0" cy="0"/>
        </a:xfrm>
      </p:grpSpPr>
      <p:pic>
        <p:nvPicPr>
          <p:cNvPr id="423" name="Google Shape;423;p59"/>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24" name="Google Shape;424;p59"/>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25" name="Google Shape;425;p5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26" name="Google Shape;426;p5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27" name="Google Shape;427;p59"/>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28" name="Google Shape;428;p5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p:cSld name="Title with Subtitle Content - ORANGE">
    <p:spTree>
      <p:nvGrpSpPr>
        <p:cNvPr id="429" name="Shape 429"/>
        <p:cNvGrpSpPr/>
        <p:nvPr/>
      </p:nvGrpSpPr>
      <p:grpSpPr>
        <a:xfrm>
          <a:off x="0" y="0"/>
          <a:ext cx="0" cy="0"/>
          <a:chOff x="0" y="0"/>
          <a:chExt cx="0" cy="0"/>
        </a:xfrm>
      </p:grpSpPr>
      <p:pic>
        <p:nvPicPr>
          <p:cNvPr id="430" name="Google Shape;430;p60"/>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31" name="Google Shape;431;p60"/>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32" name="Google Shape;432;p6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33" name="Google Shape;433;p6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34" name="Google Shape;434;p60"/>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35" name="Google Shape;435;p6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p:cSld name="Title with Subtitle Content - BLUE">
    <p:spTree>
      <p:nvGrpSpPr>
        <p:cNvPr id="436" name="Shape 436"/>
        <p:cNvGrpSpPr/>
        <p:nvPr/>
      </p:nvGrpSpPr>
      <p:grpSpPr>
        <a:xfrm>
          <a:off x="0" y="0"/>
          <a:ext cx="0" cy="0"/>
          <a:chOff x="0" y="0"/>
          <a:chExt cx="0" cy="0"/>
        </a:xfrm>
      </p:grpSpPr>
      <p:pic>
        <p:nvPicPr>
          <p:cNvPr id="437" name="Google Shape;437;p61"/>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38" name="Google Shape;438;p61"/>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39" name="Google Shape;439;p6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40" name="Google Shape;440;p6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41" name="Google Shape;441;p61"/>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42" name="Google Shape;442;p6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p:cSld name="Title with Subtitle Content - GREEN">
    <p:spTree>
      <p:nvGrpSpPr>
        <p:cNvPr id="443" name="Shape 443"/>
        <p:cNvGrpSpPr/>
        <p:nvPr/>
      </p:nvGrpSpPr>
      <p:grpSpPr>
        <a:xfrm>
          <a:off x="0" y="0"/>
          <a:ext cx="0" cy="0"/>
          <a:chOff x="0" y="0"/>
          <a:chExt cx="0" cy="0"/>
        </a:xfrm>
      </p:grpSpPr>
      <p:pic>
        <p:nvPicPr>
          <p:cNvPr id="444" name="Google Shape;444;p62"/>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45" name="Google Shape;445;p62"/>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46" name="Google Shape;446;p6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47" name="Google Shape;447;p6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48" name="Google Shape;448;p62"/>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49" name="Google Shape;449;p6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p:cSld name="Title with Subtitle Content - PINK">
    <p:spTree>
      <p:nvGrpSpPr>
        <p:cNvPr id="450" name="Shape 450"/>
        <p:cNvGrpSpPr/>
        <p:nvPr/>
      </p:nvGrpSpPr>
      <p:grpSpPr>
        <a:xfrm>
          <a:off x="0" y="0"/>
          <a:ext cx="0" cy="0"/>
          <a:chOff x="0" y="0"/>
          <a:chExt cx="0" cy="0"/>
        </a:xfrm>
      </p:grpSpPr>
      <p:pic>
        <p:nvPicPr>
          <p:cNvPr id="451" name="Google Shape;451;p63"/>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52" name="Google Shape;452;p63"/>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53" name="Google Shape;453;p6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54" name="Google Shape;454;p6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55" name="Google Shape;455;p63"/>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56" name="Google Shape;456;p6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BG">
  <p:cSld name="Title with Subtitle Content - LIGHT BLUE BG">
    <p:spTree>
      <p:nvGrpSpPr>
        <p:cNvPr id="457" name="Shape 457"/>
        <p:cNvGrpSpPr/>
        <p:nvPr/>
      </p:nvGrpSpPr>
      <p:grpSpPr>
        <a:xfrm>
          <a:off x="0" y="0"/>
          <a:ext cx="0" cy="0"/>
          <a:chOff x="0" y="0"/>
          <a:chExt cx="0" cy="0"/>
        </a:xfrm>
      </p:grpSpPr>
      <p:sp>
        <p:nvSpPr>
          <p:cNvPr id="458" name="Google Shape;458;p64"/>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59" name="Google Shape;459;p64"/>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460" name="Google Shape;460;p64"/>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1" name="Google Shape;461;p6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62" name="Google Shape;462;p6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63" name="Google Shape;463;p64"/>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64" name="Google Shape;464;p6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BG">
  <p:cSld name="Title with Subtitle Content - RED BG">
    <p:spTree>
      <p:nvGrpSpPr>
        <p:cNvPr id="465" name="Shape 465"/>
        <p:cNvGrpSpPr/>
        <p:nvPr/>
      </p:nvGrpSpPr>
      <p:grpSpPr>
        <a:xfrm>
          <a:off x="0" y="0"/>
          <a:ext cx="0" cy="0"/>
          <a:chOff x="0" y="0"/>
          <a:chExt cx="0" cy="0"/>
        </a:xfrm>
      </p:grpSpPr>
      <p:sp>
        <p:nvSpPr>
          <p:cNvPr id="466" name="Google Shape;466;p65"/>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67" name="Google Shape;467;p65"/>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68" name="Google Shape;468;p65"/>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9" name="Google Shape;469;p6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70" name="Google Shape;470;p6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71" name="Google Shape;471;p65"/>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72" name="Google Shape;472;p6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BG">
  <p:cSld name="Title with Subtitle Content - GREEN BG">
    <p:spTree>
      <p:nvGrpSpPr>
        <p:cNvPr id="473" name="Shape 473"/>
        <p:cNvGrpSpPr/>
        <p:nvPr/>
      </p:nvGrpSpPr>
      <p:grpSpPr>
        <a:xfrm>
          <a:off x="0" y="0"/>
          <a:ext cx="0" cy="0"/>
          <a:chOff x="0" y="0"/>
          <a:chExt cx="0" cy="0"/>
        </a:xfrm>
      </p:grpSpPr>
      <p:sp>
        <p:nvSpPr>
          <p:cNvPr id="474" name="Google Shape;474;p66"/>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75" name="Google Shape;475;p66"/>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76" name="Google Shape;476;p66"/>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77" name="Google Shape;477;p6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78" name="Google Shape;478;p6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79" name="Google Shape;479;p66"/>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80" name="Google Shape;480;p6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BG">
  <p:cSld name="Title with Subtitle Content - ORANGE BG">
    <p:spTree>
      <p:nvGrpSpPr>
        <p:cNvPr id="481" name="Shape 481"/>
        <p:cNvGrpSpPr/>
        <p:nvPr/>
      </p:nvGrpSpPr>
      <p:grpSpPr>
        <a:xfrm>
          <a:off x="0" y="0"/>
          <a:ext cx="0" cy="0"/>
          <a:chOff x="0" y="0"/>
          <a:chExt cx="0" cy="0"/>
        </a:xfrm>
      </p:grpSpPr>
      <p:sp>
        <p:nvSpPr>
          <p:cNvPr id="482" name="Google Shape;482;p67"/>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83" name="Google Shape;483;p67"/>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84" name="Google Shape;484;p67"/>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85" name="Google Shape;485;p67"/>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86" name="Google Shape;486;p6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87" name="Google Shape;487;p67"/>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88" name="Google Shape;488;p6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BG">
  <p:cSld name="Title with Subtitle Content - PINK BG">
    <p:spTree>
      <p:nvGrpSpPr>
        <p:cNvPr id="489" name="Shape 489"/>
        <p:cNvGrpSpPr/>
        <p:nvPr/>
      </p:nvGrpSpPr>
      <p:grpSpPr>
        <a:xfrm>
          <a:off x="0" y="0"/>
          <a:ext cx="0" cy="0"/>
          <a:chOff x="0" y="0"/>
          <a:chExt cx="0" cy="0"/>
        </a:xfrm>
      </p:grpSpPr>
      <p:sp>
        <p:nvSpPr>
          <p:cNvPr id="490" name="Google Shape;490;p68"/>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91" name="Google Shape;491;p68"/>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492" name="Google Shape;492;p68"/>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93" name="Google Shape;493;p6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494" name="Google Shape;494;p6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495" name="Google Shape;495;p68"/>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496" name="Google Shape;496;p6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BG">
  <p:cSld name="Title with Subtitle Content - BLUE BG">
    <p:spTree>
      <p:nvGrpSpPr>
        <p:cNvPr id="497" name="Shape 497"/>
        <p:cNvGrpSpPr/>
        <p:nvPr/>
      </p:nvGrpSpPr>
      <p:grpSpPr>
        <a:xfrm>
          <a:off x="0" y="0"/>
          <a:ext cx="0" cy="0"/>
          <a:chOff x="0" y="0"/>
          <a:chExt cx="0" cy="0"/>
        </a:xfrm>
      </p:grpSpPr>
      <p:sp>
        <p:nvSpPr>
          <p:cNvPr id="498" name="Google Shape;498;p69"/>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99" name="Google Shape;499;p69"/>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sp>
        <p:nvSpPr>
          <p:cNvPr id="500" name="Google Shape;500;p69"/>
          <p:cNvSpPr txBox="1"/>
          <p:nvPr>
            <p:ph idx="1" type="body"/>
          </p:nvPr>
        </p:nvSpPr>
        <p:spPr>
          <a:xfrm>
            <a:off x="771726" y="1328738"/>
            <a:ext cx="73914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1" name="Google Shape;501;p6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02" name="Google Shape;502;p6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503" name="Google Shape;503;p69"/>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04" name="Google Shape;504;p6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p:cSld name="Content with Image - RED">
    <p:spTree>
      <p:nvGrpSpPr>
        <p:cNvPr id="505" name="Shape 505"/>
        <p:cNvGrpSpPr/>
        <p:nvPr/>
      </p:nvGrpSpPr>
      <p:grpSpPr>
        <a:xfrm>
          <a:off x="0" y="0"/>
          <a:ext cx="0" cy="0"/>
          <a:chOff x="0" y="0"/>
          <a:chExt cx="0" cy="0"/>
        </a:xfrm>
      </p:grpSpPr>
      <p:pic>
        <p:nvPicPr>
          <p:cNvPr id="506" name="Google Shape;506;p70"/>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507" name="Google Shape;507;p70"/>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8" name="Google Shape;508;p7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09" name="Google Shape;509;p7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510" name="Google Shape;510;p70"/>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11" name="Google Shape;511;p70"/>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12" name="Google Shape;512;p7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p:cSld name="Content with Image - LIGHT BLUE">
    <p:spTree>
      <p:nvGrpSpPr>
        <p:cNvPr id="513" name="Shape 513"/>
        <p:cNvGrpSpPr/>
        <p:nvPr/>
      </p:nvGrpSpPr>
      <p:grpSpPr>
        <a:xfrm>
          <a:off x="0" y="0"/>
          <a:ext cx="0" cy="0"/>
          <a:chOff x="0" y="0"/>
          <a:chExt cx="0" cy="0"/>
        </a:xfrm>
      </p:grpSpPr>
      <p:sp>
        <p:nvSpPr>
          <p:cNvPr id="514" name="Google Shape;514;p71"/>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15" name="Google Shape;515;p7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16" name="Google Shape;516;p7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17" name="Google Shape;517;p71"/>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18" name="Google Shape;518;p71"/>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19" name="Google Shape;519;p71"/>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20" name="Google Shape;520;p7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p:cSld name="Content with Image - ORANGE">
    <p:spTree>
      <p:nvGrpSpPr>
        <p:cNvPr id="521" name="Shape 521"/>
        <p:cNvGrpSpPr/>
        <p:nvPr/>
      </p:nvGrpSpPr>
      <p:grpSpPr>
        <a:xfrm>
          <a:off x="0" y="0"/>
          <a:ext cx="0" cy="0"/>
          <a:chOff x="0" y="0"/>
          <a:chExt cx="0" cy="0"/>
        </a:xfrm>
      </p:grpSpPr>
      <p:sp>
        <p:nvSpPr>
          <p:cNvPr id="522" name="Google Shape;522;p72"/>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23" name="Google Shape;523;p7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24" name="Google Shape;524;p7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25" name="Google Shape;525;p72"/>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26" name="Google Shape;526;p72"/>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27" name="Google Shape;527;p72"/>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28" name="Google Shape;528;p7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p:cSld name="Content with Image - GREEN">
    <p:spTree>
      <p:nvGrpSpPr>
        <p:cNvPr id="529" name="Shape 529"/>
        <p:cNvGrpSpPr/>
        <p:nvPr/>
      </p:nvGrpSpPr>
      <p:grpSpPr>
        <a:xfrm>
          <a:off x="0" y="0"/>
          <a:ext cx="0" cy="0"/>
          <a:chOff x="0" y="0"/>
          <a:chExt cx="0" cy="0"/>
        </a:xfrm>
      </p:grpSpPr>
      <p:sp>
        <p:nvSpPr>
          <p:cNvPr id="530" name="Google Shape;530;p73"/>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31" name="Google Shape;531;p7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32" name="Google Shape;532;p7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33" name="Google Shape;533;p73"/>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34" name="Google Shape;534;p73"/>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35" name="Google Shape;535;p73"/>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36" name="Google Shape;536;p7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p:cSld name="Content with Image - PINK">
    <p:spTree>
      <p:nvGrpSpPr>
        <p:cNvPr id="537" name="Shape 537"/>
        <p:cNvGrpSpPr/>
        <p:nvPr/>
      </p:nvGrpSpPr>
      <p:grpSpPr>
        <a:xfrm>
          <a:off x="0" y="0"/>
          <a:ext cx="0" cy="0"/>
          <a:chOff x="0" y="0"/>
          <a:chExt cx="0" cy="0"/>
        </a:xfrm>
      </p:grpSpPr>
      <p:sp>
        <p:nvSpPr>
          <p:cNvPr id="538" name="Google Shape;538;p74"/>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39" name="Google Shape;539;p7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40" name="Google Shape;540;p7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41" name="Google Shape;541;p74"/>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42" name="Google Shape;542;p74"/>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43" name="Google Shape;543;p74"/>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44" name="Google Shape;544;p7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BG">
  <p:cSld name="Content with Image - LIGHT BLUE BG">
    <p:spTree>
      <p:nvGrpSpPr>
        <p:cNvPr id="545" name="Shape 545"/>
        <p:cNvGrpSpPr/>
        <p:nvPr/>
      </p:nvGrpSpPr>
      <p:grpSpPr>
        <a:xfrm>
          <a:off x="0" y="0"/>
          <a:ext cx="0" cy="0"/>
          <a:chOff x="0" y="0"/>
          <a:chExt cx="0" cy="0"/>
        </a:xfrm>
      </p:grpSpPr>
      <p:sp>
        <p:nvSpPr>
          <p:cNvPr id="546" name="Google Shape;546;p75"/>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547" name="Google Shape;547;p75"/>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548" name="Google Shape;548;p75"/>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49" name="Google Shape;549;p7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50" name="Google Shape;550;p7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551" name="Google Shape;551;p75"/>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52" name="Google Shape;552;p75"/>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53" name="Google Shape;553;p7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BG">
  <p:cSld name="Content with Image - RED BG">
    <p:spTree>
      <p:nvGrpSpPr>
        <p:cNvPr id="554" name="Shape 554"/>
        <p:cNvGrpSpPr/>
        <p:nvPr/>
      </p:nvGrpSpPr>
      <p:grpSpPr>
        <a:xfrm>
          <a:off x="0" y="0"/>
          <a:ext cx="0" cy="0"/>
          <a:chOff x="0" y="0"/>
          <a:chExt cx="0" cy="0"/>
        </a:xfrm>
      </p:grpSpPr>
      <p:sp>
        <p:nvSpPr>
          <p:cNvPr id="555" name="Google Shape;555;p76"/>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56" name="Google Shape;556;p76"/>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57" name="Google Shape;557;p7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58" name="Google Shape;558;p7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59" name="Google Shape;559;p76"/>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60" name="Google Shape;560;p76"/>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61" name="Google Shape;561;p76"/>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62" name="Google Shape;562;p7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BG">
  <p:cSld name="Content with Image - GREEN BG">
    <p:spTree>
      <p:nvGrpSpPr>
        <p:cNvPr id="563" name="Shape 563"/>
        <p:cNvGrpSpPr/>
        <p:nvPr/>
      </p:nvGrpSpPr>
      <p:grpSpPr>
        <a:xfrm>
          <a:off x="0" y="0"/>
          <a:ext cx="0" cy="0"/>
          <a:chOff x="0" y="0"/>
          <a:chExt cx="0" cy="0"/>
        </a:xfrm>
      </p:grpSpPr>
      <p:sp>
        <p:nvSpPr>
          <p:cNvPr id="564" name="Google Shape;564;p77"/>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5" name="Google Shape;565;p77"/>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66" name="Google Shape;566;p77"/>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67" name="Google Shape;567;p77"/>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68" name="Google Shape;568;p77"/>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69" name="Google Shape;569;p77"/>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70" name="Google Shape;570;p77"/>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71" name="Google Shape;571;p7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BG">
  <p:cSld name="Content with Image - ORANGE BG">
    <p:spTree>
      <p:nvGrpSpPr>
        <p:cNvPr id="572" name="Shape 572"/>
        <p:cNvGrpSpPr/>
        <p:nvPr/>
      </p:nvGrpSpPr>
      <p:grpSpPr>
        <a:xfrm>
          <a:off x="0" y="0"/>
          <a:ext cx="0" cy="0"/>
          <a:chOff x="0" y="0"/>
          <a:chExt cx="0" cy="0"/>
        </a:xfrm>
      </p:grpSpPr>
      <p:sp>
        <p:nvSpPr>
          <p:cNvPr id="573" name="Google Shape;573;p78"/>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4" name="Google Shape;574;p78"/>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5" name="Google Shape;575;p78"/>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76" name="Google Shape;576;p78"/>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77" name="Google Shape;577;p78"/>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78" name="Google Shape;578;p78"/>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79" name="Google Shape;579;p78"/>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80" name="Google Shape;580;p78"/>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BG">
  <p:cSld name="Content with Image - PINK BG">
    <p:spTree>
      <p:nvGrpSpPr>
        <p:cNvPr id="581" name="Shape 581"/>
        <p:cNvGrpSpPr/>
        <p:nvPr/>
      </p:nvGrpSpPr>
      <p:grpSpPr>
        <a:xfrm>
          <a:off x="0" y="0"/>
          <a:ext cx="0" cy="0"/>
          <a:chOff x="0" y="0"/>
          <a:chExt cx="0" cy="0"/>
        </a:xfrm>
      </p:grpSpPr>
      <p:sp>
        <p:nvSpPr>
          <p:cNvPr id="582" name="Google Shape;582;p79"/>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3" name="Google Shape;583;p79"/>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84" name="Google Shape;584;p79"/>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85" name="Google Shape;585;p79"/>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86" name="Google Shape;586;p79"/>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87" name="Google Shape;587;p79"/>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88" name="Google Shape;588;p79"/>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89" name="Google Shape;589;p79"/>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BG">
  <p:cSld name="Content with Image - BLUE BG">
    <p:spTree>
      <p:nvGrpSpPr>
        <p:cNvPr id="590" name="Shape 590"/>
        <p:cNvGrpSpPr/>
        <p:nvPr/>
      </p:nvGrpSpPr>
      <p:grpSpPr>
        <a:xfrm>
          <a:off x="0" y="0"/>
          <a:ext cx="0" cy="0"/>
          <a:chOff x="0" y="0"/>
          <a:chExt cx="0" cy="0"/>
        </a:xfrm>
      </p:grpSpPr>
      <p:sp>
        <p:nvSpPr>
          <p:cNvPr id="591" name="Google Shape;591;p80"/>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2" name="Google Shape;592;p80"/>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93" name="Google Shape;593;p80"/>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594" name="Google Shape;594;p80"/>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95" name="Google Shape;595;p80"/>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596" name="Google Shape;596;p80"/>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597" name="Google Shape;597;p80"/>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598" name="Google Shape;598;p80"/>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GRADIENT BG">
  <p:cSld name="Content with Image - LIGHT BLUE GRADIENT BG">
    <p:spTree>
      <p:nvGrpSpPr>
        <p:cNvPr id="599" name="Shape 599"/>
        <p:cNvGrpSpPr/>
        <p:nvPr/>
      </p:nvGrpSpPr>
      <p:grpSpPr>
        <a:xfrm>
          <a:off x="0" y="0"/>
          <a:ext cx="0" cy="0"/>
          <a:chOff x="0" y="0"/>
          <a:chExt cx="0" cy="0"/>
        </a:xfrm>
      </p:grpSpPr>
      <p:sp>
        <p:nvSpPr>
          <p:cNvPr id="600" name="Google Shape;600;p81"/>
          <p:cNvSpPr/>
          <p:nvPr/>
        </p:nvSpPr>
        <p:spPr>
          <a:xfrm>
            <a:off x="0" y="1028700"/>
            <a:ext cx="9144000" cy="3814500"/>
          </a:xfrm>
          <a:prstGeom prst="rect">
            <a:avLst/>
          </a:prstGeom>
          <a:gradFill>
            <a:gsLst>
              <a:gs pos="0">
                <a:srgbClr val="3EC6EB"/>
              </a:gs>
              <a:gs pos="25000">
                <a:srgbClr val="237287"/>
              </a:gs>
              <a:gs pos="90000">
                <a:srgbClr val="3EC6EB"/>
              </a:gs>
              <a:gs pos="100000">
                <a:srgbClr val="3EC6EB"/>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601" name="Google Shape;601;p81"/>
          <p:cNvPicPr preferRelativeResize="0"/>
          <p:nvPr/>
        </p:nvPicPr>
        <p:blipFill rotWithShape="1">
          <a:blip r:embed="rId2">
            <a:alphaModFix/>
          </a:blip>
          <a:srcRect b="0" l="0" r="0" t="0"/>
          <a:stretch/>
        </p:blipFill>
        <p:spPr>
          <a:xfrm rot="-5400000">
            <a:off x="8767492" y="393094"/>
            <a:ext cx="564542" cy="188272"/>
          </a:xfrm>
          <a:prstGeom prst="rect">
            <a:avLst/>
          </a:prstGeom>
          <a:noFill/>
          <a:ln>
            <a:noFill/>
          </a:ln>
        </p:spPr>
      </p:pic>
      <p:sp>
        <p:nvSpPr>
          <p:cNvPr id="602" name="Google Shape;602;p81"/>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03" name="Google Shape;603;p81"/>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04" name="Google Shape;604;p81"/>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605" name="Google Shape;605;p81"/>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06" name="Google Shape;606;p81"/>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07" name="Google Shape;607;p81"/>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GRADIENT BG">
  <p:cSld name="Content with Image - RED GRADIENT BG">
    <p:spTree>
      <p:nvGrpSpPr>
        <p:cNvPr id="608" name="Shape 608"/>
        <p:cNvGrpSpPr/>
        <p:nvPr/>
      </p:nvGrpSpPr>
      <p:grpSpPr>
        <a:xfrm>
          <a:off x="0" y="0"/>
          <a:ext cx="0" cy="0"/>
          <a:chOff x="0" y="0"/>
          <a:chExt cx="0" cy="0"/>
        </a:xfrm>
      </p:grpSpPr>
      <p:sp>
        <p:nvSpPr>
          <p:cNvPr id="609" name="Google Shape;609;p82"/>
          <p:cNvSpPr/>
          <p:nvPr/>
        </p:nvSpPr>
        <p:spPr>
          <a:xfrm>
            <a:off x="0" y="1028700"/>
            <a:ext cx="9144000" cy="3814500"/>
          </a:xfrm>
          <a:prstGeom prst="rect">
            <a:avLst/>
          </a:prstGeom>
          <a:gradFill>
            <a:gsLst>
              <a:gs pos="0">
                <a:srgbClr val="F1150A"/>
              </a:gs>
              <a:gs pos="25000">
                <a:srgbClr val="8A0C06"/>
              </a:gs>
              <a:gs pos="90000">
                <a:srgbClr val="F1150A"/>
              </a:gs>
              <a:gs pos="100000">
                <a:srgbClr val="F1150A"/>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0" name="Google Shape;610;p82"/>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11" name="Google Shape;611;p82"/>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12" name="Google Shape;612;p82"/>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13" name="Google Shape;613;p82"/>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14" name="Google Shape;614;p82"/>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15" name="Google Shape;615;p82"/>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16" name="Google Shape;616;p82"/>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GRADIENT BG">
  <p:cSld name="Content with Image - GREEN GRADIENT BG">
    <p:spTree>
      <p:nvGrpSpPr>
        <p:cNvPr id="617" name="Shape 617"/>
        <p:cNvGrpSpPr/>
        <p:nvPr/>
      </p:nvGrpSpPr>
      <p:grpSpPr>
        <a:xfrm>
          <a:off x="0" y="0"/>
          <a:ext cx="0" cy="0"/>
          <a:chOff x="0" y="0"/>
          <a:chExt cx="0" cy="0"/>
        </a:xfrm>
      </p:grpSpPr>
      <p:sp>
        <p:nvSpPr>
          <p:cNvPr id="618" name="Google Shape;618;p83"/>
          <p:cNvSpPr/>
          <p:nvPr/>
        </p:nvSpPr>
        <p:spPr>
          <a:xfrm>
            <a:off x="0" y="1028700"/>
            <a:ext cx="9144000" cy="3814500"/>
          </a:xfrm>
          <a:prstGeom prst="rect">
            <a:avLst/>
          </a:prstGeom>
          <a:gradFill>
            <a:gsLst>
              <a:gs pos="0">
                <a:srgbClr val="66C741"/>
              </a:gs>
              <a:gs pos="25000">
                <a:srgbClr val="3A7324"/>
              </a:gs>
              <a:gs pos="90000">
                <a:srgbClr val="66C741"/>
              </a:gs>
              <a:gs pos="100000">
                <a:srgbClr val="66C741"/>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9" name="Google Shape;619;p83"/>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20" name="Google Shape;620;p83"/>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21" name="Google Shape;621;p83"/>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22" name="Google Shape;622;p83"/>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23" name="Google Shape;623;p83"/>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24" name="Google Shape;624;p83"/>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25" name="Google Shape;625;p83"/>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GRADIENT BG">
  <p:cSld name="Content with Image - ORANGE GRADIENT BG">
    <p:spTree>
      <p:nvGrpSpPr>
        <p:cNvPr id="626" name="Shape 626"/>
        <p:cNvGrpSpPr/>
        <p:nvPr/>
      </p:nvGrpSpPr>
      <p:grpSpPr>
        <a:xfrm>
          <a:off x="0" y="0"/>
          <a:ext cx="0" cy="0"/>
          <a:chOff x="0" y="0"/>
          <a:chExt cx="0" cy="0"/>
        </a:xfrm>
      </p:grpSpPr>
      <p:sp>
        <p:nvSpPr>
          <p:cNvPr id="627" name="Google Shape;627;p84"/>
          <p:cNvSpPr/>
          <p:nvPr/>
        </p:nvSpPr>
        <p:spPr>
          <a:xfrm>
            <a:off x="0" y="1028700"/>
            <a:ext cx="9144000" cy="3814500"/>
          </a:xfrm>
          <a:prstGeom prst="rect">
            <a:avLst/>
          </a:prstGeom>
          <a:gradFill>
            <a:gsLst>
              <a:gs pos="0">
                <a:srgbClr val="FF6600"/>
              </a:gs>
              <a:gs pos="25000">
                <a:srgbClr val="9E3B00"/>
              </a:gs>
              <a:gs pos="90000">
                <a:srgbClr val="FF6600"/>
              </a:gs>
              <a:gs pos="100000">
                <a:srgbClr val="FF6600"/>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8" name="Google Shape;628;p84"/>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29" name="Google Shape;629;p84"/>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30" name="Google Shape;630;p84"/>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31" name="Google Shape;631;p84"/>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32" name="Google Shape;632;p84"/>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33" name="Google Shape;633;p84"/>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34" name="Google Shape;634;p84"/>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GRADIENT BG">
  <p:cSld name="Content with Image - PINK GRADIENT BG">
    <p:spTree>
      <p:nvGrpSpPr>
        <p:cNvPr id="635" name="Shape 635"/>
        <p:cNvGrpSpPr/>
        <p:nvPr/>
      </p:nvGrpSpPr>
      <p:grpSpPr>
        <a:xfrm>
          <a:off x="0" y="0"/>
          <a:ext cx="0" cy="0"/>
          <a:chOff x="0" y="0"/>
          <a:chExt cx="0" cy="0"/>
        </a:xfrm>
      </p:grpSpPr>
      <p:sp>
        <p:nvSpPr>
          <p:cNvPr id="636" name="Google Shape;636;p85"/>
          <p:cNvSpPr/>
          <p:nvPr/>
        </p:nvSpPr>
        <p:spPr>
          <a:xfrm>
            <a:off x="0" y="1028700"/>
            <a:ext cx="9144000" cy="3814500"/>
          </a:xfrm>
          <a:prstGeom prst="rect">
            <a:avLst/>
          </a:prstGeom>
          <a:gradFill>
            <a:gsLst>
              <a:gs pos="0">
                <a:srgbClr val="FD3384"/>
              </a:gs>
              <a:gs pos="25000">
                <a:srgbClr val="911D4C"/>
              </a:gs>
              <a:gs pos="90000">
                <a:srgbClr val="FD3384"/>
              </a:gs>
              <a:gs pos="100000">
                <a:srgbClr val="FD3384"/>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7" name="Google Shape;637;p85"/>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38" name="Google Shape;638;p85"/>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39" name="Google Shape;639;p85"/>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40" name="Google Shape;640;p85"/>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41" name="Google Shape;641;p85"/>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42" name="Google Shape;642;p85"/>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43" name="Google Shape;643;p85"/>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GRADIENT BG">
  <p:cSld name="Content with Image - BLUE GRADIENT BG">
    <p:spTree>
      <p:nvGrpSpPr>
        <p:cNvPr id="644" name="Shape 644"/>
        <p:cNvGrpSpPr/>
        <p:nvPr/>
      </p:nvGrpSpPr>
      <p:grpSpPr>
        <a:xfrm>
          <a:off x="0" y="0"/>
          <a:ext cx="0" cy="0"/>
          <a:chOff x="0" y="0"/>
          <a:chExt cx="0" cy="0"/>
        </a:xfrm>
      </p:grpSpPr>
      <p:sp>
        <p:nvSpPr>
          <p:cNvPr id="645" name="Google Shape;645;p86"/>
          <p:cNvSpPr/>
          <p:nvPr/>
        </p:nvSpPr>
        <p:spPr>
          <a:xfrm>
            <a:off x="0" y="1028700"/>
            <a:ext cx="9144000" cy="3814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6" name="Google Shape;646;p86"/>
          <p:cNvSpPr txBox="1"/>
          <p:nvPr>
            <p:ph idx="1" type="body"/>
          </p:nvPr>
        </p:nvSpPr>
        <p:spPr>
          <a:xfrm>
            <a:off x="3437039" y="1328738"/>
            <a:ext cx="4725900" cy="3262200"/>
          </a:xfrm>
          <a:prstGeom prst="rect">
            <a:avLst/>
          </a:prstGeom>
          <a:noFill/>
          <a:ln>
            <a:noFill/>
          </a:ln>
        </p:spPr>
        <p:txBody>
          <a:bodyPr anchorCtr="0" anchor="t" bIns="68575" lIns="68575" spcFirstLastPara="1" rIns="68575" wrap="square" tIns="6857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7" name="Google Shape;647;p86"/>
          <p:cNvSpPr txBox="1"/>
          <p:nvPr>
            <p:ph idx="2" type="body"/>
          </p:nvPr>
        </p:nvSpPr>
        <p:spPr>
          <a:xfrm>
            <a:off x="771632" y="562775"/>
            <a:ext cx="7398300" cy="184800"/>
          </a:xfrm>
          <a:prstGeom prst="rect">
            <a:avLst/>
          </a:prstGeom>
          <a:noFill/>
          <a:ln>
            <a:noFill/>
          </a:ln>
        </p:spPr>
        <p:txBody>
          <a:bodyPr anchorCtr="0" anchor="t" bIns="68575" lIns="68575" spcFirstLastPara="1" rIns="68575" wrap="square" tIns="68575"/>
          <a:lstStyle>
            <a:lvl1pPr indent="-298450" lvl="0" marL="457200" marR="0" rtl="0" algn="l">
              <a:lnSpc>
                <a:spcPct val="100000"/>
              </a:lnSpc>
              <a:spcBef>
                <a:spcPts val="200"/>
              </a:spcBef>
              <a:spcAft>
                <a:spcPts val="0"/>
              </a:spcAft>
              <a:buClr>
                <a:schemeClr val="dk2"/>
              </a:buClr>
              <a:buSzPts val="1100"/>
              <a:buFont typeface="Noto Sans Symbols"/>
              <a:buChar char="●"/>
              <a:defRPr b="0" i="0" sz="1200" u="none" cap="none" strike="noStrike">
                <a:solidFill>
                  <a:schemeClr val="dk2"/>
                </a:solidFill>
                <a:latin typeface="Arial"/>
                <a:ea typeface="Arial"/>
                <a:cs typeface="Arial"/>
                <a:sym typeface="Arial"/>
              </a:defRPr>
            </a:lvl1pPr>
            <a:lvl2pPr indent="-298450" lvl="1" marL="914400" marR="0" rtl="0" algn="l">
              <a:lnSpc>
                <a:spcPct val="100000"/>
              </a:lnSpc>
              <a:spcBef>
                <a:spcPts val="400"/>
              </a:spcBef>
              <a:spcAft>
                <a:spcPts val="0"/>
              </a:spcAft>
              <a:buClr>
                <a:schemeClr val="dk2"/>
              </a:buClr>
              <a:buSzPts val="1100"/>
              <a:buFont typeface="Noto Sans Symbols"/>
              <a:buChar char="○"/>
              <a:defRPr b="1" i="0" sz="2000" u="none" cap="none" strike="noStrike">
                <a:solidFill>
                  <a:schemeClr val="dk1"/>
                </a:solidFill>
                <a:latin typeface="Arial"/>
                <a:ea typeface="Arial"/>
                <a:cs typeface="Arial"/>
                <a:sym typeface="Arial"/>
              </a:defRPr>
            </a:lvl2pPr>
            <a:lvl3pPr indent="-298450" lvl="2" marL="1371600" marR="0" rtl="0" algn="l">
              <a:lnSpc>
                <a:spcPct val="100000"/>
              </a:lnSpc>
              <a:spcBef>
                <a:spcPts val="400"/>
              </a:spcBef>
              <a:spcAft>
                <a:spcPts val="0"/>
              </a:spcAft>
              <a:buClr>
                <a:schemeClr val="dk2"/>
              </a:buClr>
              <a:buSzPts val="1100"/>
              <a:buFont typeface="Noto Sans Symbols"/>
              <a:buChar char="■"/>
              <a:defRPr b="1" i="0" sz="1800" u="none" cap="none" strike="noStrike">
                <a:solidFill>
                  <a:schemeClr val="dk1"/>
                </a:solidFill>
                <a:latin typeface="Arial"/>
                <a:ea typeface="Arial"/>
                <a:cs typeface="Arial"/>
                <a:sym typeface="Arial"/>
              </a:defRPr>
            </a:lvl3pPr>
            <a:lvl4pPr indent="-298450" lvl="3" marL="18288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4pPr>
            <a:lvl5pPr indent="-298450" lvl="4" marL="2286000" marR="0" rtl="0" algn="l">
              <a:lnSpc>
                <a:spcPct val="100000"/>
              </a:lnSpc>
              <a:spcBef>
                <a:spcPts val="300"/>
              </a:spcBef>
              <a:spcAft>
                <a:spcPts val="0"/>
              </a:spcAft>
              <a:buClr>
                <a:schemeClr val="dk2"/>
              </a:buClr>
              <a:buSzPts val="1100"/>
              <a:buFont typeface="Noto Sans Symbols"/>
              <a:buChar char="○"/>
              <a:defRPr b="1" i="0" sz="1600" u="none" cap="none" strike="noStrike">
                <a:solidFill>
                  <a:schemeClr val="dk1"/>
                </a:solidFill>
                <a:latin typeface="Arial"/>
                <a:ea typeface="Arial"/>
                <a:cs typeface="Arial"/>
                <a:sym typeface="Arial"/>
              </a:defRPr>
            </a:lvl5pPr>
            <a:lvl6pPr indent="-298450" lvl="5" marL="27432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6pPr>
            <a:lvl7pPr indent="-298450" lvl="6" marL="32004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7pPr>
            <a:lvl8pPr indent="-298450" lvl="7" marL="36576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8pPr>
            <a:lvl9pPr indent="-298450" lvl="8" marL="4114800" marR="0" rtl="0" algn="l">
              <a:lnSpc>
                <a:spcPct val="100000"/>
              </a:lnSpc>
              <a:spcBef>
                <a:spcPts val="300"/>
              </a:spcBef>
              <a:spcAft>
                <a:spcPts val="0"/>
              </a:spcAft>
              <a:buClr>
                <a:schemeClr val="dk1"/>
              </a:buClr>
              <a:buSzPts val="1100"/>
              <a:buFont typeface="Arial"/>
              <a:buChar char="■"/>
              <a:defRPr b="1" i="0" sz="1600" u="none" cap="none" strike="noStrike">
                <a:solidFill>
                  <a:schemeClr val="dk1"/>
                </a:solidFill>
                <a:latin typeface="Arial"/>
                <a:ea typeface="Arial"/>
                <a:cs typeface="Arial"/>
                <a:sym typeface="Arial"/>
              </a:defRPr>
            </a:lvl9pPr>
          </a:lstStyle>
          <a:p/>
        </p:txBody>
      </p:sp>
      <p:sp>
        <p:nvSpPr>
          <p:cNvPr id="648" name="Google Shape;648;p86"/>
          <p:cNvSpPr txBox="1"/>
          <p:nvPr>
            <p:ph type="title"/>
          </p:nvPr>
        </p:nvSpPr>
        <p:spPr>
          <a:xfrm>
            <a:off x="771726" y="239610"/>
            <a:ext cx="7398300" cy="323100"/>
          </a:xfrm>
          <a:prstGeom prst="rect">
            <a:avLst/>
          </a:prstGeom>
          <a:noFill/>
          <a:ln>
            <a:noFill/>
          </a:ln>
        </p:spPr>
        <p:txBody>
          <a:bodyPr anchorCtr="0" anchor="t"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49" name="Google Shape;649;p86"/>
          <p:cNvSpPr/>
          <p:nvPr>
            <p:ph idx="3" type="pic"/>
          </p:nvPr>
        </p:nvSpPr>
        <p:spPr>
          <a:xfrm>
            <a:off x="771726" y="1328738"/>
            <a:ext cx="2493900" cy="3262200"/>
          </a:xfrm>
          <a:prstGeom prst="rect">
            <a:avLst/>
          </a:prstGeom>
          <a:noFill/>
          <a:ln>
            <a:noFill/>
          </a:ln>
        </p:spPr>
        <p:txBody>
          <a:bodyPr anchorCtr="0" anchor="t" bIns="68575" lIns="68575" spcFirstLastPara="1" rIns="68575" wrap="square" tIns="6857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50" name="Google Shape;650;p86"/>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51" name="Google Shape;651;p86"/>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
        <p:nvSpPr>
          <p:cNvPr id="652" name="Google Shape;652;p86"/>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dk1"/>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Layout - BLUE">
  <p:cSld name="Quote Layout - BLUE">
    <p:spTree>
      <p:nvGrpSpPr>
        <p:cNvPr id="653" name="Shape 653"/>
        <p:cNvGrpSpPr/>
        <p:nvPr/>
      </p:nvGrpSpPr>
      <p:grpSpPr>
        <a:xfrm>
          <a:off x="0" y="0"/>
          <a:ext cx="0" cy="0"/>
          <a:chOff x="0" y="0"/>
          <a:chExt cx="0" cy="0"/>
        </a:xfrm>
      </p:grpSpPr>
      <p:sp>
        <p:nvSpPr>
          <p:cNvPr id="654" name="Google Shape;654;p87"/>
          <p:cNvSpPr/>
          <p:nvPr/>
        </p:nvSpPr>
        <p:spPr>
          <a:xfrm>
            <a:off x="0" y="0"/>
            <a:ext cx="9144000" cy="5143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5" name="Google Shape;655;p87"/>
          <p:cNvSpPr txBox="1"/>
          <p:nvPr>
            <p:ph idx="1" type="body"/>
          </p:nvPr>
        </p:nvSpPr>
        <p:spPr>
          <a:xfrm>
            <a:off x="508291" y="957262"/>
            <a:ext cx="8127300" cy="2432100"/>
          </a:xfrm>
          <a:prstGeom prst="rect">
            <a:avLst/>
          </a:prstGeom>
          <a:noFill/>
          <a:ln>
            <a:noFill/>
          </a:ln>
        </p:spPr>
        <p:txBody>
          <a:bodyPr anchorCtr="0" anchor="ctr" bIns="68575" lIns="68575" spcFirstLastPara="1" rIns="68575" wrap="square" tIns="68575"/>
          <a:lstStyle>
            <a:lvl1pPr indent="-298450" lvl="0" marL="457200" marR="0" rtl="0" algn="ctr">
              <a:lnSpc>
                <a:spcPct val="100000"/>
              </a:lnSpc>
              <a:spcBef>
                <a:spcPts val="500"/>
              </a:spcBef>
              <a:spcAft>
                <a:spcPts val="0"/>
              </a:spcAft>
              <a:buClr>
                <a:schemeClr val="dk2"/>
              </a:buClr>
              <a:buSzPts val="1100"/>
              <a:buFont typeface="Noto Sans Symbols"/>
              <a:buChar char="●"/>
              <a:defRPr b="0" i="0" sz="2700" u="none" cap="none" strike="noStrike">
                <a:solidFill>
                  <a:schemeClr val="lt1"/>
                </a:solidFill>
                <a:latin typeface="Arial"/>
                <a:ea typeface="Arial"/>
                <a:cs typeface="Arial"/>
                <a:sym typeface="Arial"/>
              </a:defRPr>
            </a:lvl1pPr>
            <a:lvl2pPr indent="-298450" lvl="1" marL="914400" marR="0" rtl="0" algn="ctr">
              <a:lnSpc>
                <a:spcPct val="100000"/>
              </a:lnSpc>
              <a:spcBef>
                <a:spcPts val="600"/>
              </a:spcBef>
              <a:spcAft>
                <a:spcPts val="0"/>
              </a:spcAft>
              <a:buClr>
                <a:schemeClr val="dk2"/>
              </a:buClr>
              <a:buSzPts val="1100"/>
              <a:buFont typeface="Noto Sans Symbols"/>
              <a:buChar char="○"/>
              <a:defRPr b="0" i="0" sz="2800" u="none" cap="none" strike="noStrike">
                <a:solidFill>
                  <a:schemeClr val="lt1"/>
                </a:solidFill>
                <a:latin typeface="Arial"/>
                <a:ea typeface="Arial"/>
                <a:cs typeface="Arial"/>
                <a:sym typeface="Arial"/>
              </a:defRPr>
            </a:lvl2pPr>
            <a:lvl3pPr indent="-298450" lvl="2" marL="1371600" marR="0" rtl="0" algn="ctr">
              <a:lnSpc>
                <a:spcPct val="100000"/>
              </a:lnSpc>
              <a:spcBef>
                <a:spcPts val="500"/>
              </a:spcBef>
              <a:spcAft>
                <a:spcPts val="0"/>
              </a:spcAft>
              <a:buClr>
                <a:schemeClr val="dk2"/>
              </a:buClr>
              <a:buSzPts val="1100"/>
              <a:buFont typeface="Noto Sans Symbols"/>
              <a:buChar char="■"/>
              <a:defRPr b="0" i="0" sz="2400" u="none" cap="none" strike="noStrike">
                <a:solidFill>
                  <a:schemeClr val="lt1"/>
                </a:solidFill>
                <a:latin typeface="Arial"/>
                <a:ea typeface="Arial"/>
                <a:cs typeface="Arial"/>
                <a:sym typeface="Arial"/>
              </a:defRPr>
            </a:lvl3pPr>
            <a:lvl4pPr indent="-298450" lvl="3" marL="1828800" marR="0" rtl="0" algn="ctr">
              <a:lnSpc>
                <a:spcPct val="100000"/>
              </a:lnSpc>
              <a:spcBef>
                <a:spcPts val="400"/>
              </a:spcBef>
              <a:spcAft>
                <a:spcPts val="0"/>
              </a:spcAft>
              <a:buClr>
                <a:schemeClr val="dk2"/>
              </a:buClr>
              <a:buSzPts val="1100"/>
              <a:buFont typeface="Noto Sans Symbols"/>
              <a:buChar char="●"/>
              <a:defRPr b="0" i="0" sz="2000" u="none" cap="none" strike="noStrike">
                <a:solidFill>
                  <a:schemeClr val="lt1"/>
                </a:solidFill>
                <a:latin typeface="Arial"/>
                <a:ea typeface="Arial"/>
                <a:cs typeface="Arial"/>
                <a:sym typeface="Arial"/>
              </a:defRPr>
            </a:lvl4pPr>
            <a:lvl5pPr indent="-298450" lvl="4" marL="2286000" marR="0" rtl="0" algn="ctr">
              <a:lnSpc>
                <a:spcPct val="100000"/>
              </a:lnSpc>
              <a:spcBef>
                <a:spcPts val="400"/>
              </a:spcBef>
              <a:spcAft>
                <a:spcPts val="0"/>
              </a:spcAft>
              <a:buClr>
                <a:schemeClr val="dk2"/>
              </a:buClr>
              <a:buSzPts val="1100"/>
              <a:buFont typeface="Noto Sans Symbols"/>
              <a:buChar char="○"/>
              <a:defRPr b="0" i="0" sz="2000" u="none" cap="none" strike="noStrike">
                <a:solidFill>
                  <a:schemeClr val="lt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56" name="Google Shape;656;p87"/>
          <p:cNvSpPr txBox="1"/>
          <p:nvPr>
            <p:ph idx="2" type="body"/>
          </p:nvPr>
        </p:nvSpPr>
        <p:spPr>
          <a:xfrm>
            <a:off x="508291" y="4221955"/>
            <a:ext cx="8127300" cy="417600"/>
          </a:xfrm>
          <a:prstGeom prst="rect">
            <a:avLst/>
          </a:prstGeom>
          <a:noFill/>
          <a:ln>
            <a:noFill/>
          </a:ln>
        </p:spPr>
        <p:txBody>
          <a:bodyPr anchorCtr="0" anchor="t" bIns="68575" lIns="68575" spcFirstLastPara="1" rIns="68575" wrap="square" tIns="68575"/>
          <a:lstStyle>
            <a:lvl1pPr indent="-298450" lvl="0" marL="457200" marR="0" rtl="0" algn="ctr">
              <a:lnSpc>
                <a:spcPct val="100000"/>
              </a:lnSpc>
              <a:spcBef>
                <a:spcPts val="300"/>
              </a:spcBef>
              <a:spcAft>
                <a:spcPts val="0"/>
              </a:spcAft>
              <a:buClr>
                <a:schemeClr val="dk2"/>
              </a:buClr>
              <a:buSzPts val="1100"/>
              <a:buFont typeface="Noto Sans Symbols"/>
              <a:buChar char="●"/>
              <a:defRPr b="0" i="0" sz="1500" u="none" cap="none" strike="noStrike">
                <a:solidFill>
                  <a:schemeClr val="dk1"/>
                </a:solidFill>
                <a:latin typeface="Arial"/>
                <a:ea typeface="Arial"/>
                <a:cs typeface="Arial"/>
                <a:sym typeface="Arial"/>
              </a:defRPr>
            </a:lvl1pPr>
            <a:lvl2pPr indent="-298450" lvl="1" marL="914400" marR="0" rtl="0" algn="l">
              <a:lnSpc>
                <a:spcPct val="100000"/>
              </a:lnSpc>
              <a:spcBef>
                <a:spcPts val="600"/>
              </a:spcBef>
              <a:spcAft>
                <a:spcPts val="0"/>
              </a:spcAft>
              <a:buClr>
                <a:schemeClr val="dk2"/>
              </a:buClr>
              <a:buSzPts val="1100"/>
              <a:buFont typeface="Noto Sans Symbols"/>
              <a:buChar char="○"/>
              <a:defRPr b="0" i="0" sz="2800" u="none" cap="none" strike="noStrike">
                <a:solidFill>
                  <a:schemeClr val="dk1"/>
                </a:solidFill>
                <a:latin typeface="Arial"/>
                <a:ea typeface="Arial"/>
                <a:cs typeface="Arial"/>
                <a:sym typeface="Arial"/>
              </a:defRPr>
            </a:lvl2pPr>
            <a:lvl3pPr indent="-298450" lvl="2" marL="1371600" marR="0" rtl="0" algn="l">
              <a:lnSpc>
                <a:spcPct val="100000"/>
              </a:lnSpc>
              <a:spcBef>
                <a:spcPts val="500"/>
              </a:spcBef>
              <a:spcAft>
                <a:spcPts val="0"/>
              </a:spcAft>
              <a:buClr>
                <a:schemeClr val="dk2"/>
              </a:buClr>
              <a:buSzPts val="1100"/>
              <a:buFont typeface="Noto Sans Symbols"/>
              <a:buChar char="■"/>
              <a:defRPr b="0" i="0" sz="2400" u="none" cap="none" strike="noStrike">
                <a:solidFill>
                  <a:schemeClr val="dk1"/>
                </a:solidFill>
                <a:latin typeface="Arial"/>
                <a:ea typeface="Arial"/>
                <a:cs typeface="Arial"/>
                <a:sym typeface="Arial"/>
              </a:defRPr>
            </a:lvl3pPr>
            <a:lvl4pPr indent="-298450" lvl="3" marL="1828800" marR="0" rtl="0" algn="l">
              <a:lnSpc>
                <a:spcPct val="100000"/>
              </a:lnSpc>
              <a:spcBef>
                <a:spcPts val="400"/>
              </a:spcBef>
              <a:spcAft>
                <a:spcPts val="0"/>
              </a:spcAft>
              <a:buClr>
                <a:schemeClr val="dk2"/>
              </a:buClr>
              <a:buSzPts val="1100"/>
              <a:buFont typeface="Noto Sans Symbols"/>
              <a:buChar char="●"/>
              <a:defRPr b="0" i="0" sz="2000" u="none" cap="none" strike="noStrike">
                <a:solidFill>
                  <a:schemeClr val="dk1"/>
                </a:solidFill>
                <a:latin typeface="Arial"/>
                <a:ea typeface="Arial"/>
                <a:cs typeface="Arial"/>
                <a:sym typeface="Arial"/>
              </a:defRPr>
            </a:lvl4pPr>
            <a:lvl5pPr indent="-298450" lvl="4" marL="2286000" marR="0" rtl="0" algn="l">
              <a:lnSpc>
                <a:spcPct val="100000"/>
              </a:lnSpc>
              <a:spcBef>
                <a:spcPts val="400"/>
              </a:spcBef>
              <a:spcAft>
                <a:spcPts val="0"/>
              </a:spcAft>
              <a:buClr>
                <a:schemeClr val="dk2"/>
              </a:buClr>
              <a:buSzPts val="11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57" name="Google Shape;657;p87"/>
          <p:cNvSpPr txBox="1"/>
          <p:nvPr>
            <p:ph idx="11" type="ftr"/>
          </p:nvPr>
        </p:nvSpPr>
        <p:spPr>
          <a:xfrm>
            <a:off x="164877" y="4998864"/>
            <a:ext cx="2896200" cy="69300"/>
          </a:xfrm>
          <a:prstGeom prst="rect">
            <a:avLst/>
          </a:prstGeom>
          <a:noFill/>
          <a:ln>
            <a:noFill/>
          </a:ln>
        </p:spPr>
        <p:txBody>
          <a:bodyPr anchorCtr="0" anchor="ctr" bIns="68575" lIns="68575" spcFirstLastPara="1" rIns="68575" wrap="square" tIns="68575"/>
          <a:lstStyle>
            <a:lvl1pPr lvl="0" marR="0" rtl="0" algn="l">
              <a:lnSpc>
                <a:spcPct val="100000"/>
              </a:lnSpc>
              <a:spcBef>
                <a:spcPts val="0"/>
              </a:spcBef>
              <a:spcAft>
                <a:spcPts val="0"/>
              </a:spcAft>
              <a:buClr>
                <a:schemeClr val="lt1"/>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658" name="Google Shape;658;p87"/>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1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659" name="Google Shape;659;p87"/>
          <p:cNvPicPr preferRelativeResize="0"/>
          <p:nvPr/>
        </p:nvPicPr>
        <p:blipFill rotWithShape="1">
          <a:blip r:embed="rId2">
            <a:alphaModFix/>
          </a:blip>
          <a:srcRect b="0" l="0" r="0" t="0"/>
          <a:stretch/>
        </p:blipFill>
        <p:spPr>
          <a:xfrm rot="-5400000">
            <a:off x="8767493" y="393094"/>
            <a:ext cx="564542" cy="188272"/>
          </a:xfrm>
          <a:prstGeom prst="rect">
            <a:avLst/>
          </a:prstGeom>
          <a:noFill/>
          <a:ln>
            <a:noFill/>
          </a:ln>
        </p:spPr>
      </p:pic>
      <p:pic>
        <p:nvPicPr>
          <p:cNvPr id="660" name="Google Shape;660;p87"/>
          <p:cNvPicPr preferRelativeResize="0"/>
          <p:nvPr/>
        </p:nvPicPr>
        <p:blipFill rotWithShape="1">
          <a:blip r:embed="rId3">
            <a:alphaModFix/>
          </a:blip>
          <a:srcRect b="0" l="0" r="0" t="0"/>
          <a:stretch/>
        </p:blipFill>
        <p:spPr>
          <a:xfrm>
            <a:off x="164877" y="242721"/>
            <a:ext cx="488034" cy="488034"/>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LIGHT BLUE">
  <p:cSld name="Title with Subtitle Only - LIGHT BLUE">
    <p:spTree>
      <p:nvGrpSpPr>
        <p:cNvPr id="664" name="Shape 664"/>
        <p:cNvGrpSpPr/>
        <p:nvPr/>
      </p:nvGrpSpPr>
      <p:grpSpPr>
        <a:xfrm>
          <a:off x="0" y="0"/>
          <a:ext cx="0" cy="0"/>
          <a:chOff x="0" y="0"/>
          <a:chExt cx="0" cy="0"/>
        </a:xfrm>
      </p:grpSpPr>
      <p:pic>
        <p:nvPicPr>
          <p:cNvPr id="665" name="Google Shape;665;p8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666" name="Google Shape;666;p89"/>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667" name="Google Shape;667;p89"/>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668" name="Google Shape;668;p8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669" name="Google Shape;669;p89"/>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 Section Header_Moto-Fish" showMasterSp="0" type="tx">
  <p:cSld name="TITLE_AND_BODY">
    <p:bg>
      <p:bgPr>
        <a:solidFill>
          <a:srgbClr val="3E8EDD"/>
        </a:solidFill>
      </p:bgPr>
    </p:bg>
    <p:spTree>
      <p:nvGrpSpPr>
        <p:cNvPr id="670" name="Shape 670"/>
        <p:cNvGrpSpPr/>
        <p:nvPr/>
      </p:nvGrpSpPr>
      <p:grpSpPr>
        <a:xfrm>
          <a:off x="0" y="0"/>
          <a:ext cx="0" cy="0"/>
          <a:chOff x="0" y="0"/>
          <a:chExt cx="0" cy="0"/>
        </a:xfrm>
      </p:grpSpPr>
      <p:pic>
        <p:nvPicPr>
          <p:cNvPr id="671" name="Google Shape;671;p90"/>
          <p:cNvPicPr preferRelativeResize="0"/>
          <p:nvPr/>
        </p:nvPicPr>
        <p:blipFill rotWithShape="1">
          <a:blip r:embed="rId2">
            <a:alphaModFix/>
          </a:blip>
          <a:srcRect b="0" l="0" r="0" t="0"/>
          <a:stretch/>
        </p:blipFill>
        <p:spPr>
          <a:xfrm>
            <a:off x="926064" y="-10328"/>
            <a:ext cx="7290899" cy="5143500"/>
          </a:xfrm>
          <a:prstGeom prst="rect">
            <a:avLst/>
          </a:prstGeom>
          <a:noFill/>
          <a:ln>
            <a:noFill/>
          </a:ln>
        </p:spPr>
      </p:pic>
      <p:sp>
        <p:nvSpPr>
          <p:cNvPr id="672" name="Google Shape;672;p90"/>
          <p:cNvSpPr txBox="1"/>
          <p:nvPr>
            <p:ph idx="12" type="sldNum"/>
          </p:nvPr>
        </p:nvSpPr>
        <p:spPr>
          <a:xfrm>
            <a:off x="8898745" y="4985864"/>
            <a:ext cx="95400" cy="951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FFFFFF"/>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
        <p:nvSpPr>
          <p:cNvPr id="673" name="Google Shape;673;p90"/>
          <p:cNvSpPr txBox="1"/>
          <p:nvPr>
            <p:ph idx="1" type="body"/>
          </p:nvPr>
        </p:nvSpPr>
        <p:spPr>
          <a:xfrm>
            <a:off x="411909" y="776477"/>
            <a:ext cx="8319000" cy="273900"/>
          </a:xfrm>
          <a:prstGeom prst="rect">
            <a:avLst/>
          </a:prstGeom>
          <a:noFill/>
          <a:ln>
            <a:noFill/>
          </a:ln>
        </p:spPr>
        <p:txBody>
          <a:bodyPr anchorCtr="0" anchor="t" bIns="91425" lIns="91425" spcFirstLastPara="1" rIns="91425" wrap="square" tIns="91425"/>
          <a:lstStyle>
            <a:lvl1pPr indent="-228600" lvl="0" marL="457200" marR="0" rtl="0" algn="ctr">
              <a:lnSpc>
                <a:spcPct val="90000"/>
              </a:lnSpc>
              <a:spcBef>
                <a:spcPts val="0"/>
              </a:spcBef>
              <a:spcAft>
                <a:spcPts val="0"/>
              </a:spcAft>
              <a:buClr>
                <a:srgbClr val="FFFFFF"/>
              </a:buClr>
              <a:buSzPts val="1100"/>
              <a:buFont typeface="Noto Sans Symbols"/>
              <a:buNone/>
              <a:defRPr b="0" i="0" sz="14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74" name="Google Shape;674;p90"/>
          <p:cNvSpPr txBox="1"/>
          <p:nvPr>
            <p:ph idx="2" type="body"/>
          </p:nvPr>
        </p:nvSpPr>
        <p:spPr>
          <a:xfrm>
            <a:off x="3041615" y="292496"/>
            <a:ext cx="3060900" cy="473100"/>
          </a:xfrm>
          <a:prstGeom prst="rect">
            <a:avLst/>
          </a:prstGeom>
          <a:noFill/>
          <a:ln>
            <a:noFill/>
          </a:ln>
        </p:spPr>
        <p:txBody>
          <a:bodyPr anchorCtr="0" anchor="t" bIns="91425" lIns="91425" spcFirstLastPara="1" rIns="91425" wrap="square" tIns="91425"/>
          <a:lstStyle>
            <a:lvl1pPr indent="-228600" lvl="0" marL="457200" marR="0" rtl="0" algn="ctr">
              <a:lnSpc>
                <a:spcPct val="100000"/>
              </a:lnSpc>
              <a:spcBef>
                <a:spcPts val="0"/>
              </a:spcBef>
              <a:spcAft>
                <a:spcPts val="0"/>
              </a:spcAft>
              <a:buClr>
                <a:srgbClr val="FFFFFF"/>
              </a:buClr>
              <a:buSzPts val="1100"/>
              <a:buFont typeface="Noto Sans Symbols"/>
              <a:buNone/>
              <a:defRPr b="0" i="0" sz="26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75" name="Google Shape;675;p90"/>
          <p:cNvSpPr txBox="1"/>
          <p:nvPr>
            <p:ph idx="3" type="body"/>
          </p:nvPr>
        </p:nvSpPr>
        <p:spPr>
          <a:xfrm>
            <a:off x="1922243" y="4807459"/>
            <a:ext cx="5306700" cy="164700"/>
          </a:xfrm>
          <a:prstGeom prst="rect">
            <a:avLst/>
          </a:prstGeom>
          <a:noFill/>
          <a:ln>
            <a:noFill/>
          </a:ln>
        </p:spPr>
        <p:txBody>
          <a:bodyPr anchorCtr="0" anchor="t" bIns="91425" lIns="91425" spcFirstLastPara="1" rIns="91425" wrap="square" tIns="91425"/>
          <a:lstStyle>
            <a:lvl1pPr indent="-228600" lvl="0" marL="457200" marR="0" rtl="0" algn="ctr">
              <a:lnSpc>
                <a:spcPct val="100000"/>
              </a:lnSpc>
              <a:spcBef>
                <a:spcPts val="200"/>
              </a:spcBef>
              <a:spcAft>
                <a:spcPts val="0"/>
              </a:spcAft>
              <a:buClr>
                <a:srgbClr val="FFFFFF"/>
              </a:buClr>
              <a:buSzPts val="1100"/>
              <a:buFont typeface="Noto Sans Symbols"/>
              <a:buNone/>
              <a:defRPr b="0" i="0" sz="1100" u="none" cap="none" strike="noStrike">
                <a:solidFill>
                  <a:srgbClr val="FFFFFF"/>
                </a:solidFill>
                <a:latin typeface="Arial"/>
                <a:ea typeface="Arial"/>
                <a:cs typeface="Arial"/>
                <a:sym typeface="Arial"/>
              </a:defRPr>
            </a:lvl1pPr>
            <a:lvl2pPr indent="-406400" lvl="1" marL="914400"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676" name="Google Shape;676;p90"/>
          <p:cNvPicPr preferRelativeResize="0"/>
          <p:nvPr/>
        </p:nvPicPr>
        <p:blipFill rotWithShape="1">
          <a:blip r:embed="rId3">
            <a:alphaModFix/>
          </a:blip>
          <a:srcRect b="0" l="0" r="0" t="0"/>
          <a:stretch/>
        </p:blipFill>
        <p:spPr>
          <a:xfrm rot="-5400000">
            <a:off x="8562602" y="590382"/>
            <a:ext cx="886200" cy="295500"/>
          </a:xfrm>
          <a:prstGeom prst="rect">
            <a:avLst/>
          </a:prstGeom>
          <a:noFill/>
          <a:ln>
            <a:noFill/>
          </a:ln>
        </p:spPr>
      </p:pic>
      <p:sp>
        <p:nvSpPr>
          <p:cNvPr id="677" name="Google Shape;677;p90"/>
          <p:cNvSpPr/>
          <p:nvPr/>
        </p:nvSpPr>
        <p:spPr>
          <a:xfrm>
            <a:off x="109652" y="4913226"/>
            <a:ext cx="5489700" cy="13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FFFFFF"/>
                </a:solidFill>
                <a:latin typeface="Arial"/>
                <a:ea typeface="Arial"/>
                <a:cs typeface="Arial"/>
                <a:sym typeface="Arial"/>
              </a:rPr>
              <a:t> © 2016, Motorola Mobility LLC. CONFIDENTIAL </a:t>
            </a:r>
            <a:endParaRPr b="0" i="0" sz="5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Frog" showMasterSp="0">
  <p:cSld name="Section Header_Moto-Frog">
    <p:spTree>
      <p:nvGrpSpPr>
        <p:cNvPr id="678" name="Shape 678"/>
        <p:cNvGrpSpPr/>
        <p:nvPr/>
      </p:nvGrpSpPr>
      <p:grpSpPr>
        <a:xfrm>
          <a:off x="0" y="0"/>
          <a:ext cx="0" cy="0"/>
          <a:chOff x="0" y="0"/>
          <a:chExt cx="0" cy="0"/>
        </a:xfrm>
      </p:grpSpPr>
      <p:sp>
        <p:nvSpPr>
          <p:cNvPr id="679" name="Google Shape;679;p91"/>
          <p:cNvSpPr/>
          <p:nvPr/>
        </p:nvSpPr>
        <p:spPr>
          <a:xfrm>
            <a:off x="0" y="0"/>
            <a:ext cx="9144000" cy="5143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680" name="Google Shape;680;p91"/>
          <p:cNvPicPr preferRelativeResize="0"/>
          <p:nvPr/>
        </p:nvPicPr>
        <p:blipFill rotWithShape="1">
          <a:blip r:embed="rId2">
            <a:alphaModFix/>
          </a:blip>
          <a:srcRect b="0" l="0" r="0" t="0"/>
          <a:stretch/>
        </p:blipFill>
        <p:spPr>
          <a:xfrm>
            <a:off x="874142" y="480060"/>
            <a:ext cx="7402500" cy="4162799"/>
          </a:xfrm>
          <a:prstGeom prst="rect">
            <a:avLst/>
          </a:prstGeom>
          <a:noFill/>
          <a:ln>
            <a:noFill/>
          </a:ln>
        </p:spPr>
      </p:pic>
      <p:sp>
        <p:nvSpPr>
          <p:cNvPr id="681" name="Google Shape;681;p91"/>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682" name="Google Shape;682;p91"/>
          <p:cNvSpPr txBox="1"/>
          <p:nvPr>
            <p:ph type="title"/>
          </p:nvPr>
        </p:nvSpPr>
        <p:spPr>
          <a:xfrm>
            <a:off x="415701" y="377190"/>
            <a:ext cx="8304300" cy="240000"/>
          </a:xfrm>
          <a:prstGeom prst="rect">
            <a:avLst/>
          </a:prstGeom>
          <a:noFill/>
          <a:ln>
            <a:noFill/>
          </a:ln>
        </p:spPr>
        <p:txBody>
          <a:bodyPr anchorCtr="0" anchor="b" bIns="91425" lIns="91425" spcFirstLastPara="1" rIns="91425" wrap="square" tIns="9142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83" name="Google Shape;683;p91"/>
          <p:cNvSpPr txBox="1"/>
          <p:nvPr>
            <p:ph idx="1" type="body"/>
          </p:nvPr>
        </p:nvSpPr>
        <p:spPr>
          <a:xfrm>
            <a:off x="1920740" y="4636008"/>
            <a:ext cx="5302500" cy="164700"/>
          </a:xfrm>
          <a:prstGeom prst="rect">
            <a:avLst/>
          </a:prstGeom>
          <a:noFill/>
          <a:ln>
            <a:noFill/>
          </a:ln>
        </p:spPr>
        <p:txBody>
          <a:bodyPr anchorCtr="0" anchor="t" bIns="91425" lIns="91425" spcFirstLastPara="1" rIns="91425" wrap="square" tIns="91425"/>
          <a:lstStyle>
            <a:lvl1pPr indent="-228600" lvl="0" marL="457200" marR="0" rtl="0" algn="ctr">
              <a:lnSpc>
                <a:spcPct val="100000"/>
              </a:lnSpc>
              <a:spcBef>
                <a:spcPts val="20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indent="-228600" lvl="1" marL="914400" marR="0" rtl="0" algn="l">
              <a:lnSpc>
                <a:spcPct val="100000"/>
              </a:lnSpc>
              <a:spcBef>
                <a:spcPts val="300"/>
              </a:spcBef>
              <a:spcAft>
                <a:spcPts val="0"/>
              </a:spcAft>
              <a:buClr>
                <a:schemeClr val="dk2"/>
              </a:buClr>
              <a:buSzPts val="1100"/>
              <a:buFont typeface="Noto Sans Symbols"/>
              <a:buNone/>
              <a:defRPr b="0" i="0" sz="1500" u="none" cap="none" strike="noStrike">
                <a:solidFill>
                  <a:srgbClr val="888888"/>
                </a:solidFill>
                <a:latin typeface="Arial"/>
                <a:ea typeface="Arial"/>
                <a:cs typeface="Arial"/>
                <a:sym typeface="Arial"/>
              </a:defRPr>
            </a:lvl2pPr>
            <a:lvl3pPr indent="-228600" lvl="2" marL="1371600" marR="0" rtl="0" algn="l">
              <a:lnSpc>
                <a:spcPct val="100000"/>
              </a:lnSpc>
              <a:spcBef>
                <a:spcPts val="300"/>
              </a:spcBef>
              <a:spcAft>
                <a:spcPts val="0"/>
              </a:spcAft>
              <a:buClr>
                <a:schemeClr val="dk2"/>
              </a:buClr>
              <a:buSzPts val="1100"/>
              <a:buFont typeface="Noto Sans Symbols"/>
              <a:buNone/>
              <a:defRPr b="0" i="0" sz="1400" u="none" cap="none" strike="noStrike">
                <a:solidFill>
                  <a:srgbClr val="888888"/>
                </a:solidFill>
                <a:latin typeface="Arial"/>
                <a:ea typeface="Arial"/>
                <a:cs typeface="Arial"/>
                <a:sym typeface="Arial"/>
              </a:defRPr>
            </a:lvl3pPr>
            <a:lvl4pPr indent="-228600" lvl="3" marL="18288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4pPr>
            <a:lvl5pPr indent="-228600" lvl="4" marL="22860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5pPr>
            <a:lvl6pPr indent="-228600" lvl="5" marL="27432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6pPr>
            <a:lvl7pPr indent="-228600" lvl="6" marL="32004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7pPr>
            <a:lvl8pPr indent="-228600" lvl="7" marL="36576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8pPr>
            <a:lvl9pPr indent="-228600" lvl="8" marL="41148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9pPr>
          </a:lstStyle>
          <a:p/>
        </p:txBody>
      </p:sp>
      <p:sp>
        <p:nvSpPr>
          <p:cNvPr id="684" name="Google Shape;684;p91"/>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685" name="Google Shape;685;p91"/>
          <p:cNvPicPr preferRelativeResize="0"/>
          <p:nvPr/>
        </p:nvPicPr>
        <p:blipFill rotWithShape="1">
          <a:blip r:embed="rId3">
            <a:alphaModFix/>
          </a:blip>
          <a:srcRect b="0" l="0" r="0" t="0"/>
          <a:stretch/>
        </p:blipFill>
        <p:spPr>
          <a:xfrm rot="-5400000">
            <a:off x="8767377" y="392851"/>
            <a:ext cx="564900" cy="18840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_Moto-Robot" showMasterSp="0">
  <p:cSld name="Section Header_Moto-Robot">
    <p:spTree>
      <p:nvGrpSpPr>
        <p:cNvPr id="686" name="Shape 686"/>
        <p:cNvGrpSpPr/>
        <p:nvPr/>
      </p:nvGrpSpPr>
      <p:grpSpPr>
        <a:xfrm>
          <a:off x="0" y="0"/>
          <a:ext cx="0" cy="0"/>
          <a:chOff x="0" y="0"/>
          <a:chExt cx="0" cy="0"/>
        </a:xfrm>
      </p:grpSpPr>
      <p:sp>
        <p:nvSpPr>
          <p:cNvPr id="687" name="Google Shape;687;p92"/>
          <p:cNvSpPr/>
          <p:nvPr/>
        </p:nvSpPr>
        <p:spPr>
          <a:xfrm>
            <a:off x="0" y="0"/>
            <a:ext cx="9144000" cy="5143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688" name="Google Shape;688;p92"/>
          <p:cNvPicPr preferRelativeResize="0"/>
          <p:nvPr/>
        </p:nvPicPr>
        <p:blipFill rotWithShape="1">
          <a:blip r:embed="rId2">
            <a:alphaModFix/>
          </a:blip>
          <a:srcRect b="0" l="0" r="0" t="0"/>
          <a:stretch/>
        </p:blipFill>
        <p:spPr>
          <a:xfrm>
            <a:off x="882846" y="372479"/>
            <a:ext cx="7396500" cy="4270199"/>
          </a:xfrm>
          <a:prstGeom prst="rect">
            <a:avLst/>
          </a:prstGeom>
          <a:noFill/>
          <a:ln>
            <a:noFill/>
          </a:ln>
        </p:spPr>
      </p:pic>
      <p:sp>
        <p:nvSpPr>
          <p:cNvPr id="689" name="Google Shape;689;p92"/>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690" name="Google Shape;690;p92"/>
          <p:cNvSpPr txBox="1"/>
          <p:nvPr>
            <p:ph type="title"/>
          </p:nvPr>
        </p:nvSpPr>
        <p:spPr>
          <a:xfrm>
            <a:off x="415701" y="377190"/>
            <a:ext cx="8304300" cy="240000"/>
          </a:xfrm>
          <a:prstGeom prst="rect">
            <a:avLst/>
          </a:prstGeom>
          <a:noFill/>
          <a:ln>
            <a:noFill/>
          </a:ln>
        </p:spPr>
        <p:txBody>
          <a:bodyPr anchorCtr="0" anchor="b" bIns="91425" lIns="91425" spcFirstLastPara="1" rIns="91425" wrap="square" tIns="91425"/>
          <a:lstStyle>
            <a:lvl1pPr lvl="0" marR="0" rtl="0" algn="ctr">
              <a:lnSpc>
                <a:spcPct val="100000"/>
              </a:lnSpc>
              <a:spcBef>
                <a:spcPts val="0"/>
              </a:spcBef>
              <a:spcAft>
                <a:spcPts val="0"/>
              </a:spcAft>
              <a:buClr>
                <a:schemeClr val="lt1"/>
              </a:buClr>
              <a:buSzPts val="1100"/>
              <a:buFont typeface="Arial"/>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91" name="Google Shape;691;p92"/>
          <p:cNvSpPr txBox="1"/>
          <p:nvPr>
            <p:ph idx="1" type="body"/>
          </p:nvPr>
        </p:nvSpPr>
        <p:spPr>
          <a:xfrm>
            <a:off x="1920740" y="4636008"/>
            <a:ext cx="5302500" cy="164700"/>
          </a:xfrm>
          <a:prstGeom prst="rect">
            <a:avLst/>
          </a:prstGeom>
          <a:noFill/>
          <a:ln>
            <a:noFill/>
          </a:ln>
        </p:spPr>
        <p:txBody>
          <a:bodyPr anchorCtr="0" anchor="t" bIns="91425" lIns="91425" spcFirstLastPara="1" rIns="91425" wrap="square" tIns="91425"/>
          <a:lstStyle>
            <a:lvl1pPr indent="-228600" lvl="0" marL="457200" marR="0" rtl="0" algn="ctr">
              <a:lnSpc>
                <a:spcPct val="100000"/>
              </a:lnSpc>
              <a:spcBef>
                <a:spcPts val="200"/>
              </a:spcBef>
              <a:spcAft>
                <a:spcPts val="0"/>
              </a:spcAft>
              <a:buClr>
                <a:schemeClr val="dk2"/>
              </a:buClr>
              <a:buSzPts val="1100"/>
              <a:buFont typeface="Noto Sans Symbols"/>
              <a:buNone/>
              <a:defRPr b="0" i="0" sz="1100" u="none" cap="none" strike="noStrike">
                <a:solidFill>
                  <a:schemeClr val="lt1"/>
                </a:solidFill>
                <a:latin typeface="Arial"/>
                <a:ea typeface="Arial"/>
                <a:cs typeface="Arial"/>
                <a:sym typeface="Arial"/>
              </a:defRPr>
            </a:lvl1pPr>
            <a:lvl2pPr indent="-228600" lvl="1" marL="914400" marR="0" rtl="0" algn="l">
              <a:lnSpc>
                <a:spcPct val="100000"/>
              </a:lnSpc>
              <a:spcBef>
                <a:spcPts val="300"/>
              </a:spcBef>
              <a:spcAft>
                <a:spcPts val="0"/>
              </a:spcAft>
              <a:buClr>
                <a:schemeClr val="dk2"/>
              </a:buClr>
              <a:buSzPts val="1100"/>
              <a:buFont typeface="Noto Sans Symbols"/>
              <a:buNone/>
              <a:defRPr b="0" i="0" sz="1500" u="none" cap="none" strike="noStrike">
                <a:solidFill>
                  <a:srgbClr val="888888"/>
                </a:solidFill>
                <a:latin typeface="Arial"/>
                <a:ea typeface="Arial"/>
                <a:cs typeface="Arial"/>
                <a:sym typeface="Arial"/>
              </a:defRPr>
            </a:lvl2pPr>
            <a:lvl3pPr indent="-228600" lvl="2" marL="1371600" marR="0" rtl="0" algn="l">
              <a:lnSpc>
                <a:spcPct val="100000"/>
              </a:lnSpc>
              <a:spcBef>
                <a:spcPts val="300"/>
              </a:spcBef>
              <a:spcAft>
                <a:spcPts val="0"/>
              </a:spcAft>
              <a:buClr>
                <a:schemeClr val="dk2"/>
              </a:buClr>
              <a:buSzPts val="1100"/>
              <a:buFont typeface="Noto Sans Symbols"/>
              <a:buNone/>
              <a:defRPr b="0" i="0" sz="1400" u="none" cap="none" strike="noStrike">
                <a:solidFill>
                  <a:srgbClr val="888888"/>
                </a:solidFill>
                <a:latin typeface="Arial"/>
                <a:ea typeface="Arial"/>
                <a:cs typeface="Arial"/>
                <a:sym typeface="Arial"/>
              </a:defRPr>
            </a:lvl3pPr>
            <a:lvl4pPr indent="-228600" lvl="3" marL="18288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4pPr>
            <a:lvl5pPr indent="-228600" lvl="4" marL="2286000" marR="0" rtl="0" algn="l">
              <a:lnSpc>
                <a:spcPct val="100000"/>
              </a:lnSpc>
              <a:spcBef>
                <a:spcPts val="200"/>
              </a:spcBef>
              <a:spcAft>
                <a:spcPts val="0"/>
              </a:spcAft>
              <a:buClr>
                <a:schemeClr val="dk2"/>
              </a:buClr>
              <a:buSzPts val="1100"/>
              <a:buFont typeface="Noto Sans Symbols"/>
              <a:buNone/>
              <a:defRPr b="0" i="0" sz="1200" u="none" cap="none" strike="noStrike">
                <a:solidFill>
                  <a:srgbClr val="888888"/>
                </a:solidFill>
                <a:latin typeface="Arial"/>
                <a:ea typeface="Arial"/>
                <a:cs typeface="Arial"/>
                <a:sym typeface="Arial"/>
              </a:defRPr>
            </a:lvl5pPr>
            <a:lvl6pPr indent="-228600" lvl="5" marL="27432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6pPr>
            <a:lvl7pPr indent="-228600" lvl="6" marL="32004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7pPr>
            <a:lvl8pPr indent="-228600" lvl="7" marL="36576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8pPr>
            <a:lvl9pPr indent="-228600" lvl="8" marL="4114800" marR="0" rtl="0" algn="l">
              <a:lnSpc>
                <a:spcPct val="100000"/>
              </a:lnSpc>
              <a:spcBef>
                <a:spcPts val="200"/>
              </a:spcBef>
              <a:spcAft>
                <a:spcPts val="0"/>
              </a:spcAft>
              <a:buClr>
                <a:srgbClr val="888888"/>
              </a:buClr>
              <a:buSzPts val="1100"/>
              <a:buFont typeface="Arial"/>
              <a:buNone/>
              <a:defRPr b="0" i="0" sz="1200" u="none" cap="none" strike="noStrike">
                <a:solidFill>
                  <a:srgbClr val="888888"/>
                </a:solidFill>
                <a:latin typeface="Arial"/>
                <a:ea typeface="Arial"/>
                <a:cs typeface="Arial"/>
                <a:sym typeface="Arial"/>
              </a:defRPr>
            </a:lvl9pPr>
          </a:lstStyle>
          <a:p/>
        </p:txBody>
      </p:sp>
      <p:sp>
        <p:nvSpPr>
          <p:cNvPr id="692" name="Google Shape;692;p92"/>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693" name="Google Shape;693;p92"/>
          <p:cNvPicPr preferRelativeResize="0"/>
          <p:nvPr/>
        </p:nvPicPr>
        <p:blipFill rotWithShape="1">
          <a:blip r:embed="rId3">
            <a:alphaModFix/>
          </a:blip>
          <a:srcRect b="0" l="0" r="0" t="0"/>
          <a:stretch/>
        </p:blipFill>
        <p:spPr>
          <a:xfrm rot="-5400000">
            <a:off x="8767377" y="392852"/>
            <a:ext cx="564900" cy="18840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 No Background">
  <p:cSld name="Title and Content - No Background">
    <p:spTree>
      <p:nvGrpSpPr>
        <p:cNvPr id="694" name="Shape 694"/>
        <p:cNvGrpSpPr/>
        <p:nvPr/>
      </p:nvGrpSpPr>
      <p:grpSpPr>
        <a:xfrm>
          <a:off x="0" y="0"/>
          <a:ext cx="0" cy="0"/>
          <a:chOff x="0" y="0"/>
          <a:chExt cx="0" cy="0"/>
        </a:xfrm>
      </p:grpSpPr>
      <p:pic>
        <p:nvPicPr>
          <p:cNvPr id="695" name="Google Shape;695;p9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696" name="Google Shape;696;p93"/>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697" name="Google Shape;697;p9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698" name="Google Shape;698;p93"/>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99" name="Google Shape;699;p93"/>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RED">
  <p:cSld name="Title with Subtitle Only - RED">
    <p:spTree>
      <p:nvGrpSpPr>
        <p:cNvPr id="700" name="Shape 700"/>
        <p:cNvGrpSpPr/>
        <p:nvPr/>
      </p:nvGrpSpPr>
      <p:grpSpPr>
        <a:xfrm>
          <a:off x="0" y="0"/>
          <a:ext cx="0" cy="0"/>
          <a:chOff x="0" y="0"/>
          <a:chExt cx="0" cy="0"/>
        </a:xfrm>
      </p:grpSpPr>
      <p:pic>
        <p:nvPicPr>
          <p:cNvPr id="701" name="Google Shape;701;p9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02" name="Google Shape;702;p94"/>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03" name="Google Shape;703;p94"/>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04" name="Google Shape;704;p9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05" name="Google Shape;705;p94"/>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ORANGE">
  <p:cSld name="Title with Subtitle Only - ORANGE">
    <p:spTree>
      <p:nvGrpSpPr>
        <p:cNvPr id="706" name="Shape 706"/>
        <p:cNvGrpSpPr/>
        <p:nvPr/>
      </p:nvGrpSpPr>
      <p:grpSpPr>
        <a:xfrm>
          <a:off x="0" y="0"/>
          <a:ext cx="0" cy="0"/>
          <a:chOff x="0" y="0"/>
          <a:chExt cx="0" cy="0"/>
        </a:xfrm>
      </p:grpSpPr>
      <p:pic>
        <p:nvPicPr>
          <p:cNvPr id="707" name="Google Shape;707;p9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08" name="Google Shape;708;p95"/>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09" name="Google Shape;709;p95"/>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10" name="Google Shape;710;p9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11" name="Google Shape;711;p95"/>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BLUE">
  <p:cSld name="Title with Subtitle Only - BLUE">
    <p:spTree>
      <p:nvGrpSpPr>
        <p:cNvPr id="712" name="Shape 712"/>
        <p:cNvGrpSpPr/>
        <p:nvPr/>
      </p:nvGrpSpPr>
      <p:grpSpPr>
        <a:xfrm>
          <a:off x="0" y="0"/>
          <a:ext cx="0" cy="0"/>
          <a:chOff x="0" y="0"/>
          <a:chExt cx="0" cy="0"/>
        </a:xfrm>
      </p:grpSpPr>
      <p:pic>
        <p:nvPicPr>
          <p:cNvPr id="713" name="Google Shape;713;p9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14" name="Google Shape;714;p96"/>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15" name="Google Shape;715;p96"/>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16" name="Google Shape;716;p9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17" name="Google Shape;717;p96"/>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GREEN">
  <p:cSld name="Title with Subtitle Only - GREEN">
    <p:spTree>
      <p:nvGrpSpPr>
        <p:cNvPr id="718" name="Shape 718"/>
        <p:cNvGrpSpPr/>
        <p:nvPr/>
      </p:nvGrpSpPr>
      <p:grpSpPr>
        <a:xfrm>
          <a:off x="0" y="0"/>
          <a:ext cx="0" cy="0"/>
          <a:chOff x="0" y="0"/>
          <a:chExt cx="0" cy="0"/>
        </a:xfrm>
      </p:grpSpPr>
      <p:pic>
        <p:nvPicPr>
          <p:cNvPr id="719" name="Google Shape;719;p9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20" name="Google Shape;720;p97"/>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21" name="Google Shape;721;p97"/>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22" name="Google Shape;722;p9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23" name="Google Shape;723;p97"/>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Only - PINK">
  <p:cSld name="Title with Subtitle Only - PINK">
    <p:spTree>
      <p:nvGrpSpPr>
        <p:cNvPr id="724" name="Shape 724"/>
        <p:cNvGrpSpPr/>
        <p:nvPr/>
      </p:nvGrpSpPr>
      <p:grpSpPr>
        <a:xfrm>
          <a:off x="0" y="0"/>
          <a:ext cx="0" cy="0"/>
          <a:chOff x="0" y="0"/>
          <a:chExt cx="0" cy="0"/>
        </a:xfrm>
      </p:grpSpPr>
      <p:pic>
        <p:nvPicPr>
          <p:cNvPr id="725" name="Google Shape;725;p9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26" name="Google Shape;726;p98"/>
          <p:cNvSpPr txBox="1"/>
          <p:nvPr>
            <p:ph idx="1"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27" name="Google Shape;727;p98"/>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28" name="Google Shape;728;p9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29" name="Google Shape;729;p98"/>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p:cSld name="Title with Subtitle Content - RED">
    <p:spTree>
      <p:nvGrpSpPr>
        <p:cNvPr id="730" name="Shape 730"/>
        <p:cNvGrpSpPr/>
        <p:nvPr/>
      </p:nvGrpSpPr>
      <p:grpSpPr>
        <a:xfrm>
          <a:off x="0" y="0"/>
          <a:ext cx="0" cy="0"/>
          <a:chOff x="0" y="0"/>
          <a:chExt cx="0" cy="0"/>
        </a:xfrm>
      </p:grpSpPr>
      <p:pic>
        <p:nvPicPr>
          <p:cNvPr id="731" name="Google Shape;731;p9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32" name="Google Shape;732;p99"/>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33" name="Google Shape;733;p99"/>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34" name="Google Shape;734;p99"/>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35" name="Google Shape;735;p9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36" name="Google Shape;736;p99"/>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p:cSld name="Title with Subtitle Content - LIGHT BLUE">
    <p:spTree>
      <p:nvGrpSpPr>
        <p:cNvPr id="737" name="Shape 737"/>
        <p:cNvGrpSpPr/>
        <p:nvPr/>
      </p:nvGrpSpPr>
      <p:grpSpPr>
        <a:xfrm>
          <a:off x="0" y="0"/>
          <a:ext cx="0" cy="0"/>
          <a:chOff x="0" y="0"/>
          <a:chExt cx="0" cy="0"/>
        </a:xfrm>
      </p:grpSpPr>
      <p:pic>
        <p:nvPicPr>
          <p:cNvPr id="738" name="Google Shape;738;p10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39" name="Google Shape;739;p100"/>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0" name="Google Shape;740;p100"/>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41" name="Google Shape;741;p100"/>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42" name="Google Shape;742;p10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43" name="Google Shape;743;p100"/>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p:cSld name="Title with Subtitle Content - ORANGE">
    <p:spTree>
      <p:nvGrpSpPr>
        <p:cNvPr id="744" name="Shape 744"/>
        <p:cNvGrpSpPr/>
        <p:nvPr/>
      </p:nvGrpSpPr>
      <p:grpSpPr>
        <a:xfrm>
          <a:off x="0" y="0"/>
          <a:ext cx="0" cy="0"/>
          <a:chOff x="0" y="0"/>
          <a:chExt cx="0" cy="0"/>
        </a:xfrm>
      </p:grpSpPr>
      <p:pic>
        <p:nvPicPr>
          <p:cNvPr id="745" name="Google Shape;745;p10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46" name="Google Shape;746;p101"/>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7" name="Google Shape;747;p101"/>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48" name="Google Shape;748;p101"/>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49" name="Google Shape;749;p10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50" name="Google Shape;750;p101"/>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p:cSld name="Title with Subtitle Content - BLUE">
    <p:spTree>
      <p:nvGrpSpPr>
        <p:cNvPr id="751" name="Shape 751"/>
        <p:cNvGrpSpPr/>
        <p:nvPr/>
      </p:nvGrpSpPr>
      <p:grpSpPr>
        <a:xfrm>
          <a:off x="0" y="0"/>
          <a:ext cx="0" cy="0"/>
          <a:chOff x="0" y="0"/>
          <a:chExt cx="0" cy="0"/>
        </a:xfrm>
      </p:grpSpPr>
      <p:pic>
        <p:nvPicPr>
          <p:cNvPr id="752" name="Google Shape;752;p10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53" name="Google Shape;753;p102"/>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54" name="Google Shape;754;p102"/>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55" name="Google Shape;755;p102"/>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56" name="Google Shape;756;p10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57" name="Google Shape;757;p102"/>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p:cSld name="Title with Subtitle Content - GREEN">
    <p:spTree>
      <p:nvGrpSpPr>
        <p:cNvPr id="758" name="Shape 758"/>
        <p:cNvGrpSpPr/>
        <p:nvPr/>
      </p:nvGrpSpPr>
      <p:grpSpPr>
        <a:xfrm>
          <a:off x="0" y="0"/>
          <a:ext cx="0" cy="0"/>
          <a:chOff x="0" y="0"/>
          <a:chExt cx="0" cy="0"/>
        </a:xfrm>
      </p:grpSpPr>
      <p:pic>
        <p:nvPicPr>
          <p:cNvPr id="759" name="Google Shape;759;p10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60" name="Google Shape;760;p103"/>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61" name="Google Shape;761;p103"/>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62" name="Google Shape;762;p103"/>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63" name="Google Shape;763;p10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64" name="Google Shape;764;p103"/>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p:cSld name="Title with Subtitle Content - PINK">
    <p:spTree>
      <p:nvGrpSpPr>
        <p:cNvPr id="765" name="Shape 765"/>
        <p:cNvGrpSpPr/>
        <p:nvPr/>
      </p:nvGrpSpPr>
      <p:grpSpPr>
        <a:xfrm>
          <a:off x="0" y="0"/>
          <a:ext cx="0" cy="0"/>
          <a:chOff x="0" y="0"/>
          <a:chExt cx="0" cy="0"/>
        </a:xfrm>
      </p:grpSpPr>
      <p:pic>
        <p:nvPicPr>
          <p:cNvPr id="766" name="Google Shape;766;p10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67" name="Google Shape;767;p104"/>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68" name="Google Shape;768;p104"/>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69" name="Google Shape;769;p104"/>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70" name="Google Shape;770;p10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71" name="Google Shape;771;p104"/>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LIGHT BLUE BG">
  <p:cSld name="Title with Subtitle Content - LIGHT BLUE BG">
    <p:spTree>
      <p:nvGrpSpPr>
        <p:cNvPr id="772" name="Shape 772"/>
        <p:cNvGrpSpPr/>
        <p:nvPr/>
      </p:nvGrpSpPr>
      <p:grpSpPr>
        <a:xfrm>
          <a:off x="0" y="0"/>
          <a:ext cx="0" cy="0"/>
          <a:chOff x="0" y="0"/>
          <a:chExt cx="0" cy="0"/>
        </a:xfrm>
      </p:grpSpPr>
      <p:sp>
        <p:nvSpPr>
          <p:cNvPr id="773" name="Google Shape;773;p105"/>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74" name="Google Shape;774;p10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75" name="Google Shape;775;p105"/>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76" name="Google Shape;776;p105"/>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77" name="Google Shape;777;p105"/>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78" name="Google Shape;778;p10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79" name="Google Shape;779;p105"/>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RED BG">
  <p:cSld name="Title with Subtitle Content - RED BG">
    <p:spTree>
      <p:nvGrpSpPr>
        <p:cNvPr id="780" name="Shape 780"/>
        <p:cNvGrpSpPr/>
        <p:nvPr/>
      </p:nvGrpSpPr>
      <p:grpSpPr>
        <a:xfrm>
          <a:off x="0" y="0"/>
          <a:ext cx="0" cy="0"/>
          <a:chOff x="0" y="0"/>
          <a:chExt cx="0" cy="0"/>
        </a:xfrm>
      </p:grpSpPr>
      <p:sp>
        <p:nvSpPr>
          <p:cNvPr id="781" name="Google Shape;781;p106"/>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82" name="Google Shape;782;p10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83" name="Google Shape;783;p106"/>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84" name="Google Shape;784;p106"/>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85" name="Google Shape;785;p106"/>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86" name="Google Shape;786;p10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87" name="Google Shape;787;p106"/>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GREEN BG">
  <p:cSld name="Title with Subtitle Content - GREEN BG">
    <p:spTree>
      <p:nvGrpSpPr>
        <p:cNvPr id="788" name="Shape 788"/>
        <p:cNvGrpSpPr/>
        <p:nvPr/>
      </p:nvGrpSpPr>
      <p:grpSpPr>
        <a:xfrm>
          <a:off x="0" y="0"/>
          <a:ext cx="0" cy="0"/>
          <a:chOff x="0" y="0"/>
          <a:chExt cx="0" cy="0"/>
        </a:xfrm>
      </p:grpSpPr>
      <p:sp>
        <p:nvSpPr>
          <p:cNvPr id="789" name="Google Shape;789;p107"/>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90" name="Google Shape;790;p10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91" name="Google Shape;791;p107"/>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92" name="Google Shape;792;p107"/>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793" name="Google Shape;793;p107"/>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94" name="Google Shape;794;p10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795" name="Google Shape;795;p107"/>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ORANGE BG">
  <p:cSld name="Title with Subtitle Content - ORANGE BG">
    <p:spTree>
      <p:nvGrpSpPr>
        <p:cNvPr id="796" name="Shape 796"/>
        <p:cNvGrpSpPr/>
        <p:nvPr/>
      </p:nvGrpSpPr>
      <p:grpSpPr>
        <a:xfrm>
          <a:off x="0" y="0"/>
          <a:ext cx="0" cy="0"/>
          <a:chOff x="0" y="0"/>
          <a:chExt cx="0" cy="0"/>
        </a:xfrm>
      </p:grpSpPr>
      <p:sp>
        <p:nvSpPr>
          <p:cNvPr id="797" name="Google Shape;797;p108"/>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98" name="Google Shape;798;p10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799" name="Google Shape;799;p108"/>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0" name="Google Shape;800;p108"/>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01" name="Google Shape;801;p108"/>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02" name="Google Shape;802;p10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03" name="Google Shape;803;p108"/>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PINK BG">
  <p:cSld name="Title with Subtitle Content - PINK BG">
    <p:spTree>
      <p:nvGrpSpPr>
        <p:cNvPr id="804" name="Shape 804"/>
        <p:cNvGrpSpPr/>
        <p:nvPr/>
      </p:nvGrpSpPr>
      <p:grpSpPr>
        <a:xfrm>
          <a:off x="0" y="0"/>
          <a:ext cx="0" cy="0"/>
          <a:chOff x="0" y="0"/>
          <a:chExt cx="0" cy="0"/>
        </a:xfrm>
      </p:grpSpPr>
      <p:sp>
        <p:nvSpPr>
          <p:cNvPr id="805" name="Google Shape;805;p109"/>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806" name="Google Shape;806;p10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807" name="Google Shape;807;p109"/>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8" name="Google Shape;808;p109"/>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09" name="Google Shape;809;p109"/>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10" name="Google Shape;810;p10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11" name="Google Shape;811;p109"/>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Subtitle Content - BLUE BG">
  <p:cSld name="Title with Subtitle Content - BLUE BG">
    <p:spTree>
      <p:nvGrpSpPr>
        <p:cNvPr id="812" name="Shape 812"/>
        <p:cNvGrpSpPr/>
        <p:nvPr/>
      </p:nvGrpSpPr>
      <p:grpSpPr>
        <a:xfrm>
          <a:off x="0" y="0"/>
          <a:ext cx="0" cy="0"/>
          <a:chOff x="0" y="0"/>
          <a:chExt cx="0" cy="0"/>
        </a:xfrm>
      </p:grpSpPr>
      <p:sp>
        <p:nvSpPr>
          <p:cNvPr id="813" name="Google Shape;813;p110"/>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814" name="Google Shape;814;p11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815" name="Google Shape;815;p110"/>
          <p:cNvSpPr txBox="1"/>
          <p:nvPr>
            <p:ph idx="1" type="body"/>
          </p:nvPr>
        </p:nvSpPr>
        <p:spPr>
          <a:xfrm>
            <a:off x="771726" y="1328738"/>
            <a:ext cx="73914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16" name="Google Shape;816;p110"/>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17" name="Google Shape;817;p110"/>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18" name="Google Shape;818;p11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19" name="Google Shape;819;p110"/>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p:cSld name="Content with Image - RED">
    <p:spTree>
      <p:nvGrpSpPr>
        <p:cNvPr id="820" name="Shape 820"/>
        <p:cNvGrpSpPr/>
        <p:nvPr/>
      </p:nvGrpSpPr>
      <p:grpSpPr>
        <a:xfrm>
          <a:off x="0" y="0"/>
          <a:ext cx="0" cy="0"/>
          <a:chOff x="0" y="0"/>
          <a:chExt cx="0" cy="0"/>
        </a:xfrm>
      </p:grpSpPr>
      <p:pic>
        <p:nvPicPr>
          <p:cNvPr id="821" name="Google Shape;821;p11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822" name="Google Shape;822;p111"/>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23" name="Google Shape;823;p111"/>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24" name="Google Shape;824;p111"/>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25" name="Google Shape;825;p11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26" name="Google Shape;826;p111"/>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27" name="Google Shape;827;p111"/>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p:cSld name="Content with Image - LIGHT BLUE">
    <p:spTree>
      <p:nvGrpSpPr>
        <p:cNvPr id="828" name="Shape 828"/>
        <p:cNvGrpSpPr/>
        <p:nvPr/>
      </p:nvGrpSpPr>
      <p:grpSpPr>
        <a:xfrm>
          <a:off x="0" y="0"/>
          <a:ext cx="0" cy="0"/>
          <a:chOff x="0" y="0"/>
          <a:chExt cx="0" cy="0"/>
        </a:xfrm>
      </p:grpSpPr>
      <p:sp>
        <p:nvSpPr>
          <p:cNvPr id="829" name="Google Shape;829;p112"/>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0" name="Google Shape;830;p112"/>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31" name="Google Shape;831;p112"/>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32" name="Google Shape;832;p112"/>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33" name="Google Shape;833;p11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34" name="Google Shape;834;p11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35" name="Google Shape;835;p112"/>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p:cSld name="Content with Image - ORANGE">
    <p:spTree>
      <p:nvGrpSpPr>
        <p:cNvPr id="836" name="Shape 836"/>
        <p:cNvGrpSpPr/>
        <p:nvPr/>
      </p:nvGrpSpPr>
      <p:grpSpPr>
        <a:xfrm>
          <a:off x="0" y="0"/>
          <a:ext cx="0" cy="0"/>
          <a:chOff x="0" y="0"/>
          <a:chExt cx="0" cy="0"/>
        </a:xfrm>
      </p:grpSpPr>
      <p:sp>
        <p:nvSpPr>
          <p:cNvPr id="837" name="Google Shape;837;p113"/>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8" name="Google Shape;838;p113"/>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39" name="Google Shape;839;p113"/>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40" name="Google Shape;840;p113"/>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41" name="Google Shape;841;p11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42" name="Google Shape;842;p11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43" name="Google Shape;843;p113"/>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p:cSld name="Content with Image - BLUE">
    <p:spTree>
      <p:nvGrpSpPr>
        <p:cNvPr id="844" name="Shape 844"/>
        <p:cNvGrpSpPr/>
        <p:nvPr/>
      </p:nvGrpSpPr>
      <p:grpSpPr>
        <a:xfrm>
          <a:off x="0" y="0"/>
          <a:ext cx="0" cy="0"/>
          <a:chOff x="0" y="0"/>
          <a:chExt cx="0" cy="0"/>
        </a:xfrm>
      </p:grpSpPr>
      <p:sp>
        <p:nvSpPr>
          <p:cNvPr id="845" name="Google Shape;845;p114"/>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46" name="Google Shape;846;p114"/>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47" name="Google Shape;847;p114"/>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48" name="Google Shape;848;p114"/>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49" name="Google Shape;849;p11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50" name="Google Shape;850;p11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51" name="Google Shape;851;p114"/>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p:cSld name="Content with Image - GREEN">
    <p:spTree>
      <p:nvGrpSpPr>
        <p:cNvPr id="852" name="Shape 852"/>
        <p:cNvGrpSpPr/>
        <p:nvPr/>
      </p:nvGrpSpPr>
      <p:grpSpPr>
        <a:xfrm>
          <a:off x="0" y="0"/>
          <a:ext cx="0" cy="0"/>
          <a:chOff x="0" y="0"/>
          <a:chExt cx="0" cy="0"/>
        </a:xfrm>
      </p:grpSpPr>
      <p:sp>
        <p:nvSpPr>
          <p:cNvPr id="853" name="Google Shape;853;p115"/>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54" name="Google Shape;854;p115"/>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55" name="Google Shape;855;p115"/>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56" name="Google Shape;856;p115"/>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57" name="Google Shape;857;p11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58" name="Google Shape;858;p11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59" name="Google Shape;859;p115"/>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p:cSld name="Content with Image - PINK">
    <p:spTree>
      <p:nvGrpSpPr>
        <p:cNvPr id="860" name="Shape 860"/>
        <p:cNvGrpSpPr/>
        <p:nvPr/>
      </p:nvGrpSpPr>
      <p:grpSpPr>
        <a:xfrm>
          <a:off x="0" y="0"/>
          <a:ext cx="0" cy="0"/>
          <a:chOff x="0" y="0"/>
          <a:chExt cx="0" cy="0"/>
        </a:xfrm>
      </p:grpSpPr>
      <p:sp>
        <p:nvSpPr>
          <p:cNvPr id="861" name="Google Shape;861;p116"/>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62" name="Google Shape;862;p116"/>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63" name="Google Shape;863;p116"/>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64" name="Google Shape;864;p116"/>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65" name="Google Shape;865;p11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66" name="Google Shape;866;p11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67" name="Google Shape;867;p116"/>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BG">
  <p:cSld name="Content with Image - LIGHT BLUE BG">
    <p:spTree>
      <p:nvGrpSpPr>
        <p:cNvPr id="868" name="Shape 868"/>
        <p:cNvGrpSpPr/>
        <p:nvPr/>
      </p:nvGrpSpPr>
      <p:grpSpPr>
        <a:xfrm>
          <a:off x="0" y="0"/>
          <a:ext cx="0" cy="0"/>
          <a:chOff x="0" y="0"/>
          <a:chExt cx="0" cy="0"/>
        </a:xfrm>
      </p:grpSpPr>
      <p:sp>
        <p:nvSpPr>
          <p:cNvPr id="869" name="Google Shape;869;p117"/>
          <p:cNvSpPr/>
          <p:nvPr/>
        </p:nvSpPr>
        <p:spPr>
          <a:xfrm>
            <a:off x="0" y="1028700"/>
            <a:ext cx="9144000" cy="38145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870" name="Google Shape;870;p11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871" name="Google Shape;871;p117"/>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72" name="Google Shape;872;p117"/>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73" name="Google Shape;873;p117"/>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874" name="Google Shape;874;p11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75" name="Google Shape;875;p117"/>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76" name="Google Shape;876;p117"/>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BG">
  <p:cSld name="Content with Image - RED BG">
    <p:spTree>
      <p:nvGrpSpPr>
        <p:cNvPr id="877" name="Shape 877"/>
        <p:cNvGrpSpPr/>
        <p:nvPr/>
      </p:nvGrpSpPr>
      <p:grpSpPr>
        <a:xfrm>
          <a:off x="0" y="0"/>
          <a:ext cx="0" cy="0"/>
          <a:chOff x="0" y="0"/>
          <a:chExt cx="0" cy="0"/>
        </a:xfrm>
      </p:grpSpPr>
      <p:sp>
        <p:nvSpPr>
          <p:cNvPr id="878" name="Google Shape;878;p118"/>
          <p:cNvSpPr/>
          <p:nvPr/>
        </p:nvSpPr>
        <p:spPr>
          <a:xfrm>
            <a:off x="0" y="1028700"/>
            <a:ext cx="9144000" cy="38145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9" name="Google Shape;879;p118"/>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0" name="Google Shape;880;p118"/>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81" name="Google Shape;881;p118"/>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82" name="Google Shape;882;p118"/>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83" name="Google Shape;883;p11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84" name="Google Shape;884;p11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85" name="Google Shape;885;p118"/>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BG">
  <p:cSld name="Content with Image - GREEN BG">
    <p:spTree>
      <p:nvGrpSpPr>
        <p:cNvPr id="886" name="Shape 886"/>
        <p:cNvGrpSpPr/>
        <p:nvPr/>
      </p:nvGrpSpPr>
      <p:grpSpPr>
        <a:xfrm>
          <a:off x="0" y="0"/>
          <a:ext cx="0" cy="0"/>
          <a:chOff x="0" y="0"/>
          <a:chExt cx="0" cy="0"/>
        </a:xfrm>
      </p:grpSpPr>
      <p:sp>
        <p:nvSpPr>
          <p:cNvPr id="887" name="Google Shape;887;p119"/>
          <p:cNvSpPr/>
          <p:nvPr/>
        </p:nvSpPr>
        <p:spPr>
          <a:xfrm>
            <a:off x="0" y="1028700"/>
            <a:ext cx="9144000" cy="38145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8" name="Google Shape;888;p119"/>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9" name="Google Shape;889;p119"/>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90" name="Google Shape;890;p119"/>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91" name="Google Shape;891;p119"/>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892" name="Google Shape;892;p11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893" name="Google Shape;893;p11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894" name="Google Shape;894;p119"/>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BG">
  <p:cSld name="Content with Image - ORANGE BG">
    <p:spTree>
      <p:nvGrpSpPr>
        <p:cNvPr id="895" name="Shape 895"/>
        <p:cNvGrpSpPr/>
        <p:nvPr/>
      </p:nvGrpSpPr>
      <p:grpSpPr>
        <a:xfrm>
          <a:off x="0" y="0"/>
          <a:ext cx="0" cy="0"/>
          <a:chOff x="0" y="0"/>
          <a:chExt cx="0" cy="0"/>
        </a:xfrm>
      </p:grpSpPr>
      <p:sp>
        <p:nvSpPr>
          <p:cNvPr id="896" name="Google Shape;896;p120"/>
          <p:cNvSpPr/>
          <p:nvPr/>
        </p:nvSpPr>
        <p:spPr>
          <a:xfrm>
            <a:off x="0" y="1028700"/>
            <a:ext cx="9144000" cy="3814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7" name="Google Shape;897;p120"/>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8" name="Google Shape;898;p120"/>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899" name="Google Shape;899;p120"/>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00" name="Google Shape;900;p120"/>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01" name="Google Shape;901;p120"/>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02" name="Google Shape;902;p120"/>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03" name="Google Shape;903;p120"/>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BG">
  <p:cSld name="Content with Image - PINK BG">
    <p:spTree>
      <p:nvGrpSpPr>
        <p:cNvPr id="904" name="Shape 904"/>
        <p:cNvGrpSpPr/>
        <p:nvPr/>
      </p:nvGrpSpPr>
      <p:grpSpPr>
        <a:xfrm>
          <a:off x="0" y="0"/>
          <a:ext cx="0" cy="0"/>
          <a:chOff x="0" y="0"/>
          <a:chExt cx="0" cy="0"/>
        </a:xfrm>
      </p:grpSpPr>
      <p:sp>
        <p:nvSpPr>
          <p:cNvPr id="905" name="Google Shape;905;p121"/>
          <p:cNvSpPr/>
          <p:nvPr/>
        </p:nvSpPr>
        <p:spPr>
          <a:xfrm>
            <a:off x="0" y="1028700"/>
            <a:ext cx="9144000" cy="38145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6" name="Google Shape;906;p121"/>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07" name="Google Shape;907;p121"/>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08" name="Google Shape;908;p121"/>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09" name="Google Shape;909;p121"/>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10" name="Google Shape;910;p121"/>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11" name="Google Shape;911;p121"/>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12" name="Google Shape;912;p121"/>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BG">
  <p:cSld name="Content with Image - BLUE BG">
    <p:spTree>
      <p:nvGrpSpPr>
        <p:cNvPr id="913" name="Shape 913"/>
        <p:cNvGrpSpPr/>
        <p:nvPr/>
      </p:nvGrpSpPr>
      <p:grpSpPr>
        <a:xfrm>
          <a:off x="0" y="0"/>
          <a:ext cx="0" cy="0"/>
          <a:chOff x="0" y="0"/>
          <a:chExt cx="0" cy="0"/>
        </a:xfrm>
      </p:grpSpPr>
      <p:sp>
        <p:nvSpPr>
          <p:cNvPr id="914" name="Google Shape;914;p122"/>
          <p:cNvSpPr/>
          <p:nvPr/>
        </p:nvSpPr>
        <p:spPr>
          <a:xfrm>
            <a:off x="0" y="1028700"/>
            <a:ext cx="9144000" cy="38145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5" name="Google Shape;915;p122"/>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16" name="Google Shape;916;p122"/>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17" name="Google Shape;917;p122"/>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18" name="Google Shape;918;p122"/>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19" name="Google Shape;919;p122"/>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20" name="Google Shape;920;p122"/>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21" name="Google Shape;921;p122"/>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LIGHT BLUE GRADIENT BG">
  <p:cSld name="Content with Image - LIGHT BLUE GRADIENT BG">
    <p:spTree>
      <p:nvGrpSpPr>
        <p:cNvPr id="922" name="Shape 922"/>
        <p:cNvGrpSpPr/>
        <p:nvPr/>
      </p:nvGrpSpPr>
      <p:grpSpPr>
        <a:xfrm>
          <a:off x="0" y="0"/>
          <a:ext cx="0" cy="0"/>
          <a:chOff x="0" y="0"/>
          <a:chExt cx="0" cy="0"/>
        </a:xfrm>
      </p:grpSpPr>
      <p:sp>
        <p:nvSpPr>
          <p:cNvPr id="923" name="Google Shape;923;p123"/>
          <p:cNvSpPr/>
          <p:nvPr/>
        </p:nvSpPr>
        <p:spPr>
          <a:xfrm>
            <a:off x="0" y="1028700"/>
            <a:ext cx="9144000" cy="3814500"/>
          </a:xfrm>
          <a:prstGeom prst="rect">
            <a:avLst/>
          </a:prstGeom>
          <a:gradFill>
            <a:gsLst>
              <a:gs pos="0">
                <a:srgbClr val="3EC6EB"/>
              </a:gs>
              <a:gs pos="25000">
                <a:srgbClr val="237287"/>
              </a:gs>
              <a:gs pos="90000">
                <a:srgbClr val="3EC6EB"/>
              </a:gs>
              <a:gs pos="100000">
                <a:srgbClr val="3EC6EB"/>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924" name="Google Shape;924;p123"/>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sp>
        <p:nvSpPr>
          <p:cNvPr id="925" name="Google Shape;925;p123"/>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6" name="Google Shape;926;p123"/>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27" name="Google Shape;927;p123"/>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928" name="Google Shape;928;p123"/>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29" name="Google Shape;929;p123"/>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30" name="Google Shape;930;p123"/>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RED GRADIENT BG">
  <p:cSld name="Content with Image - RED GRADIENT BG">
    <p:spTree>
      <p:nvGrpSpPr>
        <p:cNvPr id="931" name="Shape 931"/>
        <p:cNvGrpSpPr/>
        <p:nvPr/>
      </p:nvGrpSpPr>
      <p:grpSpPr>
        <a:xfrm>
          <a:off x="0" y="0"/>
          <a:ext cx="0" cy="0"/>
          <a:chOff x="0" y="0"/>
          <a:chExt cx="0" cy="0"/>
        </a:xfrm>
      </p:grpSpPr>
      <p:sp>
        <p:nvSpPr>
          <p:cNvPr id="932" name="Google Shape;932;p124"/>
          <p:cNvSpPr/>
          <p:nvPr/>
        </p:nvSpPr>
        <p:spPr>
          <a:xfrm>
            <a:off x="0" y="1028700"/>
            <a:ext cx="9144000" cy="3814500"/>
          </a:xfrm>
          <a:prstGeom prst="rect">
            <a:avLst/>
          </a:prstGeom>
          <a:gradFill>
            <a:gsLst>
              <a:gs pos="0">
                <a:srgbClr val="F1150A"/>
              </a:gs>
              <a:gs pos="25000">
                <a:srgbClr val="8A0C06"/>
              </a:gs>
              <a:gs pos="90000">
                <a:srgbClr val="F1150A"/>
              </a:gs>
              <a:gs pos="100000">
                <a:srgbClr val="F1150A"/>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3" name="Google Shape;933;p124"/>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4" name="Google Shape;934;p124"/>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35" name="Google Shape;935;p124"/>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36" name="Google Shape;936;p124"/>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37" name="Google Shape;937;p124"/>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38" name="Google Shape;938;p124"/>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39" name="Google Shape;939;p124"/>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GREEN GRADIENT BG">
  <p:cSld name="Content with Image - GREEN GRADIENT BG">
    <p:spTree>
      <p:nvGrpSpPr>
        <p:cNvPr id="940" name="Shape 940"/>
        <p:cNvGrpSpPr/>
        <p:nvPr/>
      </p:nvGrpSpPr>
      <p:grpSpPr>
        <a:xfrm>
          <a:off x="0" y="0"/>
          <a:ext cx="0" cy="0"/>
          <a:chOff x="0" y="0"/>
          <a:chExt cx="0" cy="0"/>
        </a:xfrm>
      </p:grpSpPr>
      <p:sp>
        <p:nvSpPr>
          <p:cNvPr id="941" name="Google Shape;941;p125"/>
          <p:cNvSpPr/>
          <p:nvPr/>
        </p:nvSpPr>
        <p:spPr>
          <a:xfrm>
            <a:off x="0" y="1028700"/>
            <a:ext cx="9144000" cy="3814500"/>
          </a:xfrm>
          <a:prstGeom prst="rect">
            <a:avLst/>
          </a:prstGeom>
          <a:gradFill>
            <a:gsLst>
              <a:gs pos="0">
                <a:srgbClr val="66C741"/>
              </a:gs>
              <a:gs pos="25000">
                <a:srgbClr val="3A7324"/>
              </a:gs>
              <a:gs pos="90000">
                <a:srgbClr val="66C741"/>
              </a:gs>
              <a:gs pos="100000">
                <a:srgbClr val="66C741"/>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2" name="Google Shape;942;p125"/>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43" name="Google Shape;943;p125"/>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44" name="Google Shape;944;p125"/>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45" name="Google Shape;945;p125"/>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46" name="Google Shape;946;p125"/>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47" name="Google Shape;947;p125"/>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48" name="Google Shape;948;p125"/>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ORANGE GRADIENT BG">
  <p:cSld name="Content with Image - ORANGE GRADIENT BG">
    <p:spTree>
      <p:nvGrpSpPr>
        <p:cNvPr id="949" name="Shape 949"/>
        <p:cNvGrpSpPr/>
        <p:nvPr/>
      </p:nvGrpSpPr>
      <p:grpSpPr>
        <a:xfrm>
          <a:off x="0" y="0"/>
          <a:ext cx="0" cy="0"/>
          <a:chOff x="0" y="0"/>
          <a:chExt cx="0" cy="0"/>
        </a:xfrm>
      </p:grpSpPr>
      <p:sp>
        <p:nvSpPr>
          <p:cNvPr id="950" name="Google Shape;950;p126"/>
          <p:cNvSpPr/>
          <p:nvPr/>
        </p:nvSpPr>
        <p:spPr>
          <a:xfrm>
            <a:off x="0" y="1028700"/>
            <a:ext cx="9144000" cy="3814500"/>
          </a:xfrm>
          <a:prstGeom prst="rect">
            <a:avLst/>
          </a:prstGeom>
          <a:gradFill>
            <a:gsLst>
              <a:gs pos="0">
                <a:srgbClr val="FF6600"/>
              </a:gs>
              <a:gs pos="25000">
                <a:srgbClr val="9E3B00"/>
              </a:gs>
              <a:gs pos="90000">
                <a:srgbClr val="FF6600"/>
              </a:gs>
              <a:gs pos="100000">
                <a:srgbClr val="FF6600"/>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1" name="Google Shape;951;p126"/>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52" name="Google Shape;952;p126"/>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53" name="Google Shape;953;p126"/>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54" name="Google Shape;954;p126"/>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55" name="Google Shape;955;p126"/>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56" name="Google Shape;956;p126"/>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57" name="Google Shape;957;p126"/>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PINK GRADIENT BG">
  <p:cSld name="Content with Image - PINK GRADIENT BG">
    <p:spTree>
      <p:nvGrpSpPr>
        <p:cNvPr id="958" name="Shape 958"/>
        <p:cNvGrpSpPr/>
        <p:nvPr/>
      </p:nvGrpSpPr>
      <p:grpSpPr>
        <a:xfrm>
          <a:off x="0" y="0"/>
          <a:ext cx="0" cy="0"/>
          <a:chOff x="0" y="0"/>
          <a:chExt cx="0" cy="0"/>
        </a:xfrm>
      </p:grpSpPr>
      <p:sp>
        <p:nvSpPr>
          <p:cNvPr id="959" name="Google Shape;959;p127"/>
          <p:cNvSpPr/>
          <p:nvPr/>
        </p:nvSpPr>
        <p:spPr>
          <a:xfrm>
            <a:off x="0" y="1028700"/>
            <a:ext cx="9144000" cy="3814500"/>
          </a:xfrm>
          <a:prstGeom prst="rect">
            <a:avLst/>
          </a:prstGeom>
          <a:gradFill>
            <a:gsLst>
              <a:gs pos="0">
                <a:srgbClr val="FD3384"/>
              </a:gs>
              <a:gs pos="25000">
                <a:srgbClr val="911D4C"/>
              </a:gs>
              <a:gs pos="90000">
                <a:srgbClr val="FD3384"/>
              </a:gs>
              <a:gs pos="100000">
                <a:srgbClr val="FD3384"/>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0" name="Google Shape;960;p127"/>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61" name="Google Shape;961;p127"/>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62" name="Google Shape;962;p127"/>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63" name="Google Shape;963;p127"/>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64" name="Google Shape;964;p127"/>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65" name="Google Shape;965;p127"/>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66" name="Google Shape;966;p127"/>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Image - BLUE GRADIENT BG">
  <p:cSld name="Content with Image - BLUE GRADIENT BG">
    <p:spTree>
      <p:nvGrpSpPr>
        <p:cNvPr id="967" name="Shape 967"/>
        <p:cNvGrpSpPr/>
        <p:nvPr/>
      </p:nvGrpSpPr>
      <p:grpSpPr>
        <a:xfrm>
          <a:off x="0" y="0"/>
          <a:ext cx="0" cy="0"/>
          <a:chOff x="0" y="0"/>
          <a:chExt cx="0" cy="0"/>
        </a:xfrm>
      </p:grpSpPr>
      <p:sp>
        <p:nvSpPr>
          <p:cNvPr id="968" name="Google Shape;968;p128"/>
          <p:cNvSpPr/>
          <p:nvPr/>
        </p:nvSpPr>
        <p:spPr>
          <a:xfrm>
            <a:off x="0" y="1028700"/>
            <a:ext cx="9144000" cy="3814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9" name="Google Shape;969;p128"/>
          <p:cNvSpPr txBox="1"/>
          <p:nvPr>
            <p:ph idx="1" type="body"/>
          </p:nvPr>
        </p:nvSpPr>
        <p:spPr>
          <a:xfrm>
            <a:off x="3437039" y="1328738"/>
            <a:ext cx="4725900" cy="3262200"/>
          </a:xfrm>
          <a:prstGeom prst="rect">
            <a:avLst/>
          </a:prstGeom>
          <a:noFill/>
          <a:ln>
            <a:noFill/>
          </a:ln>
        </p:spPr>
        <p:txBody>
          <a:bodyPr anchorCtr="0" anchor="t" bIns="91425" lIns="91425" spcFirstLastPara="1" rIns="91425" wrap="square" tIns="91425"/>
          <a:lstStyle>
            <a:lvl1pPr indent="-342900" lvl="0" marL="4572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42900" lvl="2" marL="13716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42900" lvl="3" marL="18288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0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70" name="Google Shape;970;p128"/>
          <p:cNvSpPr txBox="1"/>
          <p:nvPr>
            <p:ph idx="2" type="body"/>
          </p:nvPr>
        </p:nvSpPr>
        <p:spPr>
          <a:xfrm>
            <a:off x="771632" y="562775"/>
            <a:ext cx="7398300" cy="1848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200"/>
              </a:spcBef>
              <a:spcAft>
                <a:spcPts val="0"/>
              </a:spcAft>
              <a:buClr>
                <a:schemeClr val="dk2"/>
              </a:buClr>
              <a:buSzPts val="1100"/>
              <a:buFont typeface="Noto Sans Symbols"/>
              <a:buNone/>
              <a:defRPr b="0" i="0" sz="1200" u="none" cap="none" strike="noStrike">
                <a:solidFill>
                  <a:schemeClr val="dk2"/>
                </a:solidFill>
                <a:latin typeface="Arial"/>
                <a:ea typeface="Arial"/>
                <a:cs typeface="Arial"/>
                <a:sym typeface="Arial"/>
              </a:defRPr>
            </a:lvl1pPr>
            <a:lvl2pPr indent="-228600" lvl="1" marL="914400" marR="0" rtl="0" algn="l">
              <a:lnSpc>
                <a:spcPct val="100000"/>
              </a:lnSpc>
              <a:spcBef>
                <a:spcPts val="400"/>
              </a:spcBef>
              <a:spcAft>
                <a:spcPts val="0"/>
              </a:spcAft>
              <a:buClr>
                <a:schemeClr val="dk2"/>
              </a:buClr>
              <a:buSzPts val="1100"/>
              <a:buFont typeface="Noto Sans Symbols"/>
              <a:buNone/>
              <a:defRPr b="1" i="0" sz="2000" u="none" cap="none" strike="noStrike">
                <a:solidFill>
                  <a:schemeClr val="dk1"/>
                </a:solidFill>
                <a:latin typeface="Arial"/>
                <a:ea typeface="Arial"/>
                <a:cs typeface="Arial"/>
                <a:sym typeface="Arial"/>
              </a:defRPr>
            </a:lvl2pPr>
            <a:lvl3pPr indent="-228600" lvl="2" marL="1371600" marR="0" rtl="0" algn="l">
              <a:lnSpc>
                <a:spcPct val="100000"/>
              </a:lnSpc>
              <a:spcBef>
                <a:spcPts val="400"/>
              </a:spcBef>
              <a:spcAft>
                <a:spcPts val="0"/>
              </a:spcAft>
              <a:buClr>
                <a:schemeClr val="dk2"/>
              </a:buClr>
              <a:buSzPts val="1100"/>
              <a:buFont typeface="Noto Sans Symbols"/>
              <a:buNone/>
              <a:defRPr b="1" i="0" sz="1800" u="none" cap="none" strike="noStrike">
                <a:solidFill>
                  <a:schemeClr val="dk1"/>
                </a:solidFill>
                <a:latin typeface="Arial"/>
                <a:ea typeface="Arial"/>
                <a:cs typeface="Arial"/>
                <a:sym typeface="Arial"/>
              </a:defRPr>
            </a:lvl3pPr>
            <a:lvl4pPr indent="-228600" lvl="3" marL="18288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300"/>
              </a:spcBef>
              <a:spcAft>
                <a:spcPts val="0"/>
              </a:spcAft>
              <a:buClr>
                <a:schemeClr val="dk2"/>
              </a:buClr>
              <a:buSzPts val="11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00"/>
              </a:spcBef>
              <a:spcAft>
                <a:spcPts val="0"/>
              </a:spcAft>
              <a:buClr>
                <a:schemeClr val="dk1"/>
              </a:buClr>
              <a:buSzPts val="1100"/>
              <a:buFont typeface="Arial"/>
              <a:buNone/>
              <a:defRPr b="1" i="0" sz="1600" u="none" cap="none" strike="noStrike">
                <a:solidFill>
                  <a:schemeClr val="dk1"/>
                </a:solidFill>
                <a:latin typeface="Arial"/>
                <a:ea typeface="Arial"/>
                <a:cs typeface="Arial"/>
                <a:sym typeface="Arial"/>
              </a:defRPr>
            </a:lvl9pPr>
          </a:lstStyle>
          <a:p/>
        </p:txBody>
      </p:sp>
      <p:sp>
        <p:nvSpPr>
          <p:cNvPr id="971" name="Google Shape;971;p128"/>
          <p:cNvSpPr txBox="1"/>
          <p:nvPr>
            <p:ph type="title"/>
          </p:nvPr>
        </p:nvSpPr>
        <p:spPr>
          <a:xfrm>
            <a:off x="771726" y="239610"/>
            <a:ext cx="7398300" cy="323100"/>
          </a:xfrm>
          <a:prstGeom prst="rect">
            <a:avLst/>
          </a:prstGeom>
          <a:noFill/>
          <a:ln>
            <a:noFill/>
          </a:ln>
        </p:spPr>
        <p:txBody>
          <a:bodyPr anchorCtr="0" anchor="t" bIns="91425" lIns="91425" spcFirstLastPara="1" rIns="91425" wrap="square" tIns="91425"/>
          <a:lstStyle>
            <a:lvl1pPr lvl="0" marR="0" rtl="0" algn="l">
              <a:lnSpc>
                <a:spcPct val="100000"/>
              </a:lnSpc>
              <a:spcBef>
                <a:spcPts val="0"/>
              </a:spcBef>
              <a:spcAft>
                <a:spcPts val="0"/>
              </a:spcAft>
              <a:buClr>
                <a:schemeClr val="dk1"/>
              </a:buClr>
              <a:buSzPts val="1100"/>
              <a:buFont typeface="Arial"/>
              <a:buNone/>
              <a:defRPr b="0" i="0" sz="2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72" name="Google Shape;972;p128"/>
          <p:cNvSpPr/>
          <p:nvPr>
            <p:ph idx="3" type="pic"/>
          </p:nvPr>
        </p:nvSpPr>
        <p:spPr>
          <a:xfrm>
            <a:off x="771726" y="1328738"/>
            <a:ext cx="2493900" cy="3262200"/>
          </a:xfrm>
          <a:prstGeom prst="rect">
            <a:avLst/>
          </a:prstGeom>
          <a:noFill/>
          <a:ln>
            <a:noFill/>
          </a:ln>
        </p:spPr>
        <p:txBody>
          <a:bodyPr anchorCtr="0" anchor="t" bIns="91425" lIns="91425" spcFirstLastPara="1" rIns="91425" wrap="square" tIns="91425"/>
          <a:lstStyle>
            <a:lvl1pPr lvl="0" marR="0" rtl="0" algn="l">
              <a:lnSpc>
                <a:spcPct val="100000"/>
              </a:lnSpc>
              <a:spcBef>
                <a:spcPts val="600"/>
              </a:spcBef>
              <a:spcAft>
                <a:spcPts val="0"/>
              </a:spcAft>
              <a:buClr>
                <a:schemeClr val="dk2"/>
              </a:buClr>
              <a:buSzPts val="3200"/>
              <a:buFont typeface="Noto Sans Symbols"/>
              <a:buChar char="▪"/>
              <a:defRPr b="0" i="0" sz="3200" u="none" cap="none" strike="noStrike">
                <a:solidFill>
                  <a:schemeClr val="dk1"/>
                </a:solidFill>
                <a:latin typeface="Arial"/>
                <a:ea typeface="Arial"/>
                <a:cs typeface="Arial"/>
                <a:sym typeface="Arial"/>
              </a:defRPr>
            </a:lvl1pPr>
            <a:lvl2pPr lvl="1" marR="0" rtl="0" algn="l">
              <a:lnSpc>
                <a:spcPct val="100000"/>
              </a:lnSpc>
              <a:spcBef>
                <a:spcPts val="600"/>
              </a:spcBef>
              <a:spcAft>
                <a:spcPts val="0"/>
              </a:spcAft>
              <a:buClr>
                <a:schemeClr val="dk2"/>
              </a:buClr>
              <a:buSzPts val="2800"/>
              <a:buFont typeface="Noto Sans Symbols"/>
              <a:buChar char="▪"/>
              <a:defRPr b="0" i="0" sz="2800" u="none" cap="none" strike="noStrike">
                <a:solidFill>
                  <a:schemeClr val="dk1"/>
                </a:solidFill>
                <a:latin typeface="Arial"/>
                <a:ea typeface="Arial"/>
                <a:cs typeface="Arial"/>
                <a:sym typeface="Arial"/>
              </a:defRPr>
            </a:lvl2pPr>
            <a:lvl3pPr lvl="2" marR="0" rtl="0" algn="l">
              <a:lnSpc>
                <a:spcPct val="100000"/>
              </a:lnSpc>
              <a:spcBef>
                <a:spcPts val="500"/>
              </a:spcBef>
              <a:spcAft>
                <a:spcPts val="0"/>
              </a:spcAft>
              <a:buClr>
                <a:schemeClr val="dk2"/>
              </a:buClr>
              <a:buSzPts val="2400"/>
              <a:buFont typeface="Noto Sans Symbols"/>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2"/>
              </a:buClr>
              <a:buSzPts val="2000"/>
              <a:buFont typeface="Noto Sans Symbols"/>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pic>
        <p:nvPicPr>
          <p:cNvPr id="973" name="Google Shape;973;p128"/>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74" name="Google Shape;974;p128"/>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
        <p:nvSpPr>
          <p:cNvPr id="975" name="Google Shape;975;p128"/>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Layout - BLUE">
  <p:cSld name="Quote Layout - BLUE">
    <p:spTree>
      <p:nvGrpSpPr>
        <p:cNvPr id="976" name="Shape 976"/>
        <p:cNvGrpSpPr/>
        <p:nvPr/>
      </p:nvGrpSpPr>
      <p:grpSpPr>
        <a:xfrm>
          <a:off x="0" y="0"/>
          <a:ext cx="0" cy="0"/>
          <a:chOff x="0" y="0"/>
          <a:chExt cx="0" cy="0"/>
        </a:xfrm>
      </p:grpSpPr>
      <p:sp>
        <p:nvSpPr>
          <p:cNvPr id="977" name="Google Shape;977;p129"/>
          <p:cNvSpPr/>
          <p:nvPr/>
        </p:nvSpPr>
        <p:spPr>
          <a:xfrm>
            <a:off x="0" y="0"/>
            <a:ext cx="9144000" cy="5143500"/>
          </a:xfrm>
          <a:prstGeom prst="rect">
            <a:avLst/>
          </a:prstGeom>
          <a:gradFill>
            <a:gsLst>
              <a:gs pos="0">
                <a:srgbClr val="328CE8"/>
              </a:gs>
              <a:gs pos="25000">
                <a:srgbClr val="1C5185"/>
              </a:gs>
              <a:gs pos="90000">
                <a:srgbClr val="328CE8"/>
              </a:gs>
              <a:gs pos="100000">
                <a:srgbClr val="328CE8"/>
              </a:gs>
            </a:gsLst>
            <a:lin ang="1620003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8" name="Google Shape;978;p129"/>
          <p:cNvSpPr txBox="1"/>
          <p:nvPr>
            <p:ph idx="1" type="body"/>
          </p:nvPr>
        </p:nvSpPr>
        <p:spPr>
          <a:xfrm>
            <a:off x="508291" y="957262"/>
            <a:ext cx="8127300" cy="2432100"/>
          </a:xfrm>
          <a:prstGeom prst="rect">
            <a:avLst/>
          </a:prstGeom>
          <a:noFill/>
          <a:ln>
            <a:noFill/>
          </a:ln>
        </p:spPr>
        <p:txBody>
          <a:bodyPr anchorCtr="0" anchor="ctr" bIns="91425" lIns="91425" spcFirstLastPara="1" rIns="91425" wrap="square" tIns="91425"/>
          <a:lstStyle>
            <a:lvl1pPr indent="-228600" lvl="0" marL="457200" marR="0" rtl="0" algn="ctr">
              <a:lnSpc>
                <a:spcPct val="100000"/>
              </a:lnSpc>
              <a:spcBef>
                <a:spcPts val="500"/>
              </a:spcBef>
              <a:spcAft>
                <a:spcPts val="0"/>
              </a:spcAft>
              <a:buClr>
                <a:schemeClr val="dk2"/>
              </a:buClr>
              <a:buSzPts val="1100"/>
              <a:buFont typeface="Noto Sans Symbols"/>
              <a:buNone/>
              <a:defRPr b="0" i="0" sz="2700" u="none" cap="none" strike="noStrike">
                <a:solidFill>
                  <a:schemeClr val="lt1"/>
                </a:solidFill>
                <a:latin typeface="Arial"/>
                <a:ea typeface="Arial"/>
                <a:cs typeface="Arial"/>
                <a:sym typeface="Arial"/>
              </a:defRPr>
            </a:lvl1pPr>
            <a:lvl2pPr indent="-228600" lvl="1" marL="914400" marR="0" rtl="0" algn="ctr">
              <a:lnSpc>
                <a:spcPct val="100000"/>
              </a:lnSpc>
              <a:spcBef>
                <a:spcPts val="600"/>
              </a:spcBef>
              <a:spcAft>
                <a:spcPts val="0"/>
              </a:spcAft>
              <a:buClr>
                <a:schemeClr val="dk2"/>
              </a:buClr>
              <a:buSzPts val="1100"/>
              <a:buFont typeface="Noto Sans Symbols"/>
              <a:buNone/>
              <a:defRPr b="0" i="0" sz="2800" u="none" cap="none" strike="noStrike">
                <a:solidFill>
                  <a:schemeClr val="lt1"/>
                </a:solidFill>
                <a:latin typeface="Arial"/>
                <a:ea typeface="Arial"/>
                <a:cs typeface="Arial"/>
                <a:sym typeface="Arial"/>
              </a:defRPr>
            </a:lvl2pPr>
            <a:lvl3pPr indent="-228600" lvl="2" marL="1371600" marR="0" rtl="0" algn="ctr">
              <a:lnSpc>
                <a:spcPct val="100000"/>
              </a:lnSpc>
              <a:spcBef>
                <a:spcPts val="500"/>
              </a:spcBef>
              <a:spcAft>
                <a:spcPts val="0"/>
              </a:spcAft>
              <a:buClr>
                <a:schemeClr val="dk2"/>
              </a:buClr>
              <a:buSzPts val="1100"/>
              <a:buFont typeface="Noto Sans Symbols"/>
              <a:buNone/>
              <a:defRPr b="0" i="0" sz="2400" u="none" cap="none" strike="noStrike">
                <a:solidFill>
                  <a:schemeClr val="lt1"/>
                </a:solidFill>
                <a:latin typeface="Arial"/>
                <a:ea typeface="Arial"/>
                <a:cs typeface="Arial"/>
                <a:sym typeface="Arial"/>
              </a:defRPr>
            </a:lvl3pPr>
            <a:lvl4pPr indent="-228600" lvl="3" marL="1828800" marR="0" rtl="0" algn="ctr">
              <a:lnSpc>
                <a:spcPct val="100000"/>
              </a:lnSpc>
              <a:spcBef>
                <a:spcPts val="400"/>
              </a:spcBef>
              <a:spcAft>
                <a:spcPts val="0"/>
              </a:spcAft>
              <a:buClr>
                <a:schemeClr val="dk2"/>
              </a:buClr>
              <a:buSzPts val="1100"/>
              <a:buFont typeface="Noto Sans Symbols"/>
              <a:buNone/>
              <a:defRPr b="0" i="0" sz="2000" u="none" cap="none" strike="noStrike">
                <a:solidFill>
                  <a:schemeClr val="lt1"/>
                </a:solidFill>
                <a:latin typeface="Arial"/>
                <a:ea typeface="Arial"/>
                <a:cs typeface="Arial"/>
                <a:sym typeface="Arial"/>
              </a:defRPr>
            </a:lvl4pPr>
            <a:lvl5pPr indent="-228600" lvl="4" marL="2286000" marR="0" rtl="0" algn="ctr">
              <a:lnSpc>
                <a:spcPct val="100000"/>
              </a:lnSpc>
              <a:spcBef>
                <a:spcPts val="400"/>
              </a:spcBef>
              <a:spcAft>
                <a:spcPts val="0"/>
              </a:spcAft>
              <a:buClr>
                <a:schemeClr val="dk2"/>
              </a:buClr>
              <a:buSzPts val="1100"/>
              <a:buFont typeface="Noto Sans Symbols"/>
              <a:buNone/>
              <a:defRPr b="0" i="0" sz="2000" u="none" cap="none" strike="noStrike">
                <a:solidFill>
                  <a:schemeClr val="lt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79" name="Google Shape;979;p129"/>
          <p:cNvSpPr txBox="1"/>
          <p:nvPr>
            <p:ph idx="2" type="body"/>
          </p:nvPr>
        </p:nvSpPr>
        <p:spPr>
          <a:xfrm>
            <a:off x="508291" y="4221955"/>
            <a:ext cx="8127300" cy="417600"/>
          </a:xfrm>
          <a:prstGeom prst="rect">
            <a:avLst/>
          </a:prstGeom>
          <a:noFill/>
          <a:ln>
            <a:noFill/>
          </a:ln>
        </p:spPr>
        <p:txBody>
          <a:bodyPr anchorCtr="0" anchor="t" bIns="91425" lIns="91425" spcFirstLastPara="1" rIns="91425" wrap="square" tIns="91425"/>
          <a:lstStyle>
            <a:lvl1pPr indent="-228600" lvl="0" marL="457200" marR="0" rtl="0" algn="ctr">
              <a:lnSpc>
                <a:spcPct val="100000"/>
              </a:lnSpc>
              <a:spcBef>
                <a:spcPts val="300"/>
              </a:spcBef>
              <a:spcAft>
                <a:spcPts val="0"/>
              </a:spcAft>
              <a:buClr>
                <a:schemeClr val="dk2"/>
              </a:buClr>
              <a:buSzPts val="1100"/>
              <a:buFont typeface="Noto Sans Symbols"/>
              <a:buNone/>
              <a:defRPr b="0" i="0" sz="1500" u="none" cap="none" strike="noStrike">
                <a:solidFill>
                  <a:schemeClr val="dk1"/>
                </a:solidFill>
                <a:latin typeface="Arial"/>
                <a:ea typeface="Arial"/>
                <a:cs typeface="Arial"/>
                <a:sym typeface="Arial"/>
              </a:defRPr>
            </a:lvl1pPr>
            <a:lvl2pPr indent="-228600" lvl="1" marL="914400" marR="0" rtl="0" algn="l">
              <a:lnSpc>
                <a:spcPct val="100000"/>
              </a:lnSpc>
              <a:spcBef>
                <a:spcPts val="600"/>
              </a:spcBef>
              <a:spcAft>
                <a:spcPts val="0"/>
              </a:spcAft>
              <a:buClr>
                <a:schemeClr val="dk2"/>
              </a:buClr>
              <a:buSzPts val="1100"/>
              <a:buFont typeface="Noto Sans Symbols"/>
              <a:buNone/>
              <a:defRPr b="0" i="0" sz="2800" u="none" cap="none" strike="noStrike">
                <a:solidFill>
                  <a:schemeClr val="dk1"/>
                </a:solidFill>
                <a:latin typeface="Arial"/>
                <a:ea typeface="Arial"/>
                <a:cs typeface="Arial"/>
                <a:sym typeface="Arial"/>
              </a:defRPr>
            </a:lvl2pPr>
            <a:lvl3pPr indent="-228600" lvl="2" marL="1371600" marR="0" rtl="0" algn="l">
              <a:lnSpc>
                <a:spcPct val="100000"/>
              </a:lnSpc>
              <a:spcBef>
                <a:spcPts val="500"/>
              </a:spcBef>
              <a:spcAft>
                <a:spcPts val="0"/>
              </a:spcAft>
              <a:buClr>
                <a:schemeClr val="dk2"/>
              </a:buClr>
              <a:buSzPts val="1100"/>
              <a:buFont typeface="Noto Sans Symbols"/>
              <a:buNone/>
              <a:defRPr b="0" i="0" sz="2400" u="none" cap="none" strike="noStrike">
                <a:solidFill>
                  <a:schemeClr val="dk1"/>
                </a:solidFill>
                <a:latin typeface="Arial"/>
                <a:ea typeface="Arial"/>
                <a:cs typeface="Arial"/>
                <a:sym typeface="Arial"/>
              </a:defRPr>
            </a:lvl3pPr>
            <a:lvl4pPr indent="-228600" lvl="3" marL="1828800" marR="0" rtl="0" algn="l">
              <a:lnSpc>
                <a:spcPct val="100000"/>
              </a:lnSpc>
              <a:spcBef>
                <a:spcPts val="400"/>
              </a:spcBef>
              <a:spcAft>
                <a:spcPts val="0"/>
              </a:spcAft>
              <a:buClr>
                <a:schemeClr val="dk2"/>
              </a:buClr>
              <a:buSzPts val="1100"/>
              <a:buFont typeface="Noto Sans Symbols"/>
              <a:buNone/>
              <a:defRPr b="0" i="0" sz="2000" u="none" cap="none" strike="noStrike">
                <a:solidFill>
                  <a:schemeClr val="dk1"/>
                </a:solidFill>
                <a:latin typeface="Arial"/>
                <a:ea typeface="Arial"/>
                <a:cs typeface="Arial"/>
                <a:sym typeface="Arial"/>
              </a:defRPr>
            </a:lvl4pPr>
            <a:lvl5pPr indent="-228600" lvl="4" marL="2286000" marR="0" rtl="0" algn="l">
              <a:lnSpc>
                <a:spcPct val="100000"/>
              </a:lnSpc>
              <a:spcBef>
                <a:spcPts val="400"/>
              </a:spcBef>
              <a:spcAft>
                <a:spcPts val="0"/>
              </a:spcAft>
              <a:buClr>
                <a:schemeClr val="dk2"/>
              </a:buClr>
              <a:buSzPts val="1100"/>
              <a:buFont typeface="Noto Sans Symbols"/>
              <a:buNone/>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80" name="Google Shape;980;p129"/>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
        <p:nvSpPr>
          <p:cNvPr id="981" name="Google Shape;981;p129"/>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pic>
        <p:nvPicPr>
          <p:cNvPr id="982" name="Google Shape;982;p129"/>
          <p:cNvPicPr preferRelativeResize="0"/>
          <p:nvPr/>
        </p:nvPicPr>
        <p:blipFill rotWithShape="1">
          <a:blip r:embed="rId2">
            <a:alphaModFix/>
          </a:blip>
          <a:srcRect b="0" l="0" r="0" t="0"/>
          <a:stretch/>
        </p:blipFill>
        <p:spPr>
          <a:xfrm rot="-5400000">
            <a:off x="8767377" y="392851"/>
            <a:ext cx="564900" cy="188400"/>
          </a:xfrm>
          <a:prstGeom prst="rect">
            <a:avLst/>
          </a:prstGeom>
          <a:noFill/>
          <a:ln>
            <a:noFill/>
          </a:ln>
        </p:spPr>
      </p:pic>
      <p:pic>
        <p:nvPicPr>
          <p:cNvPr id="983" name="Google Shape;983;p129"/>
          <p:cNvPicPr preferRelativeResize="0"/>
          <p:nvPr/>
        </p:nvPicPr>
        <p:blipFill rotWithShape="1">
          <a:blip r:embed="rId3">
            <a:alphaModFix/>
          </a:blip>
          <a:srcRect b="0" l="0" r="0" t="0"/>
          <a:stretch/>
        </p:blipFill>
        <p:spPr>
          <a:xfrm>
            <a:off x="164877" y="242721"/>
            <a:ext cx="488400" cy="488400"/>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 No Background">
  <p:cSld name="Blank Slide - No Background">
    <p:spTree>
      <p:nvGrpSpPr>
        <p:cNvPr id="984" name="Shape 984"/>
        <p:cNvGrpSpPr/>
        <p:nvPr/>
      </p:nvGrpSpPr>
      <p:grpSpPr>
        <a:xfrm>
          <a:off x="0" y="0"/>
          <a:ext cx="0" cy="0"/>
          <a:chOff x="0" y="0"/>
          <a:chExt cx="0" cy="0"/>
        </a:xfrm>
      </p:grpSpPr>
      <p:sp>
        <p:nvSpPr>
          <p:cNvPr id="985" name="Google Shape;985;p130"/>
          <p:cNvSpPr txBox="1"/>
          <p:nvPr>
            <p:ph idx="11" type="ftr"/>
          </p:nvPr>
        </p:nvSpPr>
        <p:spPr>
          <a:xfrm>
            <a:off x="164877" y="4998864"/>
            <a:ext cx="2896200" cy="69300"/>
          </a:xfrm>
          <a:prstGeom prst="rect">
            <a:avLst/>
          </a:prstGeom>
          <a:noFill/>
          <a:ln>
            <a:noFill/>
          </a:ln>
        </p:spPr>
        <p:txBody>
          <a:bodyPr anchorCtr="0" anchor="ctr" bIns="91425" lIns="91425" spcFirstLastPara="1" rIns="91425" wrap="square" tIns="91425"/>
          <a:lstStyle>
            <a:lvl1pPr lvl="0" marR="0" rtl="0" algn="l">
              <a:lnSpc>
                <a:spcPct val="100000"/>
              </a:lnSpc>
              <a:spcBef>
                <a:spcPts val="0"/>
              </a:spcBef>
              <a:spcAft>
                <a:spcPts val="0"/>
              </a:spcAft>
              <a:buClr>
                <a:srgbClr val="000000"/>
              </a:buClr>
              <a:buSzPts val="1100"/>
              <a:buFont typeface="Arial"/>
              <a:buNone/>
              <a:defRPr b="0" i="0" sz="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theme" Target="../theme/theme2.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85.xml"/><Relationship Id="rId20" Type="http://schemas.openxmlformats.org/officeDocument/2006/relationships/slideLayout" Target="../slideLayouts/slideLayout65.xml"/><Relationship Id="rId41" Type="http://schemas.openxmlformats.org/officeDocument/2006/relationships/theme" Target="../theme/theme1.xml"/><Relationship Id="rId22" Type="http://schemas.openxmlformats.org/officeDocument/2006/relationships/slideLayout" Target="../slideLayouts/slideLayout67.xml"/><Relationship Id="rId21" Type="http://schemas.openxmlformats.org/officeDocument/2006/relationships/slideLayout" Target="../slideLayouts/slideLayout66.xml"/><Relationship Id="rId24" Type="http://schemas.openxmlformats.org/officeDocument/2006/relationships/slideLayout" Target="../slideLayouts/slideLayout69.xml"/><Relationship Id="rId23" Type="http://schemas.openxmlformats.org/officeDocument/2006/relationships/slideLayout" Target="../slideLayouts/slideLayout68.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26" Type="http://schemas.openxmlformats.org/officeDocument/2006/relationships/slideLayout" Target="../slideLayouts/slideLayout71.xml"/><Relationship Id="rId25" Type="http://schemas.openxmlformats.org/officeDocument/2006/relationships/slideLayout" Target="../slideLayouts/slideLayout70.xml"/><Relationship Id="rId28" Type="http://schemas.openxmlformats.org/officeDocument/2006/relationships/slideLayout" Target="../slideLayouts/slideLayout73.xml"/><Relationship Id="rId27" Type="http://schemas.openxmlformats.org/officeDocument/2006/relationships/slideLayout" Target="../slideLayouts/slideLayout72.xml"/><Relationship Id="rId5" Type="http://schemas.openxmlformats.org/officeDocument/2006/relationships/slideLayout" Target="../slideLayouts/slideLayout50.xml"/><Relationship Id="rId6" Type="http://schemas.openxmlformats.org/officeDocument/2006/relationships/slideLayout" Target="../slideLayouts/slideLayout51.xml"/><Relationship Id="rId29" Type="http://schemas.openxmlformats.org/officeDocument/2006/relationships/slideLayout" Target="../slideLayouts/slideLayout74.xml"/><Relationship Id="rId7" Type="http://schemas.openxmlformats.org/officeDocument/2006/relationships/slideLayout" Target="../slideLayouts/slideLayout52.xml"/><Relationship Id="rId8" Type="http://schemas.openxmlformats.org/officeDocument/2006/relationships/slideLayout" Target="../slideLayouts/slideLayout53.xml"/><Relationship Id="rId31" Type="http://schemas.openxmlformats.org/officeDocument/2006/relationships/slideLayout" Target="../slideLayouts/slideLayout76.xml"/><Relationship Id="rId30" Type="http://schemas.openxmlformats.org/officeDocument/2006/relationships/slideLayout" Target="../slideLayouts/slideLayout75.xml"/><Relationship Id="rId11" Type="http://schemas.openxmlformats.org/officeDocument/2006/relationships/slideLayout" Target="../slideLayouts/slideLayout56.xml"/><Relationship Id="rId33" Type="http://schemas.openxmlformats.org/officeDocument/2006/relationships/slideLayout" Target="../slideLayouts/slideLayout78.xml"/><Relationship Id="rId10" Type="http://schemas.openxmlformats.org/officeDocument/2006/relationships/slideLayout" Target="../slideLayouts/slideLayout55.xml"/><Relationship Id="rId32" Type="http://schemas.openxmlformats.org/officeDocument/2006/relationships/slideLayout" Target="../slideLayouts/slideLayout77.xml"/><Relationship Id="rId13" Type="http://schemas.openxmlformats.org/officeDocument/2006/relationships/slideLayout" Target="../slideLayouts/slideLayout58.xml"/><Relationship Id="rId35" Type="http://schemas.openxmlformats.org/officeDocument/2006/relationships/slideLayout" Target="../slideLayouts/slideLayout80.xml"/><Relationship Id="rId12" Type="http://schemas.openxmlformats.org/officeDocument/2006/relationships/slideLayout" Target="../slideLayouts/slideLayout57.xml"/><Relationship Id="rId34" Type="http://schemas.openxmlformats.org/officeDocument/2006/relationships/slideLayout" Target="../slideLayouts/slideLayout79.xml"/><Relationship Id="rId15" Type="http://schemas.openxmlformats.org/officeDocument/2006/relationships/slideLayout" Target="../slideLayouts/slideLayout60.xml"/><Relationship Id="rId37" Type="http://schemas.openxmlformats.org/officeDocument/2006/relationships/slideLayout" Target="../slideLayouts/slideLayout82.xml"/><Relationship Id="rId14" Type="http://schemas.openxmlformats.org/officeDocument/2006/relationships/slideLayout" Target="../slideLayouts/slideLayout59.xml"/><Relationship Id="rId36" Type="http://schemas.openxmlformats.org/officeDocument/2006/relationships/slideLayout" Target="../slideLayouts/slideLayout81.xml"/><Relationship Id="rId17" Type="http://schemas.openxmlformats.org/officeDocument/2006/relationships/slideLayout" Target="../slideLayouts/slideLayout62.xml"/><Relationship Id="rId39" Type="http://schemas.openxmlformats.org/officeDocument/2006/relationships/slideLayout" Target="../slideLayouts/slideLayout84.xml"/><Relationship Id="rId16" Type="http://schemas.openxmlformats.org/officeDocument/2006/relationships/slideLayout" Target="../slideLayouts/slideLayout61.xml"/><Relationship Id="rId38" Type="http://schemas.openxmlformats.org/officeDocument/2006/relationships/slideLayout" Target="../slideLayouts/slideLayout83.xml"/><Relationship Id="rId19" Type="http://schemas.openxmlformats.org/officeDocument/2006/relationships/slideLayout" Target="../slideLayouts/slideLayout64.xml"/><Relationship Id="rId18"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25.xml"/><Relationship Id="rId20" Type="http://schemas.openxmlformats.org/officeDocument/2006/relationships/slideLayout" Target="../slideLayouts/slideLayout105.xml"/><Relationship Id="rId42" Type="http://schemas.openxmlformats.org/officeDocument/2006/relationships/slideLayout" Target="../slideLayouts/slideLayout127.xml"/><Relationship Id="rId41" Type="http://schemas.openxmlformats.org/officeDocument/2006/relationships/slideLayout" Target="../slideLayouts/slideLayout126.xml"/><Relationship Id="rId22" Type="http://schemas.openxmlformats.org/officeDocument/2006/relationships/slideLayout" Target="../slideLayouts/slideLayout107.xml"/><Relationship Id="rId21" Type="http://schemas.openxmlformats.org/officeDocument/2006/relationships/slideLayout" Target="../slideLayouts/slideLayout106.xml"/><Relationship Id="rId43" Type="http://schemas.openxmlformats.org/officeDocument/2006/relationships/theme" Target="../theme/theme4.xml"/><Relationship Id="rId24" Type="http://schemas.openxmlformats.org/officeDocument/2006/relationships/slideLayout" Target="../slideLayouts/slideLayout109.xml"/><Relationship Id="rId23" Type="http://schemas.openxmlformats.org/officeDocument/2006/relationships/slideLayout" Target="../slideLayouts/slideLayout108.xml"/><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9" Type="http://schemas.openxmlformats.org/officeDocument/2006/relationships/slideLayout" Target="../slideLayouts/slideLayout94.xml"/><Relationship Id="rId26" Type="http://schemas.openxmlformats.org/officeDocument/2006/relationships/slideLayout" Target="../slideLayouts/slideLayout111.xml"/><Relationship Id="rId25" Type="http://schemas.openxmlformats.org/officeDocument/2006/relationships/slideLayout" Target="../slideLayouts/slideLayout110.xml"/><Relationship Id="rId28" Type="http://schemas.openxmlformats.org/officeDocument/2006/relationships/slideLayout" Target="../slideLayouts/slideLayout113.xml"/><Relationship Id="rId27" Type="http://schemas.openxmlformats.org/officeDocument/2006/relationships/slideLayout" Target="../slideLayouts/slideLayout112.xml"/><Relationship Id="rId5" Type="http://schemas.openxmlformats.org/officeDocument/2006/relationships/slideLayout" Target="../slideLayouts/slideLayout90.xml"/><Relationship Id="rId6" Type="http://schemas.openxmlformats.org/officeDocument/2006/relationships/slideLayout" Target="../slideLayouts/slideLayout91.xml"/><Relationship Id="rId29" Type="http://schemas.openxmlformats.org/officeDocument/2006/relationships/slideLayout" Target="../slideLayouts/slideLayout114.xml"/><Relationship Id="rId7" Type="http://schemas.openxmlformats.org/officeDocument/2006/relationships/slideLayout" Target="../slideLayouts/slideLayout92.xml"/><Relationship Id="rId8" Type="http://schemas.openxmlformats.org/officeDocument/2006/relationships/slideLayout" Target="../slideLayouts/slideLayout93.xml"/><Relationship Id="rId31" Type="http://schemas.openxmlformats.org/officeDocument/2006/relationships/slideLayout" Target="../slideLayouts/slideLayout116.xml"/><Relationship Id="rId30" Type="http://schemas.openxmlformats.org/officeDocument/2006/relationships/slideLayout" Target="../slideLayouts/slideLayout115.xml"/><Relationship Id="rId11" Type="http://schemas.openxmlformats.org/officeDocument/2006/relationships/slideLayout" Target="../slideLayouts/slideLayout96.xml"/><Relationship Id="rId33" Type="http://schemas.openxmlformats.org/officeDocument/2006/relationships/slideLayout" Target="../slideLayouts/slideLayout118.xml"/><Relationship Id="rId10" Type="http://schemas.openxmlformats.org/officeDocument/2006/relationships/slideLayout" Target="../slideLayouts/slideLayout95.xml"/><Relationship Id="rId32" Type="http://schemas.openxmlformats.org/officeDocument/2006/relationships/slideLayout" Target="../slideLayouts/slideLayout117.xml"/><Relationship Id="rId13" Type="http://schemas.openxmlformats.org/officeDocument/2006/relationships/slideLayout" Target="../slideLayouts/slideLayout98.xml"/><Relationship Id="rId35" Type="http://schemas.openxmlformats.org/officeDocument/2006/relationships/slideLayout" Target="../slideLayouts/slideLayout120.xml"/><Relationship Id="rId12" Type="http://schemas.openxmlformats.org/officeDocument/2006/relationships/slideLayout" Target="../slideLayouts/slideLayout97.xml"/><Relationship Id="rId34" Type="http://schemas.openxmlformats.org/officeDocument/2006/relationships/slideLayout" Target="../slideLayouts/slideLayout119.xml"/><Relationship Id="rId15" Type="http://schemas.openxmlformats.org/officeDocument/2006/relationships/slideLayout" Target="../slideLayouts/slideLayout100.xml"/><Relationship Id="rId37" Type="http://schemas.openxmlformats.org/officeDocument/2006/relationships/slideLayout" Target="../slideLayouts/slideLayout122.xml"/><Relationship Id="rId14" Type="http://schemas.openxmlformats.org/officeDocument/2006/relationships/slideLayout" Target="../slideLayouts/slideLayout99.xml"/><Relationship Id="rId36" Type="http://schemas.openxmlformats.org/officeDocument/2006/relationships/slideLayout" Target="../slideLayouts/slideLayout121.xml"/><Relationship Id="rId17" Type="http://schemas.openxmlformats.org/officeDocument/2006/relationships/slideLayout" Target="../slideLayouts/slideLayout102.xml"/><Relationship Id="rId39" Type="http://schemas.openxmlformats.org/officeDocument/2006/relationships/slideLayout" Target="../slideLayouts/slideLayout124.xml"/><Relationship Id="rId16" Type="http://schemas.openxmlformats.org/officeDocument/2006/relationships/slideLayout" Target="../slideLayouts/slideLayout101.xml"/><Relationship Id="rId38" Type="http://schemas.openxmlformats.org/officeDocument/2006/relationships/slideLayout" Target="../slideLayouts/slideLayout123.xml"/><Relationship Id="rId19" Type="http://schemas.openxmlformats.org/officeDocument/2006/relationships/slideLayout" Target="../slideLayouts/slideLayout104.xml"/><Relationship Id="rId18"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dk1"/>
                </a:solidFill>
                <a:latin typeface="Arial"/>
                <a:ea typeface="Arial"/>
                <a:cs typeface="Arial"/>
                <a:sym typeface="Arial"/>
              </a:rPr>
              <a:t>‹#›</a:t>
            </a:fld>
            <a:endParaRPr b="0" i="0" sz="500" u="none" cap="none" strike="noStrike">
              <a:solidFill>
                <a:schemeClr val="dk1"/>
              </a:solidFill>
              <a:latin typeface="Arial"/>
              <a:ea typeface="Arial"/>
              <a:cs typeface="Arial"/>
              <a:sym typeface="Arial"/>
            </a:endParaRPr>
          </a:p>
        </p:txBody>
      </p:sp>
      <p:sp>
        <p:nvSpPr>
          <p:cNvPr id="7" name="Google Shape;7;p1"/>
          <p:cNvSpPr txBox="1"/>
          <p:nvPr/>
        </p:nvSpPr>
        <p:spPr>
          <a:xfrm>
            <a:off x="-228660" y="4964747"/>
            <a:ext cx="2496000" cy="251700"/>
          </a:xfrm>
          <a:prstGeom prst="rect">
            <a:avLst/>
          </a:prstGeom>
          <a:noFill/>
          <a:ln>
            <a:noFill/>
          </a:ln>
        </p:spPr>
        <p:txBody>
          <a:bodyPr anchorCtr="0" anchor="ctr" bIns="68575" lIns="68575" spcFirstLastPara="1" rIns="68575" wrap="square" tIns="68575">
            <a:noAutofit/>
          </a:bodyPr>
          <a:lstStyle/>
          <a:p>
            <a:pPr indent="190500" lvl="0" marL="0" marR="0" rtl="0" algn="l">
              <a:lnSpc>
                <a:spcPct val="115000"/>
              </a:lnSpc>
              <a:spcBef>
                <a:spcPts val="0"/>
              </a:spcBef>
              <a:spcAft>
                <a:spcPts val="0"/>
              </a:spcAft>
              <a:buClr>
                <a:srgbClr val="000000"/>
              </a:buClr>
              <a:buSzPts val="500"/>
              <a:buFont typeface="Arial"/>
              <a:buNone/>
            </a:pPr>
            <a:r>
              <a:rPr b="0" i="0" lang="en" sz="500" u="none" cap="none" strike="noStrike">
                <a:solidFill>
                  <a:schemeClr val="dk1"/>
                </a:solidFill>
                <a:latin typeface="Arial"/>
                <a:ea typeface="Arial"/>
                <a:cs typeface="Arial"/>
                <a:sym typeface="Arial"/>
              </a:rPr>
              <a:t> © 2016, Motorola Mobility LLC. CONFIDENTIAL</a:t>
            </a:r>
            <a:endParaRPr b="0" i="0" sz="5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0" name="Shape 350"/>
        <p:cNvGrpSpPr/>
        <p:nvPr/>
      </p:nvGrpSpPr>
      <p:grpSpPr>
        <a:xfrm>
          <a:off x="0" y="0"/>
          <a:ext cx="0" cy="0"/>
          <a:chOff x="0" y="0"/>
          <a:chExt cx="0" cy="0"/>
        </a:xfrm>
      </p:grpSpPr>
      <p:sp>
        <p:nvSpPr>
          <p:cNvPr id="351" name="Google Shape;351;p47"/>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1"/>
              </a:buClr>
              <a:buSzPts val="100"/>
              <a:buFont typeface="Arial"/>
              <a:buNone/>
            </a:pPr>
            <a:fld id="{00000000-1234-1234-1234-123412341234}" type="slidenum">
              <a:rPr b="0" i="0" lang="en" sz="500" u="none" cap="none" strike="noStrike">
                <a:solidFill>
                  <a:schemeClr val="dk1"/>
                </a:solidFill>
                <a:latin typeface="Arial"/>
                <a:ea typeface="Arial"/>
                <a:cs typeface="Arial"/>
                <a:sym typeface="Arial"/>
              </a:rPr>
              <a:t>‹#›</a:t>
            </a:fld>
            <a:endParaRPr b="0" i="0" sz="500" u="none" cap="none" strike="noStrike">
              <a:solidFill>
                <a:schemeClr val="dk1"/>
              </a:solidFill>
              <a:latin typeface="Arial"/>
              <a:ea typeface="Arial"/>
              <a:cs typeface="Arial"/>
              <a:sym typeface="Arial"/>
            </a:endParaRPr>
          </a:p>
        </p:txBody>
      </p:sp>
      <p:sp>
        <p:nvSpPr>
          <p:cNvPr id="352" name="Google Shape;352;p47"/>
          <p:cNvSpPr txBox="1"/>
          <p:nvPr/>
        </p:nvSpPr>
        <p:spPr>
          <a:xfrm>
            <a:off x="-228660" y="4964747"/>
            <a:ext cx="2496000" cy="251700"/>
          </a:xfrm>
          <a:prstGeom prst="rect">
            <a:avLst/>
          </a:prstGeom>
          <a:noFill/>
          <a:ln>
            <a:noFill/>
          </a:ln>
        </p:spPr>
        <p:txBody>
          <a:bodyPr anchorCtr="0" anchor="ctr" bIns="68575" lIns="68575" spcFirstLastPara="1" rIns="68575" wrap="square" tIns="68575">
            <a:noAutofit/>
          </a:bodyPr>
          <a:lstStyle/>
          <a:p>
            <a:pPr indent="152400" lvl="0" marL="0" marR="0" rtl="0" algn="l">
              <a:lnSpc>
                <a:spcPct val="115000"/>
              </a:lnSpc>
              <a:spcBef>
                <a:spcPts val="0"/>
              </a:spcBef>
              <a:spcAft>
                <a:spcPts val="0"/>
              </a:spcAft>
              <a:buClr>
                <a:schemeClr val="dk1"/>
              </a:buClr>
              <a:buSzPts val="500"/>
              <a:buFont typeface="Arial"/>
              <a:buNone/>
            </a:pPr>
            <a:r>
              <a:rPr b="0" i="0" lang="en" sz="500" u="none" cap="none" strike="noStrike">
                <a:solidFill>
                  <a:schemeClr val="dk1"/>
                </a:solidFill>
                <a:latin typeface="Arial"/>
                <a:ea typeface="Arial"/>
                <a:cs typeface="Arial"/>
                <a:sym typeface="Arial"/>
              </a:rPr>
              <a:t> © 2016, Motorola Mobility LLC. CONFIDENTIAL</a:t>
            </a:r>
            <a:endParaRPr b="0" i="0" sz="11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 id="2147483723" r:id="rId31"/>
    <p:sldLayoutId id="2147483724" r:id="rId32"/>
    <p:sldLayoutId id="2147483725" r:id="rId33"/>
    <p:sldLayoutId id="2147483726" r:id="rId34"/>
    <p:sldLayoutId id="2147483727" r:id="rId35"/>
    <p:sldLayoutId id="2147483728" r:id="rId36"/>
    <p:sldLayoutId id="2147483729" r:id="rId37"/>
    <p:sldLayoutId id="2147483730" r:id="rId38"/>
    <p:sldLayoutId id="2147483731" r:id="rId39"/>
    <p:sldLayoutId id="2147483732"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61" name="Shape 661"/>
        <p:cNvGrpSpPr/>
        <p:nvPr/>
      </p:nvGrpSpPr>
      <p:grpSpPr>
        <a:xfrm>
          <a:off x="0" y="0"/>
          <a:ext cx="0" cy="0"/>
          <a:chOff x="0" y="0"/>
          <a:chExt cx="0" cy="0"/>
        </a:xfrm>
      </p:grpSpPr>
      <p:sp>
        <p:nvSpPr>
          <p:cNvPr id="662" name="Google Shape;662;p88"/>
          <p:cNvSpPr txBox="1"/>
          <p:nvPr/>
        </p:nvSpPr>
        <p:spPr>
          <a:xfrm>
            <a:off x="8656886" y="4998864"/>
            <a:ext cx="330300" cy="693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chemeClr val="dk1"/>
                </a:solidFill>
                <a:latin typeface="Arial"/>
                <a:ea typeface="Arial"/>
                <a:cs typeface="Arial"/>
                <a:sym typeface="Arial"/>
              </a:rPr>
              <a:t>‹#›</a:t>
            </a:fld>
            <a:endParaRPr b="0" i="0" sz="500" u="none" cap="none" strike="noStrike">
              <a:solidFill>
                <a:schemeClr val="dk1"/>
              </a:solidFill>
              <a:latin typeface="Arial"/>
              <a:ea typeface="Arial"/>
              <a:cs typeface="Arial"/>
              <a:sym typeface="Arial"/>
            </a:endParaRPr>
          </a:p>
        </p:txBody>
      </p:sp>
      <p:sp>
        <p:nvSpPr>
          <p:cNvPr id="663" name="Google Shape;663;p88"/>
          <p:cNvSpPr txBox="1"/>
          <p:nvPr/>
        </p:nvSpPr>
        <p:spPr>
          <a:xfrm>
            <a:off x="-228660" y="4964747"/>
            <a:ext cx="2496000" cy="251700"/>
          </a:xfrm>
          <a:prstGeom prst="rect">
            <a:avLst/>
          </a:prstGeom>
          <a:noFill/>
          <a:ln>
            <a:noFill/>
          </a:ln>
        </p:spPr>
        <p:txBody>
          <a:bodyPr anchorCtr="0" anchor="ctr" bIns="68575" lIns="68575" spcFirstLastPara="1" rIns="68575" wrap="square" tIns="68575">
            <a:noAutofit/>
          </a:bodyPr>
          <a:lstStyle/>
          <a:p>
            <a:pPr indent="190500" lvl="0" marL="0" marR="0" rtl="0" algn="l">
              <a:lnSpc>
                <a:spcPct val="115000"/>
              </a:lnSpc>
              <a:spcBef>
                <a:spcPts val="0"/>
              </a:spcBef>
              <a:spcAft>
                <a:spcPts val="0"/>
              </a:spcAft>
              <a:buClr>
                <a:srgbClr val="000000"/>
              </a:buClr>
              <a:buSzPts val="500"/>
              <a:buFont typeface="Arial"/>
              <a:buNone/>
            </a:pPr>
            <a:r>
              <a:rPr b="0" i="0" lang="en" sz="500" u="none" cap="none" strike="noStrike">
                <a:solidFill>
                  <a:schemeClr val="dk1"/>
                </a:solidFill>
                <a:latin typeface="Arial"/>
                <a:ea typeface="Arial"/>
                <a:cs typeface="Arial"/>
                <a:sym typeface="Arial"/>
              </a:rPr>
              <a:t> © 2016, Motorola Mobility LLC. CONFIDENTIAL</a:t>
            </a:r>
            <a:endParaRPr b="0" i="0" sz="5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759" r:id="rId27"/>
    <p:sldLayoutId id="2147483760" r:id="rId28"/>
    <p:sldLayoutId id="2147483761" r:id="rId29"/>
    <p:sldLayoutId id="2147483762" r:id="rId30"/>
    <p:sldLayoutId id="2147483763" r:id="rId31"/>
    <p:sldLayoutId id="2147483764" r:id="rId32"/>
    <p:sldLayoutId id="2147483765" r:id="rId33"/>
    <p:sldLayoutId id="2147483766" r:id="rId34"/>
    <p:sldLayoutId id="2147483767" r:id="rId35"/>
    <p:sldLayoutId id="2147483768" r:id="rId36"/>
    <p:sldLayoutId id="2147483769" r:id="rId37"/>
    <p:sldLayoutId id="2147483770" r:id="rId38"/>
    <p:sldLayoutId id="2147483771" r:id="rId39"/>
    <p:sldLayoutId id="2147483772" r:id="rId40"/>
    <p:sldLayoutId id="2147483773" r:id="rId41"/>
    <p:sldLayoutId id="2147483774"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haomeng1@lenovo.com" TargetMode="External"/><Relationship Id="rId4" Type="http://schemas.openxmlformats.org/officeDocument/2006/relationships/hyperlink" Target="mailto:amritas@lenovo.com" TargetMode="External"/><Relationship Id="rId9" Type="http://schemas.openxmlformats.org/officeDocument/2006/relationships/hyperlink" Target="mailto:vbeco@lenovo.com" TargetMode="External"/><Relationship Id="rId5" Type="http://schemas.openxmlformats.org/officeDocument/2006/relationships/hyperlink" Target="mailto:zhang10y@motorola.com" TargetMode="External"/><Relationship Id="rId6" Type="http://schemas.openxmlformats.org/officeDocument/2006/relationships/hyperlink" Target="mailto:ssharma2@lenovo.com" TargetMode="External"/><Relationship Id="rId7" Type="http://schemas.openxmlformats.org/officeDocument/2006/relationships/hyperlink" Target="mailto:rachna@motorola.com" TargetMode="External"/><Relationship Id="rId8" Type="http://schemas.openxmlformats.org/officeDocument/2006/relationships/hyperlink" Target="mailto:abecquet@lenovo.com" TargetMode="External"/><Relationship Id="rId11" Type="http://schemas.openxmlformats.org/officeDocument/2006/relationships/hyperlink" Target="mailto:renata@motorola.com" TargetMode="External"/><Relationship Id="rId10" Type="http://schemas.openxmlformats.org/officeDocument/2006/relationships/hyperlink" Target="mailto:bortolli@motorola.com" TargetMode="External"/><Relationship Id="rId13" Type="http://schemas.openxmlformats.org/officeDocument/2006/relationships/hyperlink" Target="mailto:mlacerda@motorola.com" TargetMode="External"/><Relationship Id="rId12" Type="http://schemas.openxmlformats.org/officeDocument/2006/relationships/hyperlink" Target="mailto:Marcelo.Airoldi@motorola.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24.png"/><Relationship Id="rId8" Type="http://schemas.openxmlformats.org/officeDocument/2006/relationships/image" Target="../media/image3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8.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9.png"/><Relationship Id="rId4" Type="http://schemas.openxmlformats.org/officeDocument/2006/relationships/image" Target="../media/image21.png"/><Relationship Id="rId5" Type="http://schemas.openxmlformats.org/officeDocument/2006/relationships/image" Target="../media/image27.png"/><Relationship Id="rId6" Type="http://schemas.openxmlformats.org/officeDocument/2006/relationships/image" Target="../media/image37.png"/><Relationship Id="rId7"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45.png"/><Relationship Id="rId5" Type="http://schemas.openxmlformats.org/officeDocument/2006/relationships/image" Target="../media/image25.png"/><Relationship Id="rId6"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xml"/><Relationship Id="rId3" Type="http://schemas.openxmlformats.org/officeDocument/2006/relationships/image" Target="../media/image41.png"/><Relationship Id="rId4" Type="http://schemas.openxmlformats.org/officeDocument/2006/relationships/image" Target="../media/image55.png"/><Relationship Id="rId9" Type="http://schemas.openxmlformats.org/officeDocument/2006/relationships/image" Target="../media/image40.png"/><Relationship Id="rId5" Type="http://schemas.openxmlformats.org/officeDocument/2006/relationships/image" Target="../media/image51.png"/><Relationship Id="rId6" Type="http://schemas.openxmlformats.org/officeDocument/2006/relationships/image" Target="../media/image50.png"/><Relationship Id="rId7" Type="http://schemas.openxmlformats.org/officeDocument/2006/relationships/image" Target="../media/image42.png"/><Relationship Id="rId8" Type="http://schemas.openxmlformats.org/officeDocument/2006/relationships/image" Target="../media/image35.png"/><Relationship Id="rId11" Type="http://schemas.openxmlformats.org/officeDocument/2006/relationships/image" Target="../media/image44.png"/><Relationship Id="rId10" Type="http://schemas.openxmlformats.org/officeDocument/2006/relationships/image" Target="../media/image4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24.png"/><Relationship Id="rId8"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3.png"/><Relationship Id="rId4" Type="http://schemas.openxmlformats.org/officeDocument/2006/relationships/image" Target="../media/image47.png"/><Relationship Id="rId5" Type="http://schemas.openxmlformats.org/officeDocument/2006/relationships/image" Target="../media/image4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7.png"/><Relationship Id="rId4" Type="http://schemas.openxmlformats.org/officeDocument/2006/relationships/image" Target="../media/image58.png"/><Relationship Id="rId9" Type="http://schemas.openxmlformats.org/officeDocument/2006/relationships/image" Target="../media/image48.jpg"/><Relationship Id="rId5" Type="http://schemas.openxmlformats.org/officeDocument/2006/relationships/image" Target="../media/image54.png"/><Relationship Id="rId6" Type="http://schemas.openxmlformats.org/officeDocument/2006/relationships/image" Target="../media/image59.png"/><Relationship Id="rId7" Type="http://schemas.openxmlformats.org/officeDocument/2006/relationships/image" Target="../media/image60.png"/><Relationship Id="rId8" Type="http://schemas.openxmlformats.org/officeDocument/2006/relationships/image" Target="../media/image52.png"/><Relationship Id="rId11" Type="http://schemas.openxmlformats.org/officeDocument/2006/relationships/image" Target="../media/image64.png"/><Relationship Id="rId10" Type="http://schemas.openxmlformats.org/officeDocument/2006/relationships/image" Target="../media/image53.png"/><Relationship Id="rId12"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6.png"/><Relationship Id="rId4" Type="http://schemas.openxmlformats.org/officeDocument/2006/relationships/image" Target="../media/image61.png"/><Relationship Id="rId5" Type="http://schemas.openxmlformats.org/officeDocument/2006/relationships/image" Target="../media/image70.png"/><Relationship Id="rId6" Type="http://schemas.openxmlformats.org/officeDocument/2006/relationships/image" Target="../media/image62.png"/><Relationship Id="rId7" Type="http://schemas.openxmlformats.org/officeDocument/2006/relationships/image" Target="../media/image69.png"/><Relationship Id="rId8" Type="http://schemas.openxmlformats.org/officeDocument/2006/relationships/image" Target="../media/image6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android.com/versions/oreo-8-0/go-edition/" TargetMode="External"/><Relationship Id="rId4" Type="http://schemas.openxmlformats.org/officeDocument/2006/relationships/image" Target="../media/image63.png"/><Relationship Id="rId9" Type="http://schemas.openxmlformats.org/officeDocument/2006/relationships/image" Target="../media/image76.png"/><Relationship Id="rId5" Type="http://schemas.openxmlformats.org/officeDocument/2006/relationships/image" Target="../media/image66.png"/><Relationship Id="rId6" Type="http://schemas.openxmlformats.org/officeDocument/2006/relationships/image" Target="../media/image88.png"/><Relationship Id="rId7" Type="http://schemas.openxmlformats.org/officeDocument/2006/relationships/image" Target="../media/image68.png"/><Relationship Id="rId8" Type="http://schemas.openxmlformats.org/officeDocument/2006/relationships/image" Target="../media/image74.png"/><Relationship Id="rId10" Type="http://schemas.openxmlformats.org/officeDocument/2006/relationships/image" Target="../media/image7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5.png"/><Relationship Id="rId4" Type="http://schemas.openxmlformats.org/officeDocument/2006/relationships/image" Target="../media/image71.png"/><Relationship Id="rId9" Type="http://schemas.openxmlformats.org/officeDocument/2006/relationships/image" Target="../media/image83.png"/><Relationship Id="rId5" Type="http://schemas.openxmlformats.org/officeDocument/2006/relationships/image" Target="../media/image72.png"/><Relationship Id="rId6" Type="http://schemas.openxmlformats.org/officeDocument/2006/relationships/image" Target="../media/image86.png"/><Relationship Id="rId7" Type="http://schemas.openxmlformats.org/officeDocument/2006/relationships/image" Target="../media/image78.png"/><Relationship Id="rId8" Type="http://schemas.openxmlformats.org/officeDocument/2006/relationships/image" Target="../media/image6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9.png"/><Relationship Id="rId4" Type="http://schemas.openxmlformats.org/officeDocument/2006/relationships/image" Target="../media/image64.png"/><Relationship Id="rId5" Type="http://schemas.openxmlformats.org/officeDocument/2006/relationships/image" Target="../media/image75.png"/><Relationship Id="rId6" Type="http://schemas.openxmlformats.org/officeDocument/2006/relationships/image" Target="../media/image71.png"/><Relationship Id="rId7"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4.png"/><Relationship Id="rId4" Type="http://schemas.openxmlformats.org/officeDocument/2006/relationships/image" Target="../media/image75.png"/><Relationship Id="rId5" Type="http://schemas.openxmlformats.org/officeDocument/2006/relationships/image" Target="../media/image93.png"/><Relationship Id="rId6" Type="http://schemas.openxmlformats.org/officeDocument/2006/relationships/image" Target="../media/image9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docs.google.com/spreadsheets/d/1Lp9QxZOXajXlsaMIFLUjXXZO_3FV06DbFSXenk4RQ9w/edit?usp=sharin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docs.google.com/spreadsheets/d/1Lp9QxZOXajXlsaMIFLUjXXZO_3FV06DbFSXenk4RQ9w/edit?usp=sharin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24.png"/><Relationship Id="rId8"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4.png"/><Relationship Id="rId4" Type="http://schemas.openxmlformats.org/officeDocument/2006/relationships/hyperlink" Target="https://docs.google.com/spreadsheets/d/1gux2QsN8YairatK7XUx8Clkt9e-45JArmqD3dzA7DSs/edit?usp=sharing" TargetMode="External"/><Relationship Id="rId5" Type="http://schemas.openxmlformats.org/officeDocument/2006/relationships/hyperlink" Target="https://docs.google.com/spreadsheets/d/1UpX4JzG0f1MEWZRb3sc8USoam7cgErvuqP2_23iPLj4/edit?usp=shar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24.png"/><Relationship Id="rId8"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81.png"/><Relationship Id="rId4" Type="http://schemas.openxmlformats.org/officeDocument/2006/relationships/image" Target="../media/image80.jpg"/><Relationship Id="rId5" Type="http://schemas.openxmlformats.org/officeDocument/2006/relationships/image" Target="../media/image89.png"/><Relationship Id="rId6" Type="http://schemas.openxmlformats.org/officeDocument/2006/relationships/image" Target="../media/image87.png"/><Relationship Id="rId7" Type="http://schemas.openxmlformats.org/officeDocument/2006/relationships/image" Target="../media/image91.png"/><Relationship Id="rId8" Type="http://schemas.openxmlformats.org/officeDocument/2006/relationships/image" Target="../media/image8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1.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0.jpg"/><Relationship Id="rId4" Type="http://schemas.openxmlformats.org/officeDocument/2006/relationships/image" Target="../media/image1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9.png"/><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28.png"/><Relationship Id="rId7" Type="http://schemas.openxmlformats.org/officeDocument/2006/relationships/image" Target="../media/image22.png"/><Relationship Id="rId8"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www.lg.com/us/cell-phones/lg-US110-k3" TargetMode="External"/><Relationship Id="rId4" Type="http://schemas.openxmlformats.org/officeDocument/2006/relationships/image" Target="../media/image114.png"/><Relationship Id="rId9" Type="http://schemas.openxmlformats.org/officeDocument/2006/relationships/image" Target="../media/image101.png"/><Relationship Id="rId5" Type="http://schemas.openxmlformats.org/officeDocument/2006/relationships/image" Target="../media/image92.png"/><Relationship Id="rId6" Type="http://schemas.openxmlformats.org/officeDocument/2006/relationships/image" Target="../media/image103.png"/><Relationship Id="rId7" Type="http://schemas.openxmlformats.org/officeDocument/2006/relationships/image" Target="../media/image105.png"/><Relationship Id="rId8" Type="http://schemas.openxmlformats.org/officeDocument/2006/relationships/image" Target="../media/image9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consumer.huawei.com/en/phones/y3-2017/" TargetMode="External"/><Relationship Id="rId4" Type="http://schemas.openxmlformats.org/officeDocument/2006/relationships/image" Target="../media/image102.png"/><Relationship Id="rId5" Type="http://schemas.openxmlformats.org/officeDocument/2006/relationships/image" Target="../media/image96.png"/><Relationship Id="rId6" Type="http://schemas.openxmlformats.org/officeDocument/2006/relationships/image" Target="../media/image98.png"/><Relationship Id="rId7" Type="http://schemas.openxmlformats.org/officeDocument/2006/relationships/image" Target="../media/image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08.png"/><Relationship Id="rId4" Type="http://schemas.openxmlformats.org/officeDocument/2006/relationships/hyperlink" Target="https://www.nokia.com/en_int/phones/nokia-2" TargetMode="External"/><Relationship Id="rId5" Type="http://schemas.openxmlformats.org/officeDocument/2006/relationships/image" Target="../media/image100.png"/><Relationship Id="rId6" Type="http://schemas.openxmlformats.org/officeDocument/2006/relationships/image" Target="../media/image110.png"/><Relationship Id="rId7" Type="http://schemas.openxmlformats.org/officeDocument/2006/relationships/image" Target="../media/image1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04.jpg"/><Relationship Id="rId4" Type="http://schemas.openxmlformats.org/officeDocument/2006/relationships/image" Target="../media/image10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0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0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4.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30.png"/><Relationship Id="rId8"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docs.google.com/spreadsheets/d/1bsPVLUGd9bQx224Bjz2efDgGePQYlEkGv5Yq65JrTro/edit#gid=430891901"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docs.google.com/presentation/d/1eTvc1YF5U3takO72bMvGrcYuu1zl4QBxfk79Zi-sOqo/edit#slide=id.g277eead7e3_0_2117" TargetMode="External"/><Relationship Id="rId4" Type="http://schemas.openxmlformats.org/officeDocument/2006/relationships/hyperlink" Target="https://drive.google.com/drive/folders/0BxJYDrLn6i_RYV95eWNRYVBvY28" TargetMode="External"/><Relationship Id="rId5" Type="http://schemas.openxmlformats.org/officeDocument/2006/relationships/hyperlink" Target="https://drive.google.com/drive/folders/0BxJYDrLn6i_RYV95eWNRYVBvY28" TargetMode="External"/><Relationship Id="rId6" Type="http://schemas.openxmlformats.org/officeDocument/2006/relationships/hyperlink" Target="https://docs.google.com/presentation/d/19MjXVy6nq38VaA9tErSGexBR45o_xcTUXs3s4xDeTXY/edit?usp=sharing" TargetMode="External"/><Relationship Id="rId7" Type="http://schemas.openxmlformats.org/officeDocument/2006/relationships/hyperlink" Target="https://docs.google.com/presentation/d/19MjXVy6nq38VaA9tErSGexBR45o_xcTUXs3s4xDeTXY/edit?usp=sharin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0.png"/><Relationship Id="rId4" Type="http://schemas.openxmlformats.org/officeDocument/2006/relationships/image" Target="../media/image36.png"/><Relationship Id="rId9" Type="http://schemas.openxmlformats.org/officeDocument/2006/relationships/image" Target="../media/image34.png"/><Relationship Id="rId5" Type="http://schemas.openxmlformats.org/officeDocument/2006/relationships/image" Target="../media/image32.png"/><Relationship Id="rId6" Type="http://schemas.openxmlformats.org/officeDocument/2006/relationships/image" Target="../media/image28.png"/><Relationship Id="rId7" Type="http://schemas.openxmlformats.org/officeDocument/2006/relationships/image" Target="../media/image22.png"/><Relationship Id="rId8"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1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accent2"/>
        </a:solidFill>
      </p:bgPr>
    </p:bg>
    <p:spTree>
      <p:nvGrpSpPr>
        <p:cNvPr id="989" name="Shape 989"/>
        <p:cNvGrpSpPr/>
        <p:nvPr/>
      </p:nvGrpSpPr>
      <p:grpSpPr>
        <a:xfrm>
          <a:off x="0" y="0"/>
          <a:ext cx="0" cy="0"/>
          <a:chOff x="0" y="0"/>
          <a:chExt cx="0" cy="0"/>
        </a:xfrm>
      </p:grpSpPr>
      <p:sp>
        <p:nvSpPr>
          <p:cNvPr id="990" name="Google Shape;990;p131"/>
          <p:cNvSpPr/>
          <p:nvPr/>
        </p:nvSpPr>
        <p:spPr>
          <a:xfrm>
            <a:off x="237533" y="893960"/>
            <a:ext cx="2838300" cy="1038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Arial"/>
                <a:ea typeface="Arial"/>
                <a:cs typeface="Arial"/>
                <a:sym typeface="Arial"/>
              </a:rPr>
              <a:t>Product Marketing Brief</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Version 3.0 | Apr.  10,  2018</a:t>
            </a:r>
            <a:endParaRPr b="0" i="0" sz="1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lt1"/>
                </a:solidFill>
                <a:latin typeface="Arial"/>
                <a:ea typeface="Arial"/>
                <a:cs typeface="Arial"/>
                <a:sym typeface="Arial"/>
              </a:rPr>
              <a:t>MBG WW Marketing</a:t>
            </a:r>
            <a:endParaRPr b="0" i="0" sz="1500" u="none" cap="none" strike="noStrike">
              <a:solidFill>
                <a:schemeClr val="lt1"/>
              </a:solidFill>
              <a:latin typeface="Arial"/>
              <a:ea typeface="Arial"/>
              <a:cs typeface="Arial"/>
              <a:sym typeface="Arial"/>
            </a:endParaRPr>
          </a:p>
        </p:txBody>
      </p:sp>
      <p:sp>
        <p:nvSpPr>
          <p:cNvPr id="991" name="Google Shape;991;p131"/>
          <p:cNvSpPr txBox="1"/>
          <p:nvPr/>
        </p:nvSpPr>
        <p:spPr>
          <a:xfrm>
            <a:off x="186600" y="162700"/>
            <a:ext cx="5802300" cy="80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 sz="4800" u="none" cap="none" strike="noStrike">
                <a:solidFill>
                  <a:srgbClr val="FFFFFF"/>
                </a:solidFill>
                <a:latin typeface="Arial"/>
                <a:ea typeface="Arial"/>
                <a:cs typeface="Arial"/>
                <a:sym typeface="Arial"/>
              </a:rPr>
              <a:t>moto e</a:t>
            </a:r>
            <a:r>
              <a:rPr b="1" baseline="30000" i="0" lang="en" sz="4800" u="none" cap="none" strike="noStrike">
                <a:solidFill>
                  <a:srgbClr val="FFFFFF"/>
                </a:solidFill>
                <a:latin typeface="Arial"/>
                <a:ea typeface="Arial"/>
                <a:cs typeface="Arial"/>
                <a:sym typeface="Arial"/>
              </a:rPr>
              <a:t>5 </a:t>
            </a:r>
            <a:r>
              <a:rPr b="1" i="0" lang="en" sz="4800" u="none" cap="none" strike="noStrike">
                <a:solidFill>
                  <a:srgbClr val="FFFFFF"/>
                </a:solidFill>
                <a:latin typeface="Arial"/>
                <a:ea typeface="Arial"/>
                <a:cs typeface="Arial"/>
                <a:sym typeface="Arial"/>
              </a:rPr>
              <a:t>play </a:t>
            </a:r>
            <a:r>
              <a:rPr b="1" i="0" lang="en" sz="2400" u="none" cap="none" strike="noStrike">
                <a:solidFill>
                  <a:srgbClr val="FFFFFF"/>
                </a:solidFill>
                <a:latin typeface="Arial"/>
                <a:ea typeface="Arial"/>
                <a:cs typeface="Arial"/>
                <a:sym typeface="Arial"/>
              </a:rPr>
              <a:t>(ROW)</a:t>
            </a:r>
            <a:endParaRPr b="1" i="0" sz="2400" u="none" cap="none" strike="noStrike">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5" name="Shape 995"/>
        <p:cNvGrpSpPr/>
        <p:nvPr/>
      </p:nvGrpSpPr>
      <p:grpSpPr>
        <a:xfrm>
          <a:off x="0" y="0"/>
          <a:ext cx="0" cy="0"/>
          <a:chOff x="0" y="0"/>
          <a:chExt cx="0" cy="0"/>
        </a:xfrm>
      </p:grpSpPr>
      <p:sp>
        <p:nvSpPr>
          <p:cNvPr id="996" name="Google Shape;996;p132"/>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 </a:t>
            </a:r>
            <a:r>
              <a:rPr b="1" i="0" lang="en" sz="2400" u="none" cap="none" strike="noStrike">
                <a:solidFill>
                  <a:srgbClr val="000000"/>
                </a:solidFill>
                <a:latin typeface="Arial"/>
                <a:ea typeface="Arial"/>
                <a:cs typeface="Arial"/>
                <a:sym typeface="Arial"/>
              </a:rPr>
              <a:t>(ROW)</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997" name="Google Shape;997;p132"/>
          <p:cNvSpPr txBox="1"/>
          <p:nvPr/>
        </p:nvSpPr>
        <p:spPr>
          <a:xfrm>
            <a:off x="97780" y="4324397"/>
            <a:ext cx="8689200" cy="6234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1F69B4"/>
                </a:solidFill>
                <a:latin typeface="Arial"/>
                <a:ea typeface="Arial"/>
                <a:cs typeface="Arial"/>
                <a:sym typeface="Arial"/>
              </a:rPr>
              <a:t>DISCLAIMER</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dk1"/>
                </a:solidFill>
                <a:latin typeface="Arial"/>
                <a:ea typeface="Arial"/>
                <a:cs typeface="Arial"/>
                <a:sym typeface="Arial"/>
              </a:rPr>
              <a:t>Please note that this is an internal document and </a:t>
            </a:r>
            <a:r>
              <a:rPr b="1" i="0" lang="en" sz="900" u="none" cap="none" strike="noStrike">
                <a:solidFill>
                  <a:schemeClr val="dk1"/>
                </a:solidFill>
                <a:latin typeface="Arial"/>
                <a:ea typeface="Arial"/>
                <a:cs typeface="Arial"/>
                <a:sym typeface="Arial"/>
              </a:rPr>
              <a:t>CONTAINS CONFIDENTIAL PRODUCT INFORMATION</a:t>
            </a:r>
            <a:r>
              <a:rPr b="0" i="0" lang="en" sz="900" u="none" cap="none" strike="noStrike">
                <a:solidFill>
                  <a:schemeClr val="dk1"/>
                </a:solidFill>
                <a:latin typeface="Arial"/>
                <a:ea typeface="Arial"/>
                <a:cs typeface="Arial"/>
                <a:sym typeface="Arial"/>
              </a:rPr>
              <a:t>. Images contained within this document may be conceptual or copyrighted, and are for visualization purposes only. Images herein are not to be used elsewhere, especially for consumer-facing materials, unless otherwise stated. This is a living document, which the Product Marketing team strives to keep as up to date as possible.</a:t>
            </a:r>
            <a:endParaRPr b="0" i="0" sz="900" u="none" cap="none" strike="noStrike">
              <a:solidFill>
                <a:schemeClr val="dk1"/>
              </a:solidFill>
              <a:latin typeface="Arial"/>
              <a:ea typeface="Arial"/>
              <a:cs typeface="Arial"/>
              <a:sym typeface="Arial"/>
            </a:endParaRPr>
          </a:p>
        </p:txBody>
      </p:sp>
      <p:graphicFrame>
        <p:nvGraphicFramePr>
          <p:cNvPr id="998" name="Google Shape;998;p132"/>
          <p:cNvGraphicFramePr/>
          <p:nvPr/>
        </p:nvGraphicFramePr>
        <p:xfrm>
          <a:off x="97780" y="777697"/>
          <a:ext cx="3000000" cy="3000000"/>
        </p:xfrm>
        <a:graphic>
          <a:graphicData uri="http://schemas.openxmlformats.org/drawingml/2006/table">
            <a:tbl>
              <a:tblPr bandRow="1" firstRow="1">
                <a:noFill/>
                <a:tableStyleId>{EBA199D2-EE35-45FF-B93C-0D7445E7441E}</a:tableStyleId>
              </a:tblPr>
              <a:tblGrid>
                <a:gridCol w="969300"/>
                <a:gridCol w="1339275"/>
                <a:gridCol w="2406375"/>
              </a:tblGrid>
              <a:tr h="300650">
                <a:tc gridSpan="3">
                  <a:txBody>
                    <a:bodyPr>
                      <a:noAutofit/>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solidFill>
                            <a:schemeClr val="lt1"/>
                          </a:solidFill>
                        </a:rPr>
                        <a:t>Version History</a:t>
                      </a:r>
                      <a:endParaRPr b="1" sz="1200" u="none" cap="none" strike="noStrike">
                        <a:solidFill>
                          <a:schemeClr val="lt1"/>
                        </a:solidFill>
                      </a:endParaRPr>
                    </a:p>
                  </a:txBody>
                  <a:tcPr marT="34300" marB="34300" marR="68600" marL="68600" anchor="ctr">
                    <a:solidFill>
                      <a:schemeClr val="accent2"/>
                    </a:solidFill>
                  </a:tcPr>
                </a:tc>
                <a:tc hMerge="1"/>
                <a:tc hMerge="1"/>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solidFill>
                            <a:schemeClr val="lt1"/>
                          </a:solidFill>
                        </a:rPr>
                        <a:t>Version</a:t>
                      </a:r>
                      <a:endParaRPr b="1" sz="900" u="none" cap="none" strike="noStrike">
                        <a:solidFill>
                          <a:schemeClr val="lt1"/>
                        </a:solidFill>
                      </a:endParaRPr>
                    </a:p>
                  </a:txBody>
                  <a:tcPr marT="34300" marB="34300" marR="68600" marL="68600" anchor="ctr">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solidFill>
                            <a:schemeClr val="lt1"/>
                          </a:solidFill>
                        </a:rPr>
                        <a:t>Date</a:t>
                      </a:r>
                      <a:endParaRPr b="1" sz="900" u="none" cap="none" strike="noStrike">
                        <a:solidFill>
                          <a:schemeClr val="lt1"/>
                        </a:solidFill>
                      </a:endParaRPr>
                    </a:p>
                  </a:txBody>
                  <a:tcPr marT="34300" marB="34300" marR="68600" marL="68600" anchor="ctr">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solidFill>
                            <a:schemeClr val="lt1"/>
                          </a:solidFill>
                        </a:rPr>
                        <a:t>Notes</a:t>
                      </a:r>
                      <a:endParaRPr b="1" sz="900" u="none" cap="none" strike="noStrike">
                        <a:solidFill>
                          <a:schemeClr val="lt1"/>
                        </a:solidFill>
                      </a:endParaRPr>
                    </a:p>
                  </a:txBody>
                  <a:tcPr marT="34300" marB="34300" marR="68600" marL="68600" anchor="ctr">
                    <a:solidFill>
                      <a:schemeClr val="accent2"/>
                    </a:solidFill>
                  </a:tcPr>
                </a:tc>
              </a:tr>
              <a:tr h="2415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First release</a:t>
                      </a:r>
                      <a:endParaRPr sz="9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Mar. 20</a:t>
                      </a:r>
                      <a:endParaRPr sz="9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First release</a:t>
                      </a:r>
                      <a:endParaRPr sz="900" u="none" cap="none" strike="noStrike"/>
                    </a:p>
                  </a:txBody>
                  <a:tcPr marT="34300" marB="34300" marR="68600" marL="68600" anchor="ct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V2.0</a:t>
                      </a:r>
                      <a:endParaRPr sz="900" u="none" cap="none" strike="noStrike"/>
                    </a:p>
                  </a:txBody>
                  <a:tcPr marT="34300" marB="34300" marR="68600" marL="68600" anchor="ctr">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Mar.28</a:t>
                      </a:r>
                      <a:endParaRPr sz="900" u="none" cap="none" strike="noStrike"/>
                    </a:p>
                  </a:txBody>
                  <a:tcPr marT="34300" marB="34300" marR="68600" marL="68600" anchor="ctr">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APAC SKU is canceled; Tiny changes in PMB;5.34 inch will be unified to 5.3 inch for all marketing assets.</a:t>
                      </a:r>
                      <a:endParaRPr sz="900" u="none" cap="none" strike="noStrike"/>
                    </a:p>
                  </a:txBody>
                  <a:tcPr marT="34300" marB="34300" marR="68600" marL="68600" anchor="ctr">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V3.0</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Apr.10</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Update Moto experience</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41525">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999" name="Google Shape;999;p132"/>
          <p:cNvGraphicFramePr/>
          <p:nvPr/>
        </p:nvGraphicFramePr>
        <p:xfrm>
          <a:off x="4927069" y="777697"/>
          <a:ext cx="3000000" cy="3000000"/>
        </p:xfrm>
        <a:graphic>
          <a:graphicData uri="http://schemas.openxmlformats.org/drawingml/2006/table">
            <a:tbl>
              <a:tblPr bandRow="1" firstRow="1">
                <a:noFill/>
                <a:tableStyleId>{EBA199D2-EE35-45FF-B93C-0D7445E7441E}</a:tableStyleId>
              </a:tblPr>
              <a:tblGrid>
                <a:gridCol w="1485600"/>
                <a:gridCol w="2374400"/>
              </a:tblGrid>
              <a:tr h="244725">
                <a:tc gridSpan="2">
                  <a:txBody>
                    <a:bodyPr>
                      <a:noAutofit/>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solidFill>
                            <a:schemeClr val="lt1"/>
                          </a:solidFill>
                        </a:rPr>
                        <a:t>Project Leads</a:t>
                      </a:r>
                      <a:endParaRPr b="1" sz="1200" u="none" cap="none" strike="noStrike">
                        <a:solidFill>
                          <a:schemeClr val="lt1"/>
                        </a:solidFill>
                      </a:endParaRPr>
                    </a:p>
                  </a:txBody>
                  <a:tcPr marT="34300" marB="34300" marR="68600" marL="68600" anchor="ctr">
                    <a:solidFill>
                      <a:schemeClr val="accent2"/>
                    </a:solidFill>
                  </a:tcPr>
                </a:tc>
                <a:tc hMerge="1"/>
              </a:tr>
              <a:tr h="29500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solidFill>
                            <a:srgbClr val="000000"/>
                          </a:solidFill>
                        </a:rPr>
                        <a:t>Product Marketing (Owner)</a:t>
                      </a:r>
                      <a:endParaRPr b="1" sz="900" u="none" cap="none" strike="noStrike">
                        <a:solidFill>
                          <a:srgbClr val="000000"/>
                        </a:solidFill>
                      </a:endParaRPr>
                    </a:p>
                  </a:txBody>
                  <a:tcPr marT="34300" marB="34300" marR="68600" marL="68600" anchor="ctr">
                    <a:solidFill>
                      <a:schemeClr val="lt1"/>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solidFill>
                            <a:srgbClr val="000000"/>
                          </a:solidFill>
                        </a:rPr>
                        <a:t>Helen Hao</a:t>
                      </a:r>
                      <a:endParaRPr sz="900" u="none" cap="none" strike="noStrike">
                        <a:solidFill>
                          <a:srgbClr val="000000"/>
                        </a:solidFill>
                      </a:endParaRPr>
                    </a:p>
                    <a:p>
                      <a:pPr indent="0" lvl="0" marL="0" marR="0" rtl="0" algn="l">
                        <a:lnSpc>
                          <a:spcPct val="100000"/>
                        </a:lnSpc>
                        <a:spcBef>
                          <a:spcPts val="0"/>
                        </a:spcBef>
                        <a:spcAft>
                          <a:spcPts val="0"/>
                        </a:spcAft>
                        <a:buClr>
                          <a:srgbClr val="000000"/>
                        </a:buClr>
                        <a:buSzPts val="900"/>
                        <a:buFont typeface="Arial"/>
                        <a:buNone/>
                      </a:pPr>
                      <a:r>
                        <a:rPr lang="en" sz="900" u="sng" cap="none" strike="noStrike">
                          <a:solidFill>
                            <a:schemeClr val="hlink"/>
                          </a:solidFill>
                          <a:hlinkClick r:id="rId3"/>
                        </a:rPr>
                        <a:t>haomeng1@lenovo.com</a:t>
                      </a:r>
                      <a:r>
                        <a:rPr lang="en" sz="900" u="none" cap="none" strike="noStrike">
                          <a:solidFill>
                            <a:srgbClr val="000000"/>
                          </a:solidFill>
                        </a:rPr>
                        <a:t>  </a:t>
                      </a:r>
                      <a:endParaRPr sz="900" u="none" cap="none" strike="noStrike">
                        <a:solidFill>
                          <a:srgbClr val="000000"/>
                        </a:solidFill>
                      </a:endParaRPr>
                    </a:p>
                  </a:txBody>
                  <a:tcPr marT="34300" marB="34300" marR="68600" marL="68600" anchor="ctr">
                    <a:solidFill>
                      <a:schemeClr val="lt1"/>
                    </a:solidFill>
                  </a:tcPr>
                </a:tc>
              </a:tr>
              <a:tr h="295000">
                <a:tc>
                  <a:txBody>
                    <a:bodyPr>
                      <a:noAutofit/>
                    </a:bodyPr>
                    <a:lstStyle/>
                    <a:p>
                      <a:pPr indent="0" lvl="0" marL="0" marR="0" rtl="0" algn="l">
                        <a:lnSpc>
                          <a:spcPct val="100000"/>
                        </a:lnSpc>
                        <a:spcBef>
                          <a:spcPts val="0"/>
                        </a:spcBef>
                        <a:spcAft>
                          <a:spcPts val="0"/>
                        </a:spcAft>
                        <a:buClr>
                          <a:schemeClr val="dk1"/>
                        </a:buClr>
                        <a:buSzPts val="900"/>
                        <a:buFont typeface="Arial"/>
                        <a:buNone/>
                      </a:pPr>
                      <a:r>
                        <a:rPr b="1" lang="en" sz="900" u="none" cap="none" strike="noStrike"/>
                        <a:t>Brand Marketing</a:t>
                      </a:r>
                      <a:endParaRPr sz="9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Amrita Sebastian</a:t>
                      </a:r>
                      <a:endParaRPr sz="900" u="none" cap="none" strike="noStrike"/>
                    </a:p>
                    <a:p>
                      <a:pPr indent="0" lvl="0" marL="0" marR="0" rtl="0" algn="l">
                        <a:lnSpc>
                          <a:spcPct val="100000"/>
                        </a:lnSpc>
                        <a:spcBef>
                          <a:spcPts val="0"/>
                        </a:spcBef>
                        <a:spcAft>
                          <a:spcPts val="0"/>
                        </a:spcAft>
                        <a:buClr>
                          <a:schemeClr val="dk1"/>
                        </a:buClr>
                        <a:buSzPts val="900"/>
                        <a:buFont typeface="Arial"/>
                        <a:buNone/>
                      </a:pPr>
                      <a:r>
                        <a:rPr lang="en" sz="900" u="sng" cap="none" strike="noStrike">
                          <a:solidFill>
                            <a:schemeClr val="hlink"/>
                          </a:solidFill>
                          <a:hlinkClick r:id="rId4"/>
                        </a:rPr>
                        <a:t>amritas@lenovo.com</a:t>
                      </a:r>
                      <a:r>
                        <a:rPr lang="en" sz="900" u="none" cap="none" strike="noStrike"/>
                        <a:t> </a:t>
                      </a:r>
                      <a:endParaRPr sz="900" u="none" cap="none" strike="noStrike"/>
                    </a:p>
                  </a:txBody>
                  <a:tcPr marT="34300" marB="34300" marR="68600" marL="68600" anchor="ctr"/>
                </a:tc>
              </a:tr>
              <a:tr h="512875">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Product Management</a:t>
                      </a:r>
                      <a:endParaRPr b="1" sz="900" u="none" cap="none" strike="noStrike"/>
                    </a:p>
                  </a:txBody>
                  <a:tcPr marT="34300" marB="34300" marR="68600" marL="68600" anchor="ctr"/>
                </a:tc>
                <a:tc>
                  <a:txBody>
                    <a:bodyPr>
                      <a:noAutofit/>
                    </a:bodyPr>
                    <a:lstStyle/>
                    <a:p>
                      <a:pPr indent="3746500" lvl="0" marL="0" marR="0" rtl="0" algn="l">
                        <a:lnSpc>
                          <a:spcPct val="115000"/>
                        </a:lnSpc>
                        <a:spcBef>
                          <a:spcPts val="0"/>
                        </a:spcBef>
                        <a:spcAft>
                          <a:spcPts val="0"/>
                        </a:spcAft>
                        <a:buClr>
                          <a:schemeClr val="dk1"/>
                        </a:buClr>
                        <a:buSzPts val="1100"/>
                        <a:buFont typeface="Arial"/>
                        <a:buNone/>
                      </a:pPr>
                      <a:r>
                        <a:rPr lang="en" sz="1000" u="none" cap="none" strike="noStrike">
                          <a:solidFill>
                            <a:srgbClr val="1F497D"/>
                          </a:solidFill>
                          <a:latin typeface="Calibri"/>
                          <a:ea typeface="Calibri"/>
                          <a:cs typeface="Calibri"/>
                          <a:sym typeface="Calibri"/>
                        </a:rPr>
                        <a:t>Yanzhao Zhang</a:t>
                      </a:r>
                      <a:endParaRPr sz="1000" u="none" cap="none" strike="noStrike">
                        <a:solidFill>
                          <a:srgbClr val="1F497D"/>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lang="en" sz="1000" u="sng" cap="none" strike="noStrike">
                          <a:solidFill>
                            <a:schemeClr val="hlink"/>
                          </a:solidFill>
                          <a:latin typeface="Calibri"/>
                          <a:ea typeface="Calibri"/>
                          <a:cs typeface="Calibri"/>
                          <a:sym typeface="Calibri"/>
                          <a:hlinkClick r:id="rId5"/>
                        </a:rPr>
                        <a:t>zhang10y@motorola.com</a:t>
                      </a:r>
                      <a:r>
                        <a:rPr lang="en" sz="1000" u="none" cap="none" strike="noStrike">
                          <a:solidFill>
                            <a:srgbClr val="1F497D"/>
                          </a:solidFill>
                          <a:latin typeface="Calibri"/>
                          <a:ea typeface="Calibri"/>
                          <a:cs typeface="Calibri"/>
                          <a:sym typeface="Calibri"/>
                        </a:rPr>
                        <a:t> </a:t>
                      </a:r>
                      <a:endParaRPr sz="900" u="none" cap="none" strike="noStrike"/>
                    </a:p>
                  </a:txBody>
                  <a:tcPr marT="34300" marB="34300" marR="68600" marL="68600" anchor="ctr"/>
                </a:tc>
              </a:tr>
            </a:tbl>
          </a:graphicData>
        </a:graphic>
      </p:graphicFrame>
      <p:graphicFrame>
        <p:nvGraphicFramePr>
          <p:cNvPr id="1000" name="Google Shape;1000;p132"/>
          <p:cNvGraphicFramePr/>
          <p:nvPr/>
        </p:nvGraphicFramePr>
        <p:xfrm>
          <a:off x="4927069" y="2477009"/>
          <a:ext cx="3000000" cy="3000000"/>
        </p:xfrm>
        <a:graphic>
          <a:graphicData uri="http://schemas.openxmlformats.org/drawingml/2006/table">
            <a:tbl>
              <a:tblPr bandRow="1" firstRow="1">
                <a:noFill/>
                <a:tableStyleId>{EBA199D2-EE35-45FF-B93C-0D7445E7441E}</a:tableStyleId>
              </a:tblPr>
              <a:tblGrid>
                <a:gridCol w="647875"/>
                <a:gridCol w="3212125"/>
              </a:tblGrid>
              <a:tr h="278150">
                <a:tc gridSpan="2">
                  <a:txBody>
                    <a:bodyPr>
                      <a:noAutofit/>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solidFill>
                            <a:schemeClr val="lt1"/>
                          </a:solidFill>
                        </a:rPr>
                        <a:t>Geo Leads</a:t>
                      </a:r>
                      <a:endParaRPr b="1" sz="1200" u="none" cap="none" strike="noStrike">
                        <a:solidFill>
                          <a:schemeClr val="lt1"/>
                        </a:solidFill>
                      </a:endParaRPr>
                    </a:p>
                  </a:txBody>
                  <a:tcPr marT="34300" marB="34300" marR="68600" marL="68600" anchor="ctr">
                    <a:lnB cap="flat" cmpd="sng" w="12700">
                      <a:solidFill>
                        <a:srgbClr val="000000"/>
                      </a:solidFill>
                      <a:prstDash val="solid"/>
                      <a:round/>
                      <a:headEnd len="sm" w="sm" type="none"/>
                      <a:tailEnd len="sm" w="sm" type="none"/>
                    </a:lnB>
                    <a:solidFill>
                      <a:schemeClr val="accent2"/>
                    </a:solidFill>
                  </a:tcPr>
                </a:tc>
                <a:tc hMerge="1"/>
              </a:tr>
              <a:tr h="278150">
                <a:tc>
                  <a:txBody>
                    <a:bodyPr>
                      <a:noAutofit/>
                    </a:bodyPr>
                    <a:lstStyle/>
                    <a:p>
                      <a:pPr indent="0" lvl="0" marL="0" marR="0" rtl="0" algn="l">
                        <a:lnSpc>
                          <a:spcPct val="100000"/>
                        </a:lnSpc>
                        <a:spcBef>
                          <a:spcPts val="0"/>
                        </a:spcBef>
                        <a:spcAft>
                          <a:spcPts val="0"/>
                        </a:spcAft>
                        <a:buClr>
                          <a:srgbClr val="000000"/>
                        </a:buClr>
                        <a:buSzPts val="300"/>
                        <a:buFont typeface="Arial"/>
                        <a:buNone/>
                      </a:pPr>
                      <a:r>
                        <a:rPr b="1" lang="en" sz="800" u="none" cap="none" strike="noStrike">
                          <a:solidFill>
                            <a:srgbClr val="000000"/>
                          </a:solidFill>
                        </a:rPr>
                        <a:t>AP</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300"/>
                        <a:buFont typeface="Arial"/>
                        <a:buNone/>
                      </a:pPr>
                      <a:r>
                        <a:rPr lang="en" sz="800" u="none" cap="none" strike="noStrike"/>
                        <a:t>Shashank Sharma: </a:t>
                      </a:r>
                      <a:r>
                        <a:rPr lang="en" sz="800" u="sng" cap="none" strike="noStrike">
                          <a:solidFill>
                            <a:schemeClr val="hlink"/>
                          </a:solidFill>
                          <a:hlinkClick r:id="rId6"/>
                        </a:rPr>
                        <a:t>ssharma2@lenovo.com</a:t>
                      </a:r>
                      <a:endParaRPr sz="800" u="none" cap="none" strike="noStrike"/>
                    </a:p>
                    <a:p>
                      <a:pPr indent="0" lvl="0" marL="0" marR="0" rtl="0" algn="l">
                        <a:lnSpc>
                          <a:spcPct val="100000"/>
                        </a:lnSpc>
                        <a:spcBef>
                          <a:spcPts val="0"/>
                        </a:spcBef>
                        <a:spcAft>
                          <a:spcPts val="0"/>
                        </a:spcAft>
                        <a:buClr>
                          <a:srgbClr val="000000"/>
                        </a:buClr>
                        <a:buSzPts val="300"/>
                        <a:buFont typeface="Arial"/>
                        <a:buNone/>
                      </a:pPr>
                      <a:r>
                        <a:rPr lang="en" sz="800" u="none" cap="none" strike="noStrike"/>
                        <a:t>Rachna Lather: </a:t>
                      </a:r>
                      <a:r>
                        <a:rPr lang="en" sz="800" u="sng" cap="none" strike="noStrike">
                          <a:solidFill>
                            <a:schemeClr val="hlink"/>
                          </a:solidFill>
                          <a:hlinkClick r:id="rId7"/>
                        </a:rPr>
                        <a:t>rachna@motorola.com</a:t>
                      </a:r>
                      <a:r>
                        <a:rPr lang="en" sz="800" u="none" cap="none" strike="noStrike"/>
                        <a:t> </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27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t>EM</a:t>
                      </a:r>
                      <a:endParaRPr b="1"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300"/>
                        <a:buFont typeface="Arial"/>
                        <a:buNone/>
                      </a:pPr>
                      <a:r>
                        <a:rPr lang="en" sz="800" u="none" cap="none" strike="noStrike"/>
                        <a:t>Augustin Becquet: </a:t>
                      </a:r>
                      <a:r>
                        <a:rPr lang="en" sz="800" u="sng" cap="none" strike="noStrike">
                          <a:solidFill>
                            <a:schemeClr val="hlink"/>
                          </a:solidFill>
                          <a:hlinkClick r:id="rId8"/>
                        </a:rPr>
                        <a:t>abecquet@lenovo.com</a:t>
                      </a:r>
                      <a:r>
                        <a:rPr lang="en" sz="800" u="none" cap="none" strike="noStrike"/>
                        <a:t> </a:t>
                      </a:r>
                      <a:endParaRPr sz="800" u="none" cap="none" strike="noStrike"/>
                    </a:p>
                    <a:p>
                      <a:pPr indent="0" lvl="0" marL="0" marR="0" rtl="0" algn="l">
                        <a:lnSpc>
                          <a:spcPct val="100000"/>
                        </a:lnSpc>
                        <a:spcBef>
                          <a:spcPts val="0"/>
                        </a:spcBef>
                        <a:spcAft>
                          <a:spcPts val="0"/>
                        </a:spcAft>
                        <a:buClr>
                          <a:srgbClr val="000000"/>
                        </a:buClr>
                        <a:buSzPts val="300"/>
                        <a:buFont typeface="Arial"/>
                        <a:buNone/>
                      </a:pPr>
                      <a:r>
                        <a:rPr lang="en" sz="800" u="none" cap="none" strike="noStrike"/>
                        <a:t>Virginie de Beco：</a:t>
                      </a:r>
                      <a:r>
                        <a:rPr lang="en" sz="800" u="sng" cap="none" strike="noStrike">
                          <a:solidFill>
                            <a:schemeClr val="hlink"/>
                          </a:solidFill>
                          <a:hlinkClick r:id="rId9"/>
                        </a:rPr>
                        <a:t>vbeco@lenovo.com</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78150">
                <a:tc>
                  <a:txBody>
                    <a:bodyPr>
                      <a:noAutofit/>
                    </a:bodyPr>
                    <a:lstStyle/>
                    <a:p>
                      <a:pPr indent="0" lvl="0" marL="0" marR="0" rtl="0" algn="l">
                        <a:lnSpc>
                          <a:spcPct val="100000"/>
                        </a:lnSpc>
                        <a:spcBef>
                          <a:spcPts val="0"/>
                        </a:spcBef>
                        <a:spcAft>
                          <a:spcPts val="0"/>
                        </a:spcAft>
                        <a:buClr>
                          <a:srgbClr val="000000"/>
                        </a:buClr>
                        <a:buSzPts val="300"/>
                        <a:buFont typeface="Arial"/>
                        <a:buNone/>
                      </a:pPr>
                      <a:r>
                        <a:rPr b="1" lang="en" sz="800" u="none" cap="none" strike="noStrike"/>
                        <a:t>LAE</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300"/>
                        <a:buFont typeface="Arial"/>
                        <a:buNone/>
                      </a:pPr>
                      <a:r>
                        <a:rPr lang="en" sz="800" u="none" cap="none" strike="noStrike"/>
                        <a:t>Edson Bortolli：</a:t>
                      </a:r>
                      <a:r>
                        <a:rPr lang="en" sz="800" u="sng" cap="none" strike="noStrike">
                          <a:solidFill>
                            <a:schemeClr val="hlink"/>
                          </a:solidFill>
                          <a:hlinkClick r:id="rId10"/>
                        </a:rPr>
                        <a:t>bortolli@motorola.com</a:t>
                      </a:r>
                      <a:endParaRPr sz="800" u="none" cap="none" strike="noStrike"/>
                    </a:p>
                    <a:p>
                      <a:pPr indent="0" lvl="0" marL="0" marR="0" rtl="0" algn="l">
                        <a:lnSpc>
                          <a:spcPct val="100000"/>
                        </a:lnSpc>
                        <a:spcBef>
                          <a:spcPts val="0"/>
                        </a:spcBef>
                        <a:spcAft>
                          <a:spcPts val="0"/>
                        </a:spcAft>
                        <a:buClr>
                          <a:srgbClr val="000000"/>
                        </a:buClr>
                        <a:buSzPts val="300"/>
                        <a:buFont typeface="Arial"/>
                        <a:buNone/>
                      </a:pPr>
                      <a:r>
                        <a:rPr lang="en" sz="800" u="none" cap="none" strike="noStrike"/>
                        <a:t>Renata Altenfelder Silva： </a:t>
                      </a:r>
                      <a:r>
                        <a:rPr lang="en" sz="800" u="sng" cap="none" strike="noStrike">
                          <a:solidFill>
                            <a:schemeClr val="hlink"/>
                          </a:solidFill>
                          <a:hlinkClick r:id="rId11"/>
                        </a:rPr>
                        <a:t>renata@motorola.com</a:t>
                      </a:r>
                      <a:r>
                        <a:rPr lang="en" sz="800" u="none" cap="none" strike="noStrike"/>
                        <a:t> </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78150">
                <a:tc>
                  <a:txBody>
                    <a:bodyPr>
                      <a:noAutofit/>
                    </a:bodyPr>
                    <a:lstStyle/>
                    <a:p>
                      <a:pPr indent="0" lvl="0" marL="0" marR="0" rtl="0" algn="l">
                        <a:lnSpc>
                          <a:spcPct val="100000"/>
                        </a:lnSpc>
                        <a:spcBef>
                          <a:spcPts val="0"/>
                        </a:spcBef>
                        <a:spcAft>
                          <a:spcPts val="0"/>
                        </a:spcAft>
                        <a:buClr>
                          <a:srgbClr val="000000"/>
                        </a:buClr>
                        <a:buSzPts val="300"/>
                        <a:buFont typeface="Arial"/>
                        <a:buNone/>
                      </a:pPr>
                      <a:r>
                        <a:rPr b="1" lang="en" sz="800" u="none" cap="none" strike="noStrike"/>
                        <a:t>NA</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300"/>
                        <a:buFont typeface="Arial"/>
                        <a:buNone/>
                      </a:pPr>
                      <a:r>
                        <a:rPr lang="en" sz="800" u="none" cap="none" strike="noStrike"/>
                        <a:t>Marcelo Airoldi：</a:t>
                      </a:r>
                      <a:r>
                        <a:rPr lang="en" sz="800" u="sng" cap="none" strike="noStrike">
                          <a:solidFill>
                            <a:schemeClr val="hlink"/>
                          </a:solidFill>
                          <a:hlinkClick r:id="rId12"/>
                        </a:rPr>
                        <a:t>Marcelo.Airoldi@motorola.com</a:t>
                      </a:r>
                      <a:endParaRPr sz="800" u="none" cap="none" strike="noStrike"/>
                    </a:p>
                    <a:p>
                      <a:pPr indent="0" lvl="0" marL="0" marR="0" rtl="0" algn="l">
                        <a:lnSpc>
                          <a:spcPct val="100000"/>
                        </a:lnSpc>
                        <a:spcBef>
                          <a:spcPts val="0"/>
                        </a:spcBef>
                        <a:spcAft>
                          <a:spcPts val="0"/>
                        </a:spcAft>
                        <a:buClr>
                          <a:srgbClr val="000000"/>
                        </a:buClr>
                        <a:buSzPts val="300"/>
                        <a:buFont typeface="Arial"/>
                        <a:buNone/>
                      </a:pPr>
                      <a:r>
                        <a:rPr lang="en" sz="800" u="none" cap="none" strike="noStrike"/>
                        <a:t>Marcela Lacerda：</a:t>
                      </a:r>
                      <a:r>
                        <a:rPr lang="en" sz="800" u="sng" cap="none" strike="noStrike">
                          <a:solidFill>
                            <a:schemeClr val="hlink"/>
                          </a:solidFill>
                          <a:hlinkClick r:id="rId13"/>
                        </a:rPr>
                        <a:t>mlacerda@motorola.com</a:t>
                      </a:r>
                      <a:r>
                        <a:rPr lang="en" sz="800" u="none" cap="none" strike="noStrike"/>
                        <a:t> </a:t>
                      </a:r>
                      <a:endParaRPr sz="800" u="none" cap="none" strike="noStrike"/>
                    </a:p>
                  </a:txBody>
                  <a:tcPr marT="45725" marB="45725" marR="91450" marL="914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4" name="Shape 1004"/>
        <p:cNvGrpSpPr/>
        <p:nvPr/>
      </p:nvGrpSpPr>
      <p:grpSpPr>
        <a:xfrm>
          <a:off x="0" y="0"/>
          <a:ext cx="0" cy="0"/>
          <a:chOff x="0" y="0"/>
          <a:chExt cx="0" cy="0"/>
        </a:xfrm>
      </p:grpSpPr>
      <p:sp>
        <p:nvSpPr>
          <p:cNvPr id="1005" name="Google Shape;1005;p133"/>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006" name="Google Shape;1006;p133"/>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 &amp; spec card</a:t>
            </a:r>
            <a:endParaRPr b="0" i="0" sz="1500" u="none" cap="none" strike="noStrike">
              <a:solidFill>
                <a:schemeClr val="lt1"/>
              </a:solidFill>
              <a:latin typeface="Arial"/>
              <a:ea typeface="Arial"/>
              <a:cs typeface="Arial"/>
              <a:sym typeface="Arial"/>
            </a:endParaRPr>
          </a:p>
        </p:txBody>
      </p:sp>
      <p:sp>
        <p:nvSpPr>
          <p:cNvPr id="1007" name="Google Shape;1007;p133"/>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008" name="Google Shape;1008;p133"/>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009" name="Google Shape;1009;p133"/>
          <p:cNvPicPr preferRelativeResize="0"/>
          <p:nvPr/>
        </p:nvPicPr>
        <p:blipFill rotWithShape="1">
          <a:blip r:embed="rId3">
            <a:alphaModFix/>
          </a:blip>
          <a:srcRect b="0" l="0" r="0" t="0"/>
          <a:stretch/>
        </p:blipFill>
        <p:spPr>
          <a:xfrm>
            <a:off x="370699" y="1467295"/>
            <a:ext cx="490800" cy="435900"/>
          </a:xfrm>
          <a:prstGeom prst="rect">
            <a:avLst/>
          </a:prstGeom>
          <a:noFill/>
          <a:ln>
            <a:noFill/>
          </a:ln>
        </p:spPr>
      </p:pic>
      <p:pic>
        <p:nvPicPr>
          <p:cNvPr id="1010" name="Google Shape;1010;p133"/>
          <p:cNvPicPr preferRelativeResize="0"/>
          <p:nvPr/>
        </p:nvPicPr>
        <p:blipFill rotWithShape="1">
          <a:blip r:embed="rId4">
            <a:alphaModFix/>
          </a:blip>
          <a:srcRect b="0" l="0" r="0" t="0"/>
          <a:stretch/>
        </p:blipFill>
        <p:spPr>
          <a:xfrm>
            <a:off x="388919" y="1969567"/>
            <a:ext cx="442800" cy="411600"/>
          </a:xfrm>
          <a:prstGeom prst="rect">
            <a:avLst/>
          </a:prstGeom>
          <a:noFill/>
          <a:ln>
            <a:noFill/>
          </a:ln>
        </p:spPr>
      </p:pic>
      <p:pic>
        <p:nvPicPr>
          <p:cNvPr id="1011" name="Google Shape;1011;p133"/>
          <p:cNvPicPr preferRelativeResize="0"/>
          <p:nvPr/>
        </p:nvPicPr>
        <p:blipFill rotWithShape="1">
          <a:blip r:embed="rId5">
            <a:alphaModFix/>
          </a:blip>
          <a:srcRect b="0" l="0" r="0" t="0"/>
          <a:stretch/>
        </p:blipFill>
        <p:spPr>
          <a:xfrm>
            <a:off x="393659" y="3427574"/>
            <a:ext cx="436500" cy="411600"/>
          </a:xfrm>
          <a:prstGeom prst="rect">
            <a:avLst/>
          </a:prstGeom>
          <a:noFill/>
          <a:ln>
            <a:noFill/>
          </a:ln>
        </p:spPr>
      </p:pic>
      <p:pic>
        <p:nvPicPr>
          <p:cNvPr id="1012" name="Google Shape;1012;p133"/>
          <p:cNvPicPr preferRelativeResize="0"/>
          <p:nvPr/>
        </p:nvPicPr>
        <p:blipFill rotWithShape="1">
          <a:blip r:embed="rId6">
            <a:alphaModFix/>
          </a:blip>
          <a:srcRect b="0" l="0" r="0" t="0"/>
          <a:stretch/>
        </p:blipFill>
        <p:spPr>
          <a:xfrm>
            <a:off x="403927" y="4383308"/>
            <a:ext cx="424500" cy="411600"/>
          </a:xfrm>
          <a:prstGeom prst="rect">
            <a:avLst/>
          </a:prstGeom>
          <a:noFill/>
          <a:ln>
            <a:noFill/>
          </a:ln>
        </p:spPr>
      </p:pic>
      <p:sp>
        <p:nvSpPr>
          <p:cNvPr id="1013" name="Google Shape;1013;p133"/>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014" name="Google Shape;1014;p133"/>
          <p:cNvPicPr preferRelativeResize="0"/>
          <p:nvPr/>
        </p:nvPicPr>
        <p:blipFill rotWithShape="1">
          <a:blip r:embed="rId7">
            <a:alphaModFix/>
          </a:blip>
          <a:srcRect b="0" l="0" r="0" t="0"/>
          <a:stretch/>
        </p:blipFill>
        <p:spPr>
          <a:xfrm>
            <a:off x="387139" y="2447435"/>
            <a:ext cx="436800" cy="411600"/>
          </a:xfrm>
          <a:prstGeom prst="rect">
            <a:avLst/>
          </a:prstGeom>
          <a:noFill/>
          <a:ln>
            <a:noFill/>
          </a:ln>
        </p:spPr>
      </p:pic>
      <p:sp>
        <p:nvSpPr>
          <p:cNvPr id="1015" name="Google Shape;1015;p133"/>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016" name="Google Shape;1016;p133"/>
          <p:cNvPicPr preferRelativeResize="0"/>
          <p:nvPr/>
        </p:nvPicPr>
        <p:blipFill rotWithShape="1">
          <a:blip r:embed="rId8">
            <a:alphaModFix/>
          </a:blip>
          <a:srcRect b="33549" l="37735" r="53149" t="49581"/>
          <a:stretch/>
        </p:blipFill>
        <p:spPr>
          <a:xfrm>
            <a:off x="402325" y="2925302"/>
            <a:ext cx="419100" cy="435900"/>
          </a:xfrm>
          <a:prstGeom prst="rect">
            <a:avLst/>
          </a:prstGeom>
          <a:noFill/>
          <a:ln>
            <a:noFill/>
          </a:ln>
        </p:spPr>
      </p:pic>
      <p:sp>
        <p:nvSpPr>
          <p:cNvPr id="1017" name="Google Shape;1017;p133"/>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018" name="Google Shape;1018;p133"/>
          <p:cNvPicPr preferRelativeResize="0"/>
          <p:nvPr/>
        </p:nvPicPr>
        <p:blipFill rotWithShape="1">
          <a:blip r:embed="rId9">
            <a:alphaModFix/>
          </a:blip>
          <a:srcRect b="0" l="0" r="0" t="0"/>
          <a:stretch/>
        </p:blipFill>
        <p:spPr>
          <a:xfrm>
            <a:off x="400137" y="3905441"/>
            <a:ext cx="421200" cy="411600"/>
          </a:xfrm>
          <a:prstGeom prst="rect">
            <a:avLst/>
          </a:prstGeom>
          <a:noFill/>
          <a:ln>
            <a:noFill/>
          </a:ln>
        </p:spPr>
      </p:pic>
      <p:sp>
        <p:nvSpPr>
          <p:cNvPr id="1019" name="Google Shape;1019;p133"/>
          <p:cNvSpPr/>
          <p:nvPr/>
        </p:nvSpPr>
        <p:spPr>
          <a:xfrm>
            <a:off x="42875" y="797393"/>
            <a:ext cx="11991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3F3F3F"/>
                </a:solidFill>
                <a:latin typeface="Arial"/>
                <a:ea typeface="Arial"/>
                <a:cs typeface="Arial"/>
                <a:sym typeface="Arial"/>
              </a:rPr>
              <a:t>CONTENTS</a:t>
            </a:r>
            <a:endParaRPr b="1" i="0" sz="1500" u="none" cap="none" strike="noStrike">
              <a:solidFill>
                <a:srgbClr val="3F3F3F"/>
              </a:solidFill>
              <a:latin typeface="Arial"/>
              <a:ea typeface="Arial"/>
              <a:cs typeface="Arial"/>
              <a:sym typeface="Arial"/>
            </a:endParaRPr>
          </a:p>
        </p:txBody>
      </p:sp>
      <p:sp>
        <p:nvSpPr>
          <p:cNvPr id="1020" name="Google Shape;1020;p133"/>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4" name="Shape 1024"/>
        <p:cNvGrpSpPr/>
        <p:nvPr/>
      </p:nvGrpSpPr>
      <p:grpSpPr>
        <a:xfrm>
          <a:off x="0" y="0"/>
          <a:ext cx="0" cy="0"/>
          <a:chOff x="0" y="0"/>
          <a:chExt cx="0" cy="0"/>
        </a:xfrm>
      </p:grpSpPr>
      <p:pic>
        <p:nvPicPr>
          <p:cNvPr id="1025" name="Google Shape;1025;p134"/>
          <p:cNvPicPr preferRelativeResize="0"/>
          <p:nvPr/>
        </p:nvPicPr>
        <p:blipFill rotWithShape="1">
          <a:blip r:embed="rId3">
            <a:alphaModFix/>
          </a:blip>
          <a:srcRect b="0" l="17720" r="25910" t="0"/>
          <a:stretch/>
        </p:blipFill>
        <p:spPr>
          <a:xfrm>
            <a:off x="0" y="0"/>
            <a:ext cx="9144000" cy="5143500"/>
          </a:xfrm>
          <a:prstGeom prst="rect">
            <a:avLst/>
          </a:prstGeom>
          <a:noFill/>
          <a:ln>
            <a:noFill/>
          </a:ln>
        </p:spPr>
      </p:pic>
      <p:sp>
        <p:nvSpPr>
          <p:cNvPr id="1026" name="Google Shape;1026;p134"/>
          <p:cNvSpPr txBox="1"/>
          <p:nvPr>
            <p:ph idx="11" type="ftr"/>
          </p:nvPr>
        </p:nvSpPr>
        <p:spPr>
          <a:xfrm>
            <a:off x="164877" y="4998864"/>
            <a:ext cx="2896200" cy="69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 sz="500" u="none" cap="none" strike="noStrike">
                <a:solidFill>
                  <a:schemeClr val="dk1"/>
                </a:solidFill>
                <a:latin typeface="Arial"/>
                <a:ea typeface="Arial"/>
                <a:cs typeface="Arial"/>
                <a:sym typeface="Arial"/>
              </a:rPr>
              <a:t>2016 Motorola, a Lenovo Company. All rights reserved.</a:t>
            </a:r>
            <a:endParaRPr b="0" i="0" sz="500" u="none" cap="none" strike="noStrike">
              <a:solidFill>
                <a:schemeClr val="dk1"/>
              </a:solidFill>
              <a:latin typeface="Arial"/>
              <a:ea typeface="Arial"/>
              <a:cs typeface="Arial"/>
              <a:sym typeface="Arial"/>
            </a:endParaRPr>
          </a:p>
        </p:txBody>
      </p:sp>
      <p:sp>
        <p:nvSpPr>
          <p:cNvPr id="1027" name="Google Shape;1027;p134"/>
          <p:cNvSpPr txBox="1"/>
          <p:nvPr/>
        </p:nvSpPr>
        <p:spPr>
          <a:xfrm>
            <a:off x="310871" y="3266355"/>
            <a:ext cx="5518800" cy="1063800"/>
          </a:xfrm>
          <a:prstGeom prst="rect">
            <a:avLst/>
          </a:prstGeom>
          <a:noFill/>
          <a:ln>
            <a:noFill/>
          </a:ln>
        </p:spPr>
        <p:txBody>
          <a:bodyPr anchorCtr="0" anchor="t" bIns="68550" lIns="68550" spcFirstLastPara="1" rIns="68550" wrap="square" tIns="68550">
            <a:noAutofit/>
          </a:bodyPr>
          <a:lstStyle/>
          <a:p>
            <a:pPr indent="0" lvl="0" marL="0" marR="0" rtl="0" algn="l">
              <a:lnSpc>
                <a:spcPct val="120000"/>
              </a:lnSpc>
              <a:spcBef>
                <a:spcPts val="0"/>
              </a:spcBef>
              <a:spcAft>
                <a:spcPts val="0"/>
              </a:spcAft>
              <a:buClr>
                <a:srgbClr val="FFFFFF"/>
              </a:buClr>
              <a:buSzPts val="6000"/>
              <a:buFont typeface="Arial"/>
              <a:buNone/>
            </a:pPr>
            <a:r>
              <a:rPr b="1" i="0" lang="en" sz="6000" u="none" cap="none" strike="noStrike">
                <a:solidFill>
                  <a:srgbClr val="FFFFFF"/>
                </a:solidFill>
                <a:latin typeface="Arial"/>
                <a:ea typeface="Arial"/>
                <a:cs typeface="Arial"/>
                <a:sym typeface="Arial"/>
              </a:rPr>
              <a:t>hello</a:t>
            </a:r>
            <a:r>
              <a:rPr b="1" i="0" lang="en" sz="6000" u="none" cap="none" strike="noStrike">
                <a:solidFill>
                  <a:srgbClr val="3FC6EB"/>
                </a:solidFill>
                <a:latin typeface="Arial"/>
                <a:ea typeface="Arial"/>
                <a:cs typeface="Arial"/>
                <a:sym typeface="Arial"/>
              </a:rPr>
              <a:t>moto</a:t>
            </a:r>
            <a:endParaRPr b="1" i="0" sz="6000" u="none" cap="none" strike="noStrike">
              <a:solidFill>
                <a:srgbClr val="3FC6EB"/>
              </a:solidFill>
              <a:latin typeface="Arial"/>
              <a:ea typeface="Arial"/>
              <a:cs typeface="Arial"/>
              <a:sym typeface="Arial"/>
            </a:endParaRPr>
          </a:p>
        </p:txBody>
      </p:sp>
      <p:sp>
        <p:nvSpPr>
          <p:cNvPr id="1028" name="Google Shape;1028;p134"/>
          <p:cNvSpPr txBox="1"/>
          <p:nvPr/>
        </p:nvSpPr>
        <p:spPr>
          <a:xfrm>
            <a:off x="310862" y="4193610"/>
            <a:ext cx="5679900" cy="506700"/>
          </a:xfrm>
          <a:prstGeom prst="rect">
            <a:avLst/>
          </a:prstGeom>
          <a:noFill/>
          <a:ln>
            <a:noFill/>
          </a:ln>
        </p:spPr>
        <p:txBody>
          <a:bodyPr anchorCtr="0" anchor="t" bIns="68550" lIns="68550" spcFirstLastPara="1" rIns="68550" wrap="square" tIns="68550">
            <a:noAutofit/>
          </a:bodyPr>
          <a:lstStyle/>
          <a:p>
            <a:pPr indent="0" lvl="0" marL="0" marR="0" rtl="0" algn="l">
              <a:lnSpc>
                <a:spcPct val="100000"/>
              </a:lnSpc>
              <a:spcBef>
                <a:spcPts val="0"/>
              </a:spcBef>
              <a:spcAft>
                <a:spcPts val="0"/>
              </a:spcAft>
              <a:buClr>
                <a:srgbClr val="FFFFFF"/>
              </a:buClr>
              <a:buSzPts val="2400"/>
              <a:buFont typeface="Arial"/>
              <a:buNone/>
            </a:pPr>
            <a:r>
              <a:rPr b="0" i="0" lang="en" sz="2400" u="none" cap="none" strike="noStrike">
                <a:solidFill>
                  <a:srgbClr val="FFFFFF"/>
                </a:solidFill>
                <a:latin typeface="Arial"/>
                <a:ea typeface="Arial"/>
                <a:cs typeface="Arial"/>
                <a:sym typeface="Arial"/>
              </a:rPr>
              <a:t>Re-launching an iconic brand</a:t>
            </a:r>
            <a:endParaRPr b="0" i="0" sz="1100" u="none" cap="none" strike="noStrike">
              <a:solidFill>
                <a:srgbClr val="000000"/>
              </a:solidFill>
              <a:latin typeface="Arial"/>
              <a:ea typeface="Arial"/>
              <a:cs typeface="Arial"/>
              <a:sym typeface="Arial"/>
            </a:endParaRPr>
          </a:p>
        </p:txBody>
      </p:sp>
      <p:pic>
        <p:nvPicPr>
          <p:cNvPr id="1029" name="Google Shape;1029;p134"/>
          <p:cNvPicPr preferRelativeResize="0"/>
          <p:nvPr/>
        </p:nvPicPr>
        <p:blipFill rotWithShape="1">
          <a:blip r:embed="rId4">
            <a:alphaModFix/>
          </a:blip>
          <a:srcRect b="0" l="0" r="0" t="0"/>
          <a:stretch/>
        </p:blipFill>
        <p:spPr>
          <a:xfrm rot="-5400000">
            <a:off x="8481120" y="4128945"/>
            <a:ext cx="998100" cy="332700"/>
          </a:xfrm>
          <a:prstGeom prst="rect">
            <a:avLst/>
          </a:prstGeom>
          <a:noFill/>
          <a:ln>
            <a:noFill/>
          </a:ln>
        </p:spPr>
      </p:pic>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3" name="Shape 1033"/>
        <p:cNvGrpSpPr/>
        <p:nvPr/>
      </p:nvGrpSpPr>
      <p:grpSpPr>
        <a:xfrm>
          <a:off x="0" y="0"/>
          <a:ext cx="0" cy="0"/>
          <a:chOff x="0" y="0"/>
          <a:chExt cx="0" cy="0"/>
        </a:xfrm>
      </p:grpSpPr>
      <p:sp>
        <p:nvSpPr>
          <p:cNvPr id="1034" name="Google Shape;1034;p135"/>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Arial"/>
              <a:buNone/>
            </a:pPr>
            <a:r>
              <a:rPr b="1" i="0" lang="en" sz="2400" u="none" cap="none" strike="noStrike">
                <a:solidFill>
                  <a:schemeClr val="dk1"/>
                </a:solidFill>
                <a:latin typeface="Arial"/>
                <a:ea typeface="Arial"/>
                <a:cs typeface="Arial"/>
                <a:sym typeface="Arial"/>
              </a:rPr>
              <a:t>BRAND VISUAL IDENTITY</a:t>
            </a:r>
            <a:endParaRPr b="0" i="0" sz="2100" u="none" cap="none" strike="noStrike">
              <a:solidFill>
                <a:schemeClr val="dk1"/>
              </a:solidFill>
              <a:latin typeface="Arial"/>
              <a:ea typeface="Arial"/>
              <a:cs typeface="Arial"/>
              <a:sym typeface="Arial"/>
            </a:endParaRPr>
          </a:p>
        </p:txBody>
      </p:sp>
      <p:pic>
        <p:nvPicPr>
          <p:cNvPr id="1035" name="Google Shape;1035;p135"/>
          <p:cNvPicPr preferRelativeResize="0"/>
          <p:nvPr/>
        </p:nvPicPr>
        <p:blipFill rotWithShape="1">
          <a:blip r:embed="rId3">
            <a:alphaModFix/>
          </a:blip>
          <a:srcRect b="56712" l="28620" r="12393" t="23616"/>
          <a:stretch/>
        </p:blipFill>
        <p:spPr>
          <a:xfrm>
            <a:off x="3381143" y="1145239"/>
            <a:ext cx="2381700" cy="446400"/>
          </a:xfrm>
          <a:prstGeom prst="rect">
            <a:avLst/>
          </a:prstGeom>
          <a:noFill/>
          <a:ln>
            <a:noFill/>
          </a:ln>
        </p:spPr>
      </p:pic>
      <p:sp>
        <p:nvSpPr>
          <p:cNvPr id="1036" name="Google Shape;1036;p135"/>
          <p:cNvSpPr/>
          <p:nvPr/>
        </p:nvSpPr>
        <p:spPr>
          <a:xfrm>
            <a:off x="539288" y="1606857"/>
            <a:ext cx="8180700" cy="8310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Arial"/>
                <a:ea typeface="Arial"/>
                <a:cs typeface="Arial"/>
                <a:sym typeface="Arial"/>
              </a:rPr>
              <a:t>Taking a cue from brand Lenovo’s visual identity, we have used those design elements in a </a:t>
            </a:r>
            <a:r>
              <a:rPr b="0" i="0" lang="en" sz="1400" u="none" cap="none" strike="noStrike">
                <a:solidFill>
                  <a:schemeClr val="accent1"/>
                </a:solidFill>
                <a:latin typeface="Arial"/>
                <a:ea typeface="Arial"/>
                <a:cs typeface="Arial"/>
                <a:sym typeface="Arial"/>
              </a:rPr>
              <a:t>‘more is more’</a:t>
            </a:r>
            <a:r>
              <a:rPr b="0" i="0" lang="en" sz="1400" u="none" cap="none" strike="noStrike">
                <a:solidFill>
                  <a:schemeClr val="dk1"/>
                </a:solidFill>
                <a:latin typeface="Arial"/>
                <a:ea typeface="Arial"/>
                <a:cs typeface="Arial"/>
                <a:sym typeface="Arial"/>
              </a:rPr>
              <a:t> way to develop the </a:t>
            </a:r>
            <a:r>
              <a:rPr b="1" i="0" lang="en" sz="1400" u="none" cap="none" strike="noStrike">
                <a:solidFill>
                  <a:schemeClr val="dk1"/>
                </a:solidFill>
                <a:latin typeface="Arial"/>
                <a:ea typeface="Arial"/>
                <a:cs typeface="Arial"/>
                <a:sym typeface="Arial"/>
              </a:rPr>
              <a:t>Moto</a:t>
            </a:r>
            <a:r>
              <a:rPr b="0" i="0" lang="en" sz="1400" u="none" cap="none" strike="noStrike">
                <a:solidFill>
                  <a:schemeClr val="dk1"/>
                </a:solidFill>
                <a:latin typeface="Arial"/>
                <a:ea typeface="Arial"/>
                <a:cs typeface="Arial"/>
                <a:sym typeface="Arial"/>
              </a:rPr>
              <a:t> brand. An eclectic mix of photography, illustration, color and graphics have been brought together to create a </a:t>
            </a:r>
            <a:r>
              <a:rPr b="0" i="0" lang="en" sz="1500" u="none" cap="none" strike="noStrike">
                <a:solidFill>
                  <a:srgbClr val="980000"/>
                </a:solidFill>
                <a:latin typeface="Arial"/>
                <a:ea typeface="Arial"/>
                <a:cs typeface="Arial"/>
                <a:sym typeface="Arial"/>
              </a:rPr>
              <a:t>Bold, but premium. Fashionable, yet fun.</a:t>
            </a:r>
            <a:r>
              <a:rPr b="0" i="0" lang="en" sz="1400" u="none" cap="none" strike="noStrike">
                <a:solidFill>
                  <a:schemeClr val="dk1"/>
                </a:solidFill>
                <a:latin typeface="Arial"/>
                <a:ea typeface="Arial"/>
                <a:cs typeface="Arial"/>
                <a:sym typeface="Arial"/>
              </a:rPr>
              <a:t> look and feel.</a:t>
            </a:r>
            <a:endParaRPr b="0" i="0" sz="15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 sz="900" u="sng" cap="none" strike="noStrike">
                <a:solidFill>
                  <a:schemeClr val="dk1"/>
                </a:solidFill>
                <a:latin typeface="Arial"/>
                <a:ea typeface="Arial"/>
                <a:cs typeface="Arial"/>
                <a:sym typeface="Arial"/>
              </a:rPr>
              <a:t>For detailed information on branding and VI guidelines please refer to the </a:t>
            </a:r>
            <a:r>
              <a:rPr b="1" i="0" lang="en" sz="900" u="sng" cap="none" strike="noStrike">
                <a:solidFill>
                  <a:schemeClr val="dk1"/>
                </a:solidFill>
                <a:latin typeface="Arial"/>
                <a:ea typeface="Arial"/>
                <a:cs typeface="Arial"/>
                <a:sym typeface="Arial"/>
              </a:rPr>
              <a:t>Moto Collective</a:t>
            </a:r>
            <a:endParaRPr b="0" i="0" sz="900" u="sng" cap="none" strike="noStrike">
              <a:solidFill>
                <a:schemeClr val="dk1"/>
              </a:solidFill>
              <a:latin typeface="Arial"/>
              <a:ea typeface="Arial"/>
              <a:cs typeface="Arial"/>
              <a:sym typeface="Arial"/>
            </a:endParaRPr>
          </a:p>
        </p:txBody>
      </p:sp>
      <p:grpSp>
        <p:nvGrpSpPr>
          <p:cNvPr id="1037" name="Google Shape;1037;p135"/>
          <p:cNvGrpSpPr/>
          <p:nvPr/>
        </p:nvGrpSpPr>
        <p:grpSpPr>
          <a:xfrm>
            <a:off x="1634216" y="2697073"/>
            <a:ext cx="5874034" cy="2076997"/>
            <a:chOff x="2874388" y="3804097"/>
            <a:chExt cx="7832045" cy="2769329"/>
          </a:xfrm>
        </p:grpSpPr>
        <p:pic>
          <p:nvPicPr>
            <p:cNvPr id="1038" name="Google Shape;1038;p135"/>
            <p:cNvPicPr preferRelativeResize="0"/>
            <p:nvPr/>
          </p:nvPicPr>
          <p:blipFill rotWithShape="1">
            <a:blip r:embed="rId4">
              <a:alphaModFix/>
            </a:blip>
            <a:srcRect b="0" l="0" r="0" t="0"/>
            <a:stretch/>
          </p:blipFill>
          <p:spPr>
            <a:xfrm>
              <a:off x="2874388" y="3804097"/>
              <a:ext cx="1960259" cy="2769328"/>
            </a:xfrm>
            <a:prstGeom prst="rect">
              <a:avLst/>
            </a:prstGeom>
            <a:noFill/>
            <a:ln>
              <a:noFill/>
            </a:ln>
          </p:spPr>
        </p:pic>
        <p:pic>
          <p:nvPicPr>
            <p:cNvPr id="1039" name="Google Shape;1039;p135"/>
            <p:cNvPicPr preferRelativeResize="0"/>
            <p:nvPr/>
          </p:nvPicPr>
          <p:blipFill rotWithShape="1">
            <a:blip r:embed="rId5">
              <a:alphaModFix/>
            </a:blip>
            <a:srcRect b="0" l="0" r="0" t="0"/>
            <a:stretch/>
          </p:blipFill>
          <p:spPr>
            <a:xfrm>
              <a:off x="4834650" y="3804097"/>
              <a:ext cx="1953736" cy="2769328"/>
            </a:xfrm>
            <a:prstGeom prst="rect">
              <a:avLst/>
            </a:prstGeom>
            <a:noFill/>
            <a:ln>
              <a:noFill/>
            </a:ln>
          </p:spPr>
        </p:pic>
        <p:pic>
          <p:nvPicPr>
            <p:cNvPr id="1040" name="Google Shape;1040;p135"/>
            <p:cNvPicPr preferRelativeResize="0"/>
            <p:nvPr/>
          </p:nvPicPr>
          <p:blipFill rotWithShape="1">
            <a:blip r:embed="rId6">
              <a:alphaModFix/>
            </a:blip>
            <a:srcRect b="0" l="0" r="0" t="0"/>
            <a:stretch/>
          </p:blipFill>
          <p:spPr>
            <a:xfrm>
              <a:off x="8744825" y="3804097"/>
              <a:ext cx="1961608" cy="2769329"/>
            </a:xfrm>
            <a:prstGeom prst="rect">
              <a:avLst/>
            </a:prstGeom>
            <a:noFill/>
            <a:ln>
              <a:noFill/>
            </a:ln>
          </p:spPr>
        </p:pic>
        <p:pic>
          <p:nvPicPr>
            <p:cNvPr id="1041" name="Google Shape;1041;p135"/>
            <p:cNvPicPr preferRelativeResize="0"/>
            <p:nvPr/>
          </p:nvPicPr>
          <p:blipFill rotWithShape="1">
            <a:blip r:embed="rId7">
              <a:alphaModFix/>
            </a:blip>
            <a:srcRect b="0" l="0" r="0" t="0"/>
            <a:stretch/>
          </p:blipFill>
          <p:spPr>
            <a:xfrm>
              <a:off x="6788375" y="3804097"/>
              <a:ext cx="1956441" cy="2769329"/>
            </a:xfrm>
            <a:prstGeom prst="rect">
              <a:avLst/>
            </a:prstGeom>
            <a:noFill/>
            <a:ln>
              <a:noFill/>
            </a:ln>
          </p:spPr>
        </p:pic>
      </p:grpSp>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5" name="Shape 1045"/>
        <p:cNvGrpSpPr/>
        <p:nvPr/>
      </p:nvGrpSpPr>
      <p:grpSpPr>
        <a:xfrm>
          <a:off x="0" y="0"/>
          <a:ext cx="0" cy="0"/>
          <a:chOff x="0" y="0"/>
          <a:chExt cx="0" cy="0"/>
        </a:xfrm>
      </p:grpSpPr>
      <p:sp>
        <p:nvSpPr>
          <p:cNvPr id="1046" name="Google Shape;1046;p136"/>
          <p:cNvSpPr txBox="1"/>
          <p:nvPr>
            <p:ph idx="11" type="ftr"/>
          </p:nvPr>
        </p:nvSpPr>
        <p:spPr>
          <a:xfrm>
            <a:off x="164877" y="4998864"/>
            <a:ext cx="2896200" cy="69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 sz="500" u="none" cap="none" strike="noStrike">
                <a:solidFill>
                  <a:schemeClr val="dk1"/>
                </a:solidFill>
                <a:latin typeface="Arial"/>
                <a:ea typeface="Arial"/>
                <a:cs typeface="Arial"/>
                <a:sym typeface="Arial"/>
              </a:rPr>
              <a:t>2016 Motorola, a Lenovo Company. All rights reserved.</a:t>
            </a:r>
            <a:endParaRPr b="0" i="0" sz="500" u="none" cap="none" strike="noStrike">
              <a:solidFill>
                <a:schemeClr val="dk1"/>
              </a:solidFill>
              <a:latin typeface="Arial"/>
              <a:ea typeface="Arial"/>
              <a:cs typeface="Arial"/>
              <a:sym typeface="Arial"/>
            </a:endParaRPr>
          </a:p>
        </p:txBody>
      </p:sp>
      <p:pic>
        <p:nvPicPr>
          <p:cNvPr id="1047" name="Google Shape;1047;p136"/>
          <p:cNvPicPr preferRelativeResize="0"/>
          <p:nvPr/>
        </p:nvPicPr>
        <p:blipFill rotWithShape="1">
          <a:blip r:embed="rId3">
            <a:alphaModFix/>
          </a:blip>
          <a:srcRect b="0" l="11861" r="16118" t="0"/>
          <a:stretch/>
        </p:blipFill>
        <p:spPr>
          <a:xfrm>
            <a:off x="0" y="-1987"/>
            <a:ext cx="4892868" cy="2191031"/>
          </a:xfrm>
          <a:prstGeom prst="rect">
            <a:avLst/>
          </a:prstGeom>
          <a:noFill/>
          <a:ln>
            <a:noFill/>
          </a:ln>
        </p:spPr>
      </p:pic>
      <p:pic>
        <p:nvPicPr>
          <p:cNvPr id="1048" name="Google Shape;1048;p136"/>
          <p:cNvPicPr preferRelativeResize="0"/>
          <p:nvPr/>
        </p:nvPicPr>
        <p:blipFill rotWithShape="1">
          <a:blip r:embed="rId4">
            <a:alphaModFix/>
          </a:blip>
          <a:srcRect b="0" l="0" r="0" t="0"/>
          <a:stretch/>
        </p:blipFill>
        <p:spPr>
          <a:xfrm>
            <a:off x="4621731" y="2950482"/>
            <a:ext cx="4521091" cy="2191031"/>
          </a:xfrm>
          <a:prstGeom prst="rect">
            <a:avLst/>
          </a:prstGeom>
          <a:noFill/>
          <a:ln>
            <a:noFill/>
          </a:ln>
        </p:spPr>
      </p:pic>
      <p:pic>
        <p:nvPicPr>
          <p:cNvPr id="1049" name="Google Shape;1049;p136"/>
          <p:cNvPicPr preferRelativeResize="0"/>
          <p:nvPr/>
        </p:nvPicPr>
        <p:blipFill rotWithShape="1">
          <a:blip r:embed="rId5">
            <a:alphaModFix/>
          </a:blip>
          <a:srcRect b="0" l="18742" r="3618" t="0"/>
          <a:stretch/>
        </p:blipFill>
        <p:spPr>
          <a:xfrm>
            <a:off x="0" y="2950481"/>
            <a:ext cx="5456021" cy="2191031"/>
          </a:xfrm>
          <a:prstGeom prst="rect">
            <a:avLst/>
          </a:prstGeom>
          <a:noFill/>
          <a:ln>
            <a:noFill/>
          </a:ln>
        </p:spPr>
      </p:pic>
      <p:pic>
        <p:nvPicPr>
          <p:cNvPr id="1050" name="Google Shape;1050;p136"/>
          <p:cNvPicPr preferRelativeResize="0"/>
          <p:nvPr/>
        </p:nvPicPr>
        <p:blipFill rotWithShape="1">
          <a:blip r:embed="rId6">
            <a:alphaModFix/>
          </a:blip>
          <a:srcRect b="0" l="0" r="0" t="0"/>
          <a:stretch/>
        </p:blipFill>
        <p:spPr>
          <a:xfrm>
            <a:off x="4892868" y="-1987"/>
            <a:ext cx="4251132" cy="2191032"/>
          </a:xfrm>
          <a:prstGeom prst="rect">
            <a:avLst/>
          </a:prstGeom>
          <a:noFill/>
          <a:ln>
            <a:noFill/>
          </a:ln>
        </p:spPr>
      </p:pic>
      <p:sp>
        <p:nvSpPr>
          <p:cNvPr id="1051" name="Google Shape;1051;p136"/>
          <p:cNvSpPr/>
          <p:nvPr/>
        </p:nvSpPr>
        <p:spPr>
          <a:xfrm>
            <a:off x="0" y="2116819"/>
            <a:ext cx="9144000" cy="833700"/>
          </a:xfrm>
          <a:prstGeom prst="rect">
            <a:avLst/>
          </a:prstGeom>
          <a:solidFill>
            <a:srgbClr val="00000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FFFF00"/>
                </a:solidFill>
                <a:latin typeface="Arial"/>
                <a:ea typeface="Arial"/>
                <a:cs typeface="Arial"/>
                <a:sym typeface="Arial"/>
              </a:rPr>
              <a:t>‘more </a:t>
            </a:r>
            <a:r>
              <a:rPr b="0" i="0" lang="en" sz="3000" u="none" cap="none" strike="noStrike">
                <a:solidFill>
                  <a:schemeClr val="lt1"/>
                </a:solidFill>
                <a:latin typeface="Arial"/>
                <a:ea typeface="Arial"/>
                <a:cs typeface="Arial"/>
                <a:sym typeface="Arial"/>
              </a:rPr>
              <a:t>is</a:t>
            </a:r>
            <a:r>
              <a:rPr b="0" i="0" lang="en" sz="3000" u="none" cap="none" strike="noStrike">
                <a:solidFill>
                  <a:srgbClr val="FFFF00"/>
                </a:solidFill>
                <a:latin typeface="Arial"/>
                <a:ea typeface="Arial"/>
                <a:cs typeface="Arial"/>
                <a:sym typeface="Arial"/>
              </a:rPr>
              <a:t> </a:t>
            </a:r>
            <a:r>
              <a:rPr b="0" i="0" lang="en" sz="3000" u="none" cap="none" strike="noStrike">
                <a:solidFill>
                  <a:srgbClr val="FFC000"/>
                </a:solidFill>
                <a:latin typeface="Arial"/>
                <a:ea typeface="Arial"/>
                <a:cs typeface="Arial"/>
                <a:sym typeface="Arial"/>
              </a:rPr>
              <a:t>more’</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rPr b="1" i="0" lang="en" sz="1800" u="none" cap="none" strike="noStrike">
                <a:solidFill>
                  <a:srgbClr val="FFFFFF"/>
                </a:solidFill>
                <a:latin typeface="Arial"/>
                <a:ea typeface="Arial"/>
                <a:cs typeface="Arial"/>
                <a:sym typeface="Arial"/>
              </a:rPr>
              <a:t>Bold, but premium. Fashionable, yet fun.</a:t>
            </a:r>
            <a:endParaRPr b="1" i="0" sz="1800" u="none" cap="none" strike="noStrike">
              <a:solidFill>
                <a:srgbClr val="FFFFFF"/>
              </a:solidFill>
              <a:latin typeface="Arial"/>
              <a:ea typeface="Arial"/>
              <a:cs typeface="Arial"/>
              <a:sym typeface="Arial"/>
            </a:endParaRPr>
          </a:p>
        </p:txBody>
      </p:sp>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5" name="Shape 1055"/>
        <p:cNvGrpSpPr/>
        <p:nvPr/>
      </p:nvGrpSpPr>
      <p:grpSpPr>
        <a:xfrm>
          <a:off x="0" y="0"/>
          <a:ext cx="0" cy="0"/>
          <a:chOff x="0" y="0"/>
          <a:chExt cx="0" cy="0"/>
        </a:xfrm>
      </p:grpSpPr>
      <p:grpSp>
        <p:nvGrpSpPr>
          <p:cNvPr id="1056" name="Google Shape;1056;p137"/>
          <p:cNvGrpSpPr/>
          <p:nvPr/>
        </p:nvGrpSpPr>
        <p:grpSpPr>
          <a:xfrm>
            <a:off x="2536517" y="1114734"/>
            <a:ext cx="3868641" cy="3871413"/>
            <a:chOff x="442735" y="1624592"/>
            <a:chExt cx="4937640" cy="4942440"/>
          </a:xfrm>
        </p:grpSpPr>
        <p:sp>
          <p:nvSpPr>
            <p:cNvPr id="1057" name="Google Shape;1057;p137"/>
            <p:cNvSpPr/>
            <p:nvPr/>
          </p:nvSpPr>
          <p:spPr>
            <a:xfrm>
              <a:off x="3734575" y="3276980"/>
              <a:ext cx="1645800" cy="1651500"/>
            </a:xfrm>
            <a:prstGeom prst="rect">
              <a:avLst/>
            </a:prstGeom>
            <a:noFill/>
            <a:ln cap="flat" cmpd="sng" w="2540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8" name="Google Shape;1058;p137"/>
            <p:cNvSpPr/>
            <p:nvPr/>
          </p:nvSpPr>
          <p:spPr>
            <a:xfrm>
              <a:off x="442735" y="3276980"/>
              <a:ext cx="1645800" cy="1645800"/>
            </a:xfrm>
            <a:prstGeom prst="rect">
              <a:avLst/>
            </a:prstGeom>
            <a:noFill/>
            <a:ln cap="flat" cmpd="sng" w="2540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9" name="Google Shape;1059;p137"/>
            <p:cNvSpPr/>
            <p:nvPr/>
          </p:nvSpPr>
          <p:spPr>
            <a:xfrm>
              <a:off x="2088655" y="4921232"/>
              <a:ext cx="1645800" cy="1645800"/>
            </a:xfrm>
            <a:prstGeom prst="rect">
              <a:avLst/>
            </a:prstGeom>
            <a:noFill/>
            <a:ln cap="flat" cmpd="sng" w="2540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0" name="Google Shape;1060;p137"/>
            <p:cNvSpPr/>
            <p:nvPr/>
          </p:nvSpPr>
          <p:spPr>
            <a:xfrm>
              <a:off x="2088655" y="1624592"/>
              <a:ext cx="1645800" cy="1645800"/>
            </a:xfrm>
            <a:prstGeom prst="rect">
              <a:avLst/>
            </a:prstGeom>
            <a:noFill/>
            <a:ln cap="flat" cmpd="sng" w="2540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61" name="Google Shape;1061;p137"/>
            <p:cNvSpPr/>
            <p:nvPr/>
          </p:nvSpPr>
          <p:spPr>
            <a:xfrm>
              <a:off x="2088655" y="1624592"/>
              <a:ext cx="1645800" cy="1569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Our</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motivation</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To push beyond</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the expected</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and live a life less</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ordinary.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1062" name="Google Shape;1062;p137"/>
            <p:cNvSpPr/>
            <p:nvPr/>
          </p:nvSpPr>
          <p:spPr>
            <a:xfrm>
              <a:off x="3734575" y="3293761"/>
              <a:ext cx="1645800" cy="1569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What we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promise</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We challenge</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convention to</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liberate you from</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the ordinary.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63" name="Google Shape;1063;p137"/>
            <p:cNvSpPr/>
            <p:nvPr/>
          </p:nvSpPr>
          <p:spPr>
            <a:xfrm>
              <a:off x="442735" y="3263332"/>
              <a:ext cx="1828800" cy="1662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What we do </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Innovative</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products that</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deliver a better</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mobile lifestyle.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64" name="Google Shape;1064;p137"/>
            <p:cNvSpPr/>
            <p:nvPr/>
          </p:nvSpPr>
          <p:spPr>
            <a:xfrm>
              <a:off x="2088656" y="4922900"/>
              <a:ext cx="1645800" cy="923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Our attitude</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We are: lively not</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hectic, unexpected</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not silly, and bold</a:t>
              </a:r>
              <a:endParaRPr b="0" i="0" sz="11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800"/>
                <a:buFont typeface="Arial"/>
                <a:buNone/>
              </a:pPr>
              <a:r>
                <a:rPr b="0" i="0" lang="en" sz="1100" u="none" cap="none" strike="noStrike">
                  <a:solidFill>
                    <a:srgbClr val="000000"/>
                  </a:solidFill>
                  <a:latin typeface="Arial"/>
                  <a:ea typeface="Arial"/>
                  <a:cs typeface="Arial"/>
                  <a:sym typeface="Arial"/>
                </a:rPr>
                <a:t>not aloof.</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sp>
        <p:nvSpPr>
          <p:cNvPr id="1065" name="Google Shape;1065;p137"/>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Arial"/>
              <a:buNone/>
            </a:pPr>
            <a:r>
              <a:rPr b="1" i="0" lang="en" sz="2400" u="none" cap="none" strike="noStrike">
                <a:solidFill>
                  <a:schemeClr val="dk1"/>
                </a:solidFill>
                <a:latin typeface="Arial"/>
                <a:ea typeface="Arial"/>
                <a:cs typeface="Arial"/>
                <a:sym typeface="Arial"/>
              </a:rPr>
              <a:t>BRAND STRATEGY</a:t>
            </a:r>
            <a:endParaRPr b="0" i="0" sz="2100" u="none" cap="none" strike="noStrike">
              <a:solidFill>
                <a:schemeClr val="dk1"/>
              </a:solidFill>
              <a:latin typeface="Arial"/>
              <a:ea typeface="Arial"/>
              <a:cs typeface="Arial"/>
              <a:sym typeface="Arial"/>
            </a:endParaRPr>
          </a:p>
        </p:txBody>
      </p:sp>
      <p:pic>
        <p:nvPicPr>
          <p:cNvPr id="1066" name="Google Shape;1066;p137"/>
          <p:cNvPicPr preferRelativeResize="0"/>
          <p:nvPr/>
        </p:nvPicPr>
        <p:blipFill rotWithShape="1">
          <a:blip r:embed="rId3">
            <a:alphaModFix/>
          </a:blip>
          <a:srcRect b="0" l="5121" r="5957" t="0"/>
          <a:stretch/>
        </p:blipFill>
        <p:spPr>
          <a:xfrm>
            <a:off x="3944349" y="2534981"/>
            <a:ext cx="1053105" cy="1030912"/>
          </a:xfrm>
          <a:prstGeom prst="rect">
            <a:avLst/>
          </a:prstGeom>
          <a:noFill/>
          <a:ln>
            <a:noFill/>
          </a:ln>
        </p:spPr>
      </p:pic>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0" name="Shape 1070"/>
        <p:cNvGrpSpPr/>
        <p:nvPr/>
      </p:nvGrpSpPr>
      <p:grpSpPr>
        <a:xfrm>
          <a:off x="0" y="0"/>
          <a:ext cx="0" cy="0"/>
          <a:chOff x="0" y="0"/>
          <a:chExt cx="0" cy="0"/>
        </a:xfrm>
      </p:grpSpPr>
      <p:sp>
        <p:nvSpPr>
          <p:cNvPr id="1071" name="Google Shape;1071;p138"/>
          <p:cNvSpPr/>
          <p:nvPr/>
        </p:nvSpPr>
        <p:spPr>
          <a:xfrm>
            <a:off x="0" y="0"/>
            <a:ext cx="3354900" cy="11712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2" name="Google Shape;1072;p138"/>
          <p:cNvPicPr preferRelativeResize="0"/>
          <p:nvPr/>
        </p:nvPicPr>
        <p:blipFill rotWithShape="1">
          <a:blip r:embed="rId3">
            <a:alphaModFix/>
          </a:blip>
          <a:srcRect b="0" l="0" r="0" t="0"/>
          <a:stretch/>
        </p:blipFill>
        <p:spPr>
          <a:xfrm>
            <a:off x="3354798" y="2554025"/>
            <a:ext cx="3154125" cy="2583225"/>
          </a:xfrm>
          <a:prstGeom prst="rect">
            <a:avLst/>
          </a:prstGeom>
          <a:noFill/>
          <a:ln>
            <a:noFill/>
          </a:ln>
        </p:spPr>
      </p:pic>
      <p:pic>
        <p:nvPicPr>
          <p:cNvPr id="1073" name="Google Shape;1073;p138"/>
          <p:cNvPicPr preferRelativeResize="0"/>
          <p:nvPr/>
        </p:nvPicPr>
        <p:blipFill rotWithShape="1">
          <a:blip r:embed="rId4">
            <a:alphaModFix/>
          </a:blip>
          <a:srcRect b="0" l="0" r="0" t="0"/>
          <a:stretch/>
        </p:blipFill>
        <p:spPr>
          <a:xfrm>
            <a:off x="6508925" y="0"/>
            <a:ext cx="2634625" cy="5143500"/>
          </a:xfrm>
          <a:prstGeom prst="rect">
            <a:avLst/>
          </a:prstGeom>
          <a:noFill/>
          <a:ln>
            <a:noFill/>
          </a:ln>
        </p:spPr>
      </p:pic>
      <p:pic>
        <p:nvPicPr>
          <p:cNvPr id="1074" name="Google Shape;1074;p138"/>
          <p:cNvPicPr preferRelativeResize="0"/>
          <p:nvPr/>
        </p:nvPicPr>
        <p:blipFill rotWithShape="1">
          <a:blip r:embed="rId5">
            <a:alphaModFix/>
          </a:blip>
          <a:srcRect b="0" l="0" r="0" t="0"/>
          <a:stretch/>
        </p:blipFill>
        <p:spPr>
          <a:xfrm>
            <a:off x="3354800" y="0"/>
            <a:ext cx="3154125" cy="2583225"/>
          </a:xfrm>
          <a:prstGeom prst="rect">
            <a:avLst/>
          </a:prstGeom>
          <a:noFill/>
          <a:ln>
            <a:noFill/>
          </a:ln>
        </p:spPr>
      </p:pic>
      <p:pic>
        <p:nvPicPr>
          <p:cNvPr id="1075" name="Google Shape;1075;p138"/>
          <p:cNvPicPr preferRelativeResize="0"/>
          <p:nvPr/>
        </p:nvPicPr>
        <p:blipFill rotWithShape="1">
          <a:blip r:embed="rId6">
            <a:alphaModFix/>
          </a:blip>
          <a:srcRect b="0" l="0" r="0" t="0"/>
          <a:stretch/>
        </p:blipFill>
        <p:spPr>
          <a:xfrm>
            <a:off x="0" y="1171075"/>
            <a:ext cx="3354800" cy="3972425"/>
          </a:xfrm>
          <a:prstGeom prst="rect">
            <a:avLst/>
          </a:prstGeom>
          <a:noFill/>
          <a:ln>
            <a:noFill/>
          </a:ln>
        </p:spPr>
      </p:pic>
      <p:sp>
        <p:nvSpPr>
          <p:cNvPr id="1076" name="Google Shape;1076;p138"/>
          <p:cNvSpPr txBox="1"/>
          <p:nvPr/>
        </p:nvSpPr>
        <p:spPr>
          <a:xfrm>
            <a:off x="4057723" y="2436988"/>
            <a:ext cx="1818000" cy="15930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9800"/>
              <a:buFont typeface="Arial"/>
              <a:buNone/>
            </a:pPr>
            <a:r>
              <a:rPr b="0" i="0" lang="en" sz="6000" u="none" cap="none" strike="noStrike">
                <a:solidFill>
                  <a:srgbClr val="FFFFFF"/>
                </a:solidFill>
                <a:latin typeface="Arial"/>
                <a:ea typeface="Arial"/>
                <a:cs typeface="Arial"/>
                <a:sym typeface="Arial"/>
              </a:rPr>
              <a:t>one</a:t>
            </a:r>
            <a:endParaRPr b="0" i="0" sz="6000" u="none" cap="none" strike="noStrike">
              <a:solidFill>
                <a:srgbClr val="FFFFFF"/>
              </a:solidFill>
              <a:latin typeface="Arial"/>
              <a:ea typeface="Arial"/>
              <a:cs typeface="Arial"/>
              <a:sym typeface="Arial"/>
            </a:endParaRPr>
          </a:p>
        </p:txBody>
      </p:sp>
      <p:sp>
        <p:nvSpPr>
          <p:cNvPr id="1077" name="Google Shape;1077;p138"/>
          <p:cNvSpPr txBox="1"/>
          <p:nvPr/>
        </p:nvSpPr>
        <p:spPr>
          <a:xfrm>
            <a:off x="6849367" y="-272197"/>
            <a:ext cx="1830000" cy="15918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9800"/>
              <a:buFont typeface="Arial"/>
              <a:buNone/>
            </a:pPr>
            <a:r>
              <a:rPr b="0" i="0" lang="en" sz="7200" u="none" cap="none" strike="noStrike">
                <a:solidFill>
                  <a:srgbClr val="FFFFFF"/>
                </a:solidFill>
                <a:latin typeface="Arial"/>
                <a:ea typeface="Arial"/>
                <a:cs typeface="Arial"/>
                <a:sym typeface="Arial"/>
              </a:rPr>
              <a:t>e</a:t>
            </a:r>
            <a:endParaRPr b="0" i="0" sz="1100" u="none" cap="none" strike="noStrike">
              <a:solidFill>
                <a:srgbClr val="000000"/>
              </a:solidFill>
              <a:latin typeface="Arial"/>
              <a:ea typeface="Arial"/>
              <a:cs typeface="Arial"/>
              <a:sym typeface="Arial"/>
            </a:endParaRPr>
          </a:p>
        </p:txBody>
      </p:sp>
      <p:sp>
        <p:nvSpPr>
          <p:cNvPr id="1078" name="Google Shape;1078;p138"/>
          <p:cNvSpPr txBox="1"/>
          <p:nvPr/>
        </p:nvSpPr>
        <p:spPr>
          <a:xfrm>
            <a:off x="862193" y="778534"/>
            <a:ext cx="1830000" cy="15930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9800"/>
              <a:buFont typeface="Arial"/>
              <a:buNone/>
            </a:pPr>
            <a:r>
              <a:rPr b="0" i="0" lang="en" sz="9800" u="none" cap="none" strike="noStrike">
                <a:solidFill>
                  <a:srgbClr val="FFFFFF"/>
                </a:solidFill>
                <a:latin typeface="Arial"/>
                <a:ea typeface="Arial"/>
                <a:cs typeface="Arial"/>
                <a:sym typeface="Arial"/>
              </a:rPr>
              <a:t>z</a:t>
            </a:r>
            <a:endParaRPr b="0" i="0" sz="1100" u="none" cap="none" strike="noStrike">
              <a:solidFill>
                <a:srgbClr val="000000"/>
              </a:solidFill>
              <a:latin typeface="Arial"/>
              <a:ea typeface="Arial"/>
              <a:cs typeface="Arial"/>
              <a:sym typeface="Arial"/>
            </a:endParaRPr>
          </a:p>
        </p:txBody>
      </p:sp>
      <p:sp>
        <p:nvSpPr>
          <p:cNvPr id="1079" name="Google Shape;1079;p138"/>
          <p:cNvSpPr txBox="1"/>
          <p:nvPr/>
        </p:nvSpPr>
        <p:spPr>
          <a:xfrm>
            <a:off x="7039205" y="4364975"/>
            <a:ext cx="1830000" cy="4155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EVERYDAY</a:t>
            </a:r>
            <a:endParaRPr b="0" i="0" sz="1100" u="none" cap="none" strike="noStrike">
              <a:solidFill>
                <a:srgbClr val="FFFFFF"/>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ENTERTAINMENT</a:t>
            </a:r>
            <a:endParaRPr b="0" i="0" sz="1100" u="none" cap="none" strike="noStrike">
              <a:solidFill>
                <a:srgbClr val="FFFFFF"/>
              </a:solidFill>
              <a:latin typeface="Helvetica Neue"/>
              <a:ea typeface="Helvetica Neue"/>
              <a:cs typeface="Helvetica Neue"/>
              <a:sym typeface="Helvetica Neue"/>
            </a:endParaRPr>
          </a:p>
        </p:txBody>
      </p:sp>
      <p:sp>
        <p:nvSpPr>
          <p:cNvPr id="1080" name="Google Shape;1080;p138"/>
          <p:cNvSpPr txBox="1"/>
          <p:nvPr/>
        </p:nvSpPr>
        <p:spPr>
          <a:xfrm>
            <a:off x="4133935" y="2111930"/>
            <a:ext cx="1818000" cy="4155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PREMIUM </a:t>
            </a:r>
            <a:endParaRPr b="0" i="0" sz="1100" u="none" cap="none" strike="noStrike">
              <a:solidFill>
                <a:srgbClr val="FFFFFF"/>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FOR ALL</a:t>
            </a:r>
            <a:endParaRPr b="0" i="0" sz="1100" u="none" cap="none" strike="noStrike">
              <a:solidFill>
                <a:srgbClr val="000000"/>
              </a:solidFill>
              <a:latin typeface="Arial"/>
              <a:ea typeface="Arial"/>
              <a:cs typeface="Arial"/>
              <a:sym typeface="Arial"/>
            </a:endParaRPr>
          </a:p>
        </p:txBody>
      </p:sp>
      <p:sp>
        <p:nvSpPr>
          <p:cNvPr id="1081" name="Google Shape;1081;p138"/>
          <p:cNvSpPr txBox="1"/>
          <p:nvPr/>
        </p:nvSpPr>
        <p:spPr>
          <a:xfrm>
            <a:off x="908981" y="4614788"/>
            <a:ext cx="1830000" cy="4155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UNLIMITED</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POSSIBILITIES</a:t>
            </a:r>
            <a:endParaRPr b="0" i="0" sz="1100" u="none" cap="none" strike="noStrike">
              <a:solidFill>
                <a:srgbClr val="000000"/>
              </a:solidFill>
              <a:latin typeface="Arial"/>
              <a:ea typeface="Arial"/>
              <a:cs typeface="Arial"/>
              <a:sym typeface="Arial"/>
            </a:endParaRPr>
          </a:p>
        </p:txBody>
      </p:sp>
      <p:pic>
        <p:nvPicPr>
          <p:cNvPr id="1082" name="Google Shape;1082;p138"/>
          <p:cNvPicPr preferRelativeResize="0"/>
          <p:nvPr/>
        </p:nvPicPr>
        <p:blipFill rotWithShape="1">
          <a:blip r:embed="rId7">
            <a:alphaModFix/>
          </a:blip>
          <a:srcRect b="0" l="0" r="0" t="0"/>
          <a:stretch/>
        </p:blipFill>
        <p:spPr>
          <a:xfrm>
            <a:off x="815619" y="2292463"/>
            <a:ext cx="1723563" cy="2018382"/>
          </a:xfrm>
          <a:prstGeom prst="rect">
            <a:avLst/>
          </a:prstGeom>
          <a:noFill/>
          <a:ln>
            <a:noFill/>
          </a:ln>
        </p:spPr>
      </p:pic>
      <p:sp>
        <p:nvSpPr>
          <p:cNvPr id="1083" name="Google Shape;1083;p138"/>
          <p:cNvSpPr txBox="1"/>
          <p:nvPr/>
        </p:nvSpPr>
        <p:spPr>
          <a:xfrm>
            <a:off x="4455319" y="2418159"/>
            <a:ext cx="233400" cy="307200"/>
          </a:xfrm>
          <a:prstGeom prst="rect">
            <a:avLst/>
          </a:prstGeom>
          <a:noFill/>
          <a:ln>
            <a:noFill/>
          </a:ln>
        </p:spPr>
        <p:txBody>
          <a:bodyPr anchorCtr="0" anchor="t" bIns="45700" lIns="91450" spcFirstLastPara="1" rIns="9145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
        <p:nvSpPr>
          <p:cNvPr id="1084" name="Google Shape;1084;p138"/>
          <p:cNvSpPr txBox="1"/>
          <p:nvPr/>
        </p:nvSpPr>
        <p:spPr>
          <a:xfrm>
            <a:off x="4455319" y="2418159"/>
            <a:ext cx="233400" cy="307200"/>
          </a:xfrm>
          <a:prstGeom prst="rect">
            <a:avLst/>
          </a:prstGeom>
          <a:noFill/>
          <a:ln>
            <a:noFill/>
          </a:ln>
        </p:spPr>
        <p:txBody>
          <a:bodyPr anchorCtr="0" anchor="t" bIns="45700" lIns="91450" spcFirstLastPara="1" rIns="9145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
        <p:nvSpPr>
          <p:cNvPr id="1085" name="Google Shape;1085;p138"/>
          <p:cNvSpPr txBox="1"/>
          <p:nvPr/>
        </p:nvSpPr>
        <p:spPr>
          <a:xfrm>
            <a:off x="4455319" y="2418159"/>
            <a:ext cx="233400" cy="307200"/>
          </a:xfrm>
          <a:prstGeom prst="rect">
            <a:avLst/>
          </a:prstGeom>
          <a:noFill/>
          <a:ln>
            <a:noFill/>
          </a:ln>
        </p:spPr>
        <p:txBody>
          <a:bodyPr anchorCtr="0" anchor="t" bIns="45700" lIns="91450" spcFirstLastPara="1" rIns="91450"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pic>
        <p:nvPicPr>
          <p:cNvPr descr="Teller_deep indigo_standard_170811.png" id="1086" name="Google Shape;1086;p138"/>
          <p:cNvPicPr preferRelativeResize="0"/>
          <p:nvPr/>
        </p:nvPicPr>
        <p:blipFill rotWithShape="1">
          <a:blip r:embed="rId8">
            <a:alphaModFix/>
          </a:blip>
          <a:srcRect b="738" l="0" r="0" t="738"/>
          <a:stretch/>
        </p:blipFill>
        <p:spPr>
          <a:xfrm>
            <a:off x="4506182" y="941228"/>
            <a:ext cx="972740" cy="1099734"/>
          </a:xfrm>
          <a:prstGeom prst="rect">
            <a:avLst/>
          </a:prstGeom>
          <a:noFill/>
          <a:ln>
            <a:noFill/>
          </a:ln>
        </p:spPr>
      </p:pic>
      <p:pic>
        <p:nvPicPr>
          <p:cNvPr id="1087" name="Google Shape;1087;p138"/>
          <p:cNvPicPr preferRelativeResize="0"/>
          <p:nvPr/>
        </p:nvPicPr>
        <p:blipFill rotWithShape="1">
          <a:blip r:embed="rId9">
            <a:alphaModFix/>
          </a:blip>
          <a:srcRect b="0" l="0" r="0" t="0"/>
          <a:stretch/>
        </p:blipFill>
        <p:spPr>
          <a:xfrm>
            <a:off x="6731051" y="1376058"/>
            <a:ext cx="2186850" cy="2391393"/>
          </a:xfrm>
          <a:prstGeom prst="rect">
            <a:avLst/>
          </a:prstGeom>
          <a:noFill/>
          <a:ln>
            <a:noFill/>
          </a:ln>
        </p:spPr>
      </p:pic>
      <p:sp>
        <p:nvSpPr>
          <p:cNvPr id="1088" name="Google Shape;1088;p138"/>
          <p:cNvSpPr txBox="1"/>
          <p:nvPr/>
        </p:nvSpPr>
        <p:spPr>
          <a:xfrm>
            <a:off x="4157694" y="-308087"/>
            <a:ext cx="1479600" cy="11358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9800"/>
              <a:buFont typeface="Arial"/>
              <a:buNone/>
            </a:pPr>
            <a:r>
              <a:rPr b="0" i="0" lang="en" sz="7200" u="none" cap="none" strike="noStrike">
                <a:solidFill>
                  <a:srgbClr val="FFFFFF"/>
                </a:solidFill>
                <a:latin typeface="Arial"/>
                <a:ea typeface="Arial"/>
                <a:cs typeface="Arial"/>
                <a:sym typeface="Arial"/>
              </a:rPr>
              <a:t>g</a:t>
            </a:r>
            <a:endParaRPr b="0" i="0" sz="1100" u="none" cap="none" strike="noStrike">
              <a:solidFill>
                <a:srgbClr val="000000"/>
              </a:solidFill>
              <a:latin typeface="Arial"/>
              <a:ea typeface="Arial"/>
              <a:cs typeface="Arial"/>
              <a:sym typeface="Arial"/>
            </a:endParaRPr>
          </a:p>
        </p:txBody>
      </p:sp>
      <p:sp>
        <p:nvSpPr>
          <p:cNvPr id="1089" name="Google Shape;1089;p138"/>
          <p:cNvSpPr txBox="1"/>
          <p:nvPr/>
        </p:nvSpPr>
        <p:spPr>
          <a:xfrm>
            <a:off x="-460" y="582638"/>
            <a:ext cx="5688000" cy="6636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lt1"/>
              </a:buClr>
              <a:buSzPts val="2400"/>
              <a:buFont typeface="Arial"/>
              <a:buNone/>
            </a:pPr>
            <a:r>
              <a:rPr b="1" i="0" lang="en" sz="2400" u="none" cap="none" strike="noStrike">
                <a:solidFill>
                  <a:schemeClr val="lt1"/>
                </a:solidFill>
                <a:latin typeface="Arial"/>
                <a:ea typeface="Arial"/>
                <a:cs typeface="Arial"/>
                <a:sym typeface="Arial"/>
              </a:rPr>
              <a:t>2018 Product Portfolio</a:t>
            </a:r>
            <a:endParaRPr b="0" i="0" sz="1100" u="none" cap="none" strike="noStrike">
              <a:solidFill>
                <a:srgbClr val="000000"/>
              </a:solidFill>
              <a:latin typeface="Arial"/>
              <a:ea typeface="Arial"/>
              <a:cs typeface="Arial"/>
              <a:sym typeface="Arial"/>
            </a:endParaRPr>
          </a:p>
        </p:txBody>
      </p:sp>
      <p:pic>
        <p:nvPicPr>
          <p:cNvPr id="1090" name="Google Shape;1090;p138"/>
          <p:cNvPicPr preferRelativeResize="0"/>
          <p:nvPr/>
        </p:nvPicPr>
        <p:blipFill rotWithShape="1">
          <a:blip r:embed="rId10">
            <a:alphaModFix/>
          </a:blip>
          <a:srcRect b="0" l="0" r="0" t="0"/>
          <a:stretch/>
        </p:blipFill>
        <p:spPr>
          <a:xfrm>
            <a:off x="-32140" y="0"/>
            <a:ext cx="2346055" cy="672049"/>
          </a:xfrm>
          <a:prstGeom prst="rect">
            <a:avLst/>
          </a:prstGeom>
          <a:noFill/>
          <a:ln>
            <a:noFill/>
          </a:ln>
        </p:spPr>
      </p:pic>
      <p:pic>
        <p:nvPicPr>
          <p:cNvPr id="1091" name="Google Shape;1091;p138"/>
          <p:cNvPicPr preferRelativeResize="0"/>
          <p:nvPr/>
        </p:nvPicPr>
        <p:blipFill rotWithShape="1">
          <a:blip r:embed="rId11">
            <a:alphaModFix/>
          </a:blip>
          <a:srcRect b="0" l="0" r="0" t="0"/>
          <a:stretch/>
        </p:blipFill>
        <p:spPr>
          <a:xfrm>
            <a:off x="3786908" y="3240697"/>
            <a:ext cx="2289912" cy="1436608"/>
          </a:xfrm>
          <a:prstGeom prst="rect">
            <a:avLst/>
          </a:prstGeom>
          <a:noFill/>
          <a:ln>
            <a:noFill/>
          </a:ln>
        </p:spPr>
      </p:pic>
      <p:sp>
        <p:nvSpPr>
          <p:cNvPr id="1092" name="Google Shape;1092;p138"/>
          <p:cNvSpPr txBox="1"/>
          <p:nvPr/>
        </p:nvSpPr>
        <p:spPr>
          <a:xfrm>
            <a:off x="4083542" y="4614790"/>
            <a:ext cx="1818000" cy="415500"/>
          </a:xfrm>
          <a:prstGeom prst="rect">
            <a:avLst/>
          </a:prstGeom>
          <a:noFill/>
          <a:ln>
            <a:noFill/>
          </a:ln>
        </p:spPr>
        <p:txBody>
          <a:bodyPr anchorCtr="0" anchor="t" bIns="45700" lIns="91450" spcFirstLastPara="1" rIns="91450" wrap="square" tIns="45700">
            <a:noAutofit/>
          </a:bodyPr>
          <a:lstStyle/>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INCREDIBLE</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100"/>
              <a:buFont typeface="Helvetica Neue"/>
              <a:buNone/>
            </a:pPr>
            <a:r>
              <a:rPr b="0" i="0" lang="en" sz="1100" u="none" cap="none" strike="noStrike">
                <a:solidFill>
                  <a:srgbClr val="FFFFFF"/>
                </a:solidFill>
                <a:latin typeface="Helvetica Neue"/>
                <a:ea typeface="Helvetica Neue"/>
                <a:cs typeface="Helvetica Neue"/>
                <a:sym typeface="Helvetica Neue"/>
              </a:rPr>
              <a:t>VALUE</a:t>
            </a:r>
            <a:endParaRPr b="0" i="0" sz="1100" u="none" cap="none" strike="noStrike">
              <a:solidFill>
                <a:srgbClr val="FFFFFF"/>
              </a:solidFill>
              <a:latin typeface="Helvetica Neue"/>
              <a:ea typeface="Helvetica Neue"/>
              <a:cs typeface="Helvetica Neue"/>
              <a:sym typeface="Helvetica Neue"/>
            </a:endParaRPr>
          </a:p>
        </p:txBody>
      </p:sp>
      <p:sp>
        <p:nvSpPr>
          <p:cNvPr id="1093" name="Google Shape;1093;p138"/>
          <p:cNvSpPr txBox="1"/>
          <p:nvPr/>
        </p:nvSpPr>
        <p:spPr>
          <a:xfrm rot="-811631">
            <a:off x="2074324" y="2250992"/>
            <a:ext cx="4995582" cy="534809"/>
          </a:xfrm>
          <a:prstGeom prst="rect">
            <a:avLst/>
          </a:prstGeom>
          <a:solidFill>
            <a:srgbClr val="FFFF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 sz="3600" u="none" cap="none" strike="noStrike">
                <a:solidFill>
                  <a:srgbClr val="FF0000"/>
                </a:solidFill>
                <a:latin typeface="Arial"/>
                <a:ea typeface="Arial"/>
                <a:cs typeface="Arial"/>
                <a:sym typeface="Arial"/>
              </a:rPr>
              <a:t>To be updated</a:t>
            </a:r>
            <a:endParaRPr b="1" i="0" sz="3600" u="none" cap="none" strike="noStrike">
              <a:solidFill>
                <a:srgbClr val="FF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7" name="Shape 1097"/>
        <p:cNvGrpSpPr/>
        <p:nvPr/>
      </p:nvGrpSpPr>
      <p:grpSpPr>
        <a:xfrm>
          <a:off x="0" y="0"/>
          <a:ext cx="0" cy="0"/>
          <a:chOff x="0" y="0"/>
          <a:chExt cx="0" cy="0"/>
        </a:xfrm>
      </p:grpSpPr>
      <p:sp>
        <p:nvSpPr>
          <p:cNvPr id="1098" name="Google Shape;1098;p139"/>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099" name="Google Shape;1099;p139"/>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a:t>
            </a:r>
            <a:endParaRPr b="0" i="0" sz="1500" u="none" cap="none" strike="noStrike">
              <a:solidFill>
                <a:schemeClr val="lt1"/>
              </a:solidFill>
              <a:latin typeface="Arial"/>
              <a:ea typeface="Arial"/>
              <a:cs typeface="Arial"/>
              <a:sym typeface="Arial"/>
            </a:endParaRPr>
          </a:p>
        </p:txBody>
      </p:sp>
      <p:sp>
        <p:nvSpPr>
          <p:cNvPr id="1100" name="Google Shape;1100;p139"/>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naming, design, positioning, summary, KSPs, specs &amp; software</a:t>
            </a:r>
            <a:endParaRPr b="0" i="0" sz="1500" u="none" cap="none" strike="noStrike">
              <a:solidFill>
                <a:srgbClr val="FFFFFF"/>
              </a:solidFill>
              <a:latin typeface="Arial"/>
              <a:ea typeface="Arial"/>
              <a:cs typeface="Arial"/>
              <a:sym typeface="Arial"/>
            </a:endParaRPr>
          </a:p>
        </p:txBody>
      </p:sp>
      <p:sp>
        <p:nvSpPr>
          <p:cNvPr id="1101" name="Google Shape;1101;p139"/>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102" name="Google Shape;1102;p139"/>
          <p:cNvPicPr preferRelativeResize="0"/>
          <p:nvPr/>
        </p:nvPicPr>
        <p:blipFill rotWithShape="1">
          <a:blip r:embed="rId3">
            <a:alphaModFix/>
          </a:blip>
          <a:srcRect b="0" l="0" r="0" t="0"/>
          <a:stretch/>
        </p:blipFill>
        <p:spPr>
          <a:xfrm>
            <a:off x="370699" y="1467295"/>
            <a:ext cx="490800" cy="435900"/>
          </a:xfrm>
          <a:prstGeom prst="rect">
            <a:avLst/>
          </a:prstGeom>
          <a:noFill/>
          <a:ln>
            <a:noFill/>
          </a:ln>
        </p:spPr>
      </p:pic>
      <p:pic>
        <p:nvPicPr>
          <p:cNvPr id="1103" name="Google Shape;1103;p139"/>
          <p:cNvPicPr preferRelativeResize="0"/>
          <p:nvPr/>
        </p:nvPicPr>
        <p:blipFill rotWithShape="1">
          <a:blip r:embed="rId4">
            <a:alphaModFix/>
          </a:blip>
          <a:srcRect b="0" l="0" r="0" t="0"/>
          <a:stretch/>
        </p:blipFill>
        <p:spPr>
          <a:xfrm>
            <a:off x="388919" y="1969567"/>
            <a:ext cx="442800" cy="411600"/>
          </a:xfrm>
          <a:prstGeom prst="rect">
            <a:avLst/>
          </a:prstGeom>
          <a:noFill/>
          <a:ln>
            <a:noFill/>
          </a:ln>
        </p:spPr>
      </p:pic>
      <p:pic>
        <p:nvPicPr>
          <p:cNvPr id="1104" name="Google Shape;1104;p139"/>
          <p:cNvPicPr preferRelativeResize="0"/>
          <p:nvPr/>
        </p:nvPicPr>
        <p:blipFill rotWithShape="1">
          <a:blip r:embed="rId5">
            <a:alphaModFix/>
          </a:blip>
          <a:srcRect b="0" l="0" r="0" t="0"/>
          <a:stretch/>
        </p:blipFill>
        <p:spPr>
          <a:xfrm>
            <a:off x="393659" y="3427574"/>
            <a:ext cx="436500" cy="411600"/>
          </a:xfrm>
          <a:prstGeom prst="rect">
            <a:avLst/>
          </a:prstGeom>
          <a:noFill/>
          <a:ln>
            <a:noFill/>
          </a:ln>
        </p:spPr>
      </p:pic>
      <p:pic>
        <p:nvPicPr>
          <p:cNvPr id="1105" name="Google Shape;1105;p139"/>
          <p:cNvPicPr preferRelativeResize="0"/>
          <p:nvPr/>
        </p:nvPicPr>
        <p:blipFill rotWithShape="1">
          <a:blip r:embed="rId6">
            <a:alphaModFix/>
          </a:blip>
          <a:srcRect b="0" l="0" r="0" t="0"/>
          <a:stretch/>
        </p:blipFill>
        <p:spPr>
          <a:xfrm>
            <a:off x="403927" y="4383308"/>
            <a:ext cx="424500" cy="411600"/>
          </a:xfrm>
          <a:prstGeom prst="rect">
            <a:avLst/>
          </a:prstGeom>
          <a:noFill/>
          <a:ln>
            <a:noFill/>
          </a:ln>
        </p:spPr>
      </p:pic>
      <p:sp>
        <p:nvSpPr>
          <p:cNvPr id="1106" name="Google Shape;1106;p139"/>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107" name="Google Shape;1107;p139"/>
          <p:cNvPicPr preferRelativeResize="0"/>
          <p:nvPr/>
        </p:nvPicPr>
        <p:blipFill rotWithShape="1">
          <a:blip r:embed="rId7">
            <a:alphaModFix/>
          </a:blip>
          <a:srcRect b="0" l="0" r="0" t="0"/>
          <a:stretch/>
        </p:blipFill>
        <p:spPr>
          <a:xfrm>
            <a:off x="387139" y="2447435"/>
            <a:ext cx="436800" cy="411600"/>
          </a:xfrm>
          <a:prstGeom prst="rect">
            <a:avLst/>
          </a:prstGeom>
          <a:noFill/>
          <a:ln>
            <a:noFill/>
          </a:ln>
        </p:spPr>
      </p:pic>
      <p:sp>
        <p:nvSpPr>
          <p:cNvPr id="1108" name="Google Shape;1108;p139"/>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109" name="Google Shape;1109;p139"/>
          <p:cNvPicPr preferRelativeResize="0"/>
          <p:nvPr/>
        </p:nvPicPr>
        <p:blipFill rotWithShape="1">
          <a:blip r:embed="rId8">
            <a:alphaModFix/>
          </a:blip>
          <a:srcRect b="33549" l="37735" r="53149" t="49581"/>
          <a:stretch/>
        </p:blipFill>
        <p:spPr>
          <a:xfrm>
            <a:off x="402325" y="2925302"/>
            <a:ext cx="419100" cy="435900"/>
          </a:xfrm>
          <a:prstGeom prst="rect">
            <a:avLst/>
          </a:prstGeom>
          <a:noFill/>
          <a:ln>
            <a:noFill/>
          </a:ln>
        </p:spPr>
      </p:pic>
      <p:sp>
        <p:nvSpPr>
          <p:cNvPr id="1110" name="Google Shape;1110;p139"/>
          <p:cNvSpPr/>
          <p:nvPr/>
        </p:nvSpPr>
        <p:spPr>
          <a:xfrm>
            <a:off x="393165" y="1459130"/>
            <a:ext cx="8325600" cy="4392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1" name="Google Shape;1111;p139"/>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112" name="Google Shape;1112;p139"/>
          <p:cNvPicPr preferRelativeResize="0"/>
          <p:nvPr/>
        </p:nvPicPr>
        <p:blipFill rotWithShape="1">
          <a:blip r:embed="rId9">
            <a:alphaModFix/>
          </a:blip>
          <a:srcRect b="0" l="0" r="0" t="0"/>
          <a:stretch/>
        </p:blipFill>
        <p:spPr>
          <a:xfrm>
            <a:off x="400137" y="3905441"/>
            <a:ext cx="421200" cy="411600"/>
          </a:xfrm>
          <a:prstGeom prst="rect">
            <a:avLst/>
          </a:prstGeom>
          <a:noFill/>
          <a:ln>
            <a:noFill/>
          </a:ln>
        </p:spPr>
      </p:pic>
      <p:sp>
        <p:nvSpPr>
          <p:cNvPr id="1113" name="Google Shape;1113;p139"/>
          <p:cNvSpPr/>
          <p:nvPr/>
        </p:nvSpPr>
        <p:spPr>
          <a:xfrm>
            <a:off x="409208" y="2452385"/>
            <a:ext cx="8325600" cy="23475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4" name="Google Shape;1114;p139"/>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8" name="Shape 1118"/>
        <p:cNvGrpSpPr/>
        <p:nvPr/>
      </p:nvGrpSpPr>
      <p:grpSpPr>
        <a:xfrm>
          <a:off x="0" y="0"/>
          <a:ext cx="0" cy="0"/>
          <a:chOff x="0" y="0"/>
          <a:chExt cx="0" cy="0"/>
        </a:xfrm>
      </p:grpSpPr>
      <p:sp>
        <p:nvSpPr>
          <p:cNvPr id="1119" name="Google Shape;1119;p140"/>
          <p:cNvSpPr/>
          <p:nvPr/>
        </p:nvSpPr>
        <p:spPr>
          <a:xfrm>
            <a:off x="1587305" y="2584655"/>
            <a:ext cx="9318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3F3F3F"/>
                </a:solidFill>
                <a:latin typeface="Arial"/>
                <a:ea typeface="Arial"/>
                <a:cs typeface="Arial"/>
                <a:sym typeface="Arial"/>
              </a:rPr>
              <a:t>Word Mark （Logo）</a:t>
            </a:r>
            <a:endParaRPr b="1" i="0" sz="1200" u="none" cap="none" strike="noStrike">
              <a:solidFill>
                <a:srgbClr val="3F3F3F"/>
              </a:solidFill>
              <a:latin typeface="Arial"/>
              <a:ea typeface="Arial"/>
              <a:cs typeface="Arial"/>
              <a:sym typeface="Arial"/>
            </a:endParaRPr>
          </a:p>
        </p:txBody>
      </p:sp>
      <p:sp>
        <p:nvSpPr>
          <p:cNvPr id="1120" name="Google Shape;1120;p140"/>
          <p:cNvSpPr/>
          <p:nvPr/>
        </p:nvSpPr>
        <p:spPr>
          <a:xfrm>
            <a:off x="3673894" y="2584650"/>
            <a:ext cx="18585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3F3F3F"/>
                </a:solidFill>
                <a:latin typeface="Arial"/>
                <a:ea typeface="Arial"/>
                <a:cs typeface="Arial"/>
                <a:sym typeface="Arial"/>
              </a:rPr>
              <a:t>Headline</a:t>
            </a:r>
            <a:endParaRPr b="1" i="0" sz="12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3F3F3F"/>
                </a:solidFill>
                <a:latin typeface="Arial"/>
                <a:ea typeface="Arial"/>
                <a:cs typeface="Arial"/>
                <a:sym typeface="Arial"/>
              </a:rPr>
              <a:t>(Lowercase + Bold)</a:t>
            </a:r>
            <a:endParaRPr b="1" i="0" sz="1200" u="none" cap="none" strike="noStrike">
              <a:solidFill>
                <a:srgbClr val="3F3F3F"/>
              </a:solidFill>
              <a:latin typeface="Arial"/>
              <a:ea typeface="Arial"/>
              <a:cs typeface="Arial"/>
              <a:sym typeface="Arial"/>
            </a:endParaRPr>
          </a:p>
        </p:txBody>
      </p:sp>
      <p:sp>
        <p:nvSpPr>
          <p:cNvPr id="1121" name="Google Shape;1121;p140"/>
          <p:cNvSpPr/>
          <p:nvPr/>
        </p:nvSpPr>
        <p:spPr>
          <a:xfrm>
            <a:off x="6189650" y="2584725"/>
            <a:ext cx="1599300" cy="254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3F3F3F"/>
                </a:solidFill>
                <a:latin typeface="Arial"/>
                <a:ea typeface="Arial"/>
                <a:cs typeface="Arial"/>
                <a:sym typeface="Arial"/>
              </a:rPr>
              <a:t>Body Copy</a:t>
            </a:r>
            <a:endParaRPr b="1" i="0" sz="12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 sz="1200" u="none" cap="none" strike="noStrike">
                <a:solidFill>
                  <a:srgbClr val="3F3F3F"/>
                </a:solidFill>
                <a:latin typeface="Arial"/>
                <a:ea typeface="Arial"/>
                <a:cs typeface="Arial"/>
                <a:sym typeface="Arial"/>
              </a:rPr>
              <a:t>(Lowercase + Bold)</a:t>
            </a:r>
            <a:endParaRPr b="1" i="0" sz="1200" u="none" cap="none" strike="noStrike">
              <a:solidFill>
                <a:srgbClr val="3F3F3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3F3F3F"/>
              </a:solidFill>
              <a:latin typeface="Arial"/>
              <a:ea typeface="Arial"/>
              <a:cs typeface="Arial"/>
              <a:sym typeface="Arial"/>
            </a:endParaRPr>
          </a:p>
        </p:txBody>
      </p:sp>
      <p:sp>
        <p:nvSpPr>
          <p:cNvPr id="1122" name="Google Shape;1122;p140"/>
          <p:cNvSpPr txBox="1"/>
          <p:nvPr/>
        </p:nvSpPr>
        <p:spPr>
          <a:xfrm>
            <a:off x="109620" y="4636262"/>
            <a:ext cx="8708100" cy="4272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NOTES</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The above examples are directional only. More details on product naming guidance available on the next slide.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For detailed information on branding and VI guidelines for external marketing assets please refer to the </a:t>
            </a:r>
            <a:r>
              <a:rPr b="1" i="0" lang="en" sz="800" u="none" cap="none" strike="noStrike">
                <a:solidFill>
                  <a:schemeClr val="dk1"/>
                </a:solidFill>
                <a:latin typeface="Arial"/>
                <a:ea typeface="Arial"/>
                <a:cs typeface="Arial"/>
                <a:sym typeface="Arial"/>
              </a:rPr>
              <a:t>Moto Toolkit </a:t>
            </a:r>
            <a:r>
              <a:rPr b="0" i="0" lang="en" sz="800" u="none" cap="none" strike="noStrike">
                <a:solidFill>
                  <a:schemeClr val="dk1"/>
                </a:solidFill>
                <a:latin typeface="Arial"/>
                <a:ea typeface="Arial"/>
                <a:cs typeface="Arial"/>
                <a:sym typeface="Arial"/>
              </a:rPr>
              <a:t>from the Lenovo Corporate Branding team. </a:t>
            </a:r>
            <a:endParaRPr b="0" i="0" sz="800" u="none" cap="none" strike="noStrike">
              <a:solidFill>
                <a:schemeClr val="dk1"/>
              </a:solidFill>
              <a:latin typeface="Arial"/>
              <a:ea typeface="Arial"/>
              <a:cs typeface="Arial"/>
              <a:sym typeface="Arial"/>
            </a:endParaRPr>
          </a:p>
        </p:txBody>
      </p:sp>
      <p:sp>
        <p:nvSpPr>
          <p:cNvPr id="1123" name="Google Shape;1123;p140"/>
          <p:cNvSpPr/>
          <p:nvPr/>
        </p:nvSpPr>
        <p:spPr>
          <a:xfrm>
            <a:off x="1632076" y="1030072"/>
            <a:ext cx="2940000" cy="647100"/>
          </a:xfrm>
          <a:prstGeom prst="rect">
            <a:avLst/>
          </a:prstGeom>
          <a:solidFill>
            <a:schemeClr val="accent2"/>
          </a:solidFill>
          <a:ln cap="flat" cmpd="sng" w="25400">
            <a:solidFill>
              <a:schemeClr val="accent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Arial"/>
                <a:ea typeface="Arial"/>
                <a:cs typeface="Arial"/>
                <a:sym typeface="Arial"/>
              </a:rPr>
              <a:t>Internal Name: Golf Lite</a:t>
            </a:r>
            <a:endParaRPr b="1" i="0" sz="1800" u="none" cap="none" strike="noStrike">
              <a:solidFill>
                <a:schemeClr val="lt1"/>
              </a:solidFill>
              <a:latin typeface="Arial"/>
              <a:ea typeface="Arial"/>
              <a:cs typeface="Arial"/>
              <a:sym typeface="Arial"/>
            </a:endParaRPr>
          </a:p>
        </p:txBody>
      </p:sp>
      <p:sp>
        <p:nvSpPr>
          <p:cNvPr id="1124" name="Google Shape;1124;p140"/>
          <p:cNvSpPr/>
          <p:nvPr/>
        </p:nvSpPr>
        <p:spPr>
          <a:xfrm>
            <a:off x="4572002" y="1030050"/>
            <a:ext cx="3497400" cy="647100"/>
          </a:xfrm>
          <a:prstGeom prst="rect">
            <a:avLst/>
          </a:prstGeom>
          <a:noFill/>
          <a:ln cap="flat" cmpd="sng" w="25400">
            <a:solidFill>
              <a:schemeClr val="accent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434343"/>
                </a:solidFill>
                <a:latin typeface="Arial"/>
                <a:ea typeface="Arial"/>
                <a:cs typeface="Arial"/>
                <a:sym typeface="Arial"/>
              </a:rPr>
              <a:t>Marketing Name: moto e</a:t>
            </a:r>
            <a:r>
              <a:rPr b="1" baseline="30000" i="0" lang="en" sz="1800" u="none" cap="none" strike="noStrike">
                <a:solidFill>
                  <a:srgbClr val="434343"/>
                </a:solidFill>
                <a:latin typeface="Arial"/>
                <a:ea typeface="Arial"/>
                <a:cs typeface="Arial"/>
                <a:sym typeface="Arial"/>
              </a:rPr>
              <a:t>5 </a:t>
            </a:r>
            <a:r>
              <a:rPr b="1" i="0" lang="en" sz="1800" u="none" cap="none" strike="noStrike">
                <a:solidFill>
                  <a:srgbClr val="434343"/>
                </a:solidFill>
                <a:latin typeface="Arial"/>
                <a:ea typeface="Arial"/>
                <a:cs typeface="Arial"/>
                <a:sym typeface="Arial"/>
              </a:rPr>
              <a:t>play</a:t>
            </a:r>
            <a:endParaRPr b="1" i="0" sz="1800" u="none" cap="none" strike="noStrike">
              <a:solidFill>
                <a:srgbClr val="434343"/>
              </a:solidFill>
              <a:latin typeface="Arial"/>
              <a:ea typeface="Arial"/>
              <a:cs typeface="Arial"/>
              <a:sym typeface="Arial"/>
            </a:endParaRPr>
          </a:p>
        </p:txBody>
      </p:sp>
      <p:sp>
        <p:nvSpPr>
          <p:cNvPr id="1125" name="Google Shape;1125;p140"/>
          <p:cNvSpPr/>
          <p:nvPr/>
        </p:nvSpPr>
        <p:spPr>
          <a:xfrm>
            <a:off x="140192" y="745669"/>
            <a:ext cx="67230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500"/>
              <a:buFont typeface="Arial"/>
              <a:buNone/>
            </a:pPr>
            <a:r>
              <a:rPr b="1" i="0" lang="en" sz="1500" u="none" cap="none" strike="noStrike">
                <a:solidFill>
                  <a:schemeClr val="accent2"/>
                </a:solidFill>
                <a:latin typeface="Arial"/>
                <a:ea typeface="Arial"/>
                <a:cs typeface="Arial"/>
                <a:sym typeface="Arial"/>
              </a:rPr>
              <a:t>PRODUCT NAMING GUIDANCE</a:t>
            </a:r>
            <a:endParaRPr b="1" i="0" sz="15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accent3"/>
              </a:solidFill>
              <a:latin typeface="Arial"/>
              <a:ea typeface="Arial"/>
              <a:cs typeface="Arial"/>
              <a:sym typeface="Arial"/>
            </a:endParaRPr>
          </a:p>
        </p:txBody>
      </p:sp>
      <p:sp>
        <p:nvSpPr>
          <p:cNvPr id="1126" name="Google Shape;1126;p140"/>
          <p:cNvSpPr txBox="1"/>
          <p:nvPr/>
        </p:nvSpPr>
        <p:spPr>
          <a:xfrm>
            <a:off x="3630999" y="2962350"/>
            <a:ext cx="2558700" cy="6348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000000"/>
                </a:solidFill>
                <a:latin typeface="Arial"/>
                <a:ea typeface="Arial"/>
                <a:cs typeface="Arial"/>
                <a:sym typeface="Arial"/>
              </a:rPr>
              <a:t>moto e</a:t>
            </a:r>
            <a:r>
              <a:rPr b="1" baseline="30000" i="0" lang="en" sz="3000" u="none" cap="none" strike="noStrike">
                <a:solidFill>
                  <a:srgbClr val="000000"/>
                </a:solidFill>
                <a:latin typeface="Arial"/>
                <a:ea typeface="Arial"/>
                <a:cs typeface="Arial"/>
                <a:sym typeface="Arial"/>
              </a:rPr>
              <a:t>5 </a:t>
            </a:r>
            <a:r>
              <a:rPr b="1" i="0" lang="en" sz="3000" u="none" cap="none" strike="noStrike">
                <a:solidFill>
                  <a:srgbClr val="000000"/>
                </a:solidFill>
                <a:latin typeface="Arial"/>
                <a:ea typeface="Arial"/>
                <a:cs typeface="Arial"/>
                <a:sym typeface="Arial"/>
              </a:rPr>
              <a:t>play</a:t>
            </a:r>
            <a:endParaRPr b="1" i="0" sz="3000" u="none" cap="none" strike="noStrike">
              <a:solidFill>
                <a:srgbClr val="000000"/>
              </a:solidFill>
              <a:latin typeface="Arial"/>
              <a:ea typeface="Arial"/>
              <a:cs typeface="Arial"/>
              <a:sym typeface="Arial"/>
            </a:endParaRPr>
          </a:p>
        </p:txBody>
      </p:sp>
      <p:sp>
        <p:nvSpPr>
          <p:cNvPr id="1127" name="Google Shape;1127;p140"/>
          <p:cNvSpPr txBox="1"/>
          <p:nvPr/>
        </p:nvSpPr>
        <p:spPr>
          <a:xfrm>
            <a:off x="6167950" y="3054800"/>
            <a:ext cx="2190300" cy="6471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rgbClr val="000000"/>
                </a:solidFill>
                <a:latin typeface="Arial"/>
                <a:ea typeface="Arial"/>
                <a:cs typeface="Arial"/>
                <a:sym typeface="Arial"/>
              </a:rPr>
              <a:t>moto e</a:t>
            </a:r>
            <a:r>
              <a:rPr b="1" baseline="30000" i="0" lang="en" sz="2700" u="none" cap="none" strike="noStrike">
                <a:solidFill>
                  <a:srgbClr val="000000"/>
                </a:solidFill>
                <a:latin typeface="Arial"/>
                <a:ea typeface="Arial"/>
                <a:cs typeface="Arial"/>
                <a:sym typeface="Arial"/>
              </a:rPr>
              <a:t>5 </a:t>
            </a:r>
            <a:r>
              <a:rPr b="1" i="0" lang="en" sz="2700" u="none" cap="none" strike="noStrike">
                <a:solidFill>
                  <a:srgbClr val="000000"/>
                </a:solidFill>
                <a:latin typeface="Arial"/>
                <a:ea typeface="Arial"/>
                <a:cs typeface="Arial"/>
                <a:sym typeface="Arial"/>
              </a:rPr>
              <a:t>play</a:t>
            </a:r>
            <a:endParaRPr b="1" i="0" sz="2700" u="none" cap="none" strike="noStrike">
              <a:solidFill>
                <a:srgbClr val="000000"/>
              </a:solidFill>
              <a:latin typeface="Arial"/>
              <a:ea typeface="Arial"/>
              <a:cs typeface="Arial"/>
              <a:sym typeface="Arial"/>
            </a:endParaRPr>
          </a:p>
        </p:txBody>
      </p:sp>
      <p:sp>
        <p:nvSpPr>
          <p:cNvPr id="1128" name="Google Shape;1128;p140"/>
          <p:cNvSpPr txBox="1"/>
          <p:nvPr/>
        </p:nvSpPr>
        <p:spPr>
          <a:xfrm>
            <a:off x="140193" y="1825200"/>
            <a:ext cx="8893800" cy="634800"/>
          </a:xfrm>
          <a:prstGeom prst="rect">
            <a:avLst/>
          </a:prstGeom>
          <a:noFill/>
          <a:ln cap="flat" cmpd="sng" w="19050">
            <a:solidFill>
              <a:schemeClr val="accent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Please do </a:t>
            </a:r>
            <a:r>
              <a:rPr b="1" i="0" lang="en" sz="1500" u="none" cap="none" strike="noStrike">
                <a:solidFill>
                  <a:schemeClr val="accent2"/>
                </a:solidFill>
                <a:latin typeface="Arial"/>
                <a:ea typeface="Arial"/>
                <a:cs typeface="Arial"/>
                <a:sym typeface="Arial"/>
              </a:rPr>
              <a:t>NOT</a:t>
            </a:r>
            <a:r>
              <a:rPr b="0" i="0" lang="en" sz="1500" u="none" cap="none" strike="noStrike">
                <a:solidFill>
                  <a:srgbClr val="000000"/>
                </a:solidFill>
                <a:latin typeface="Arial"/>
                <a:ea typeface="Arial"/>
                <a:cs typeface="Arial"/>
                <a:sym typeface="Arial"/>
              </a:rPr>
              <a:t> use other formats in consumer facing assets unless instructed in Typography guideline</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0" i="0" lang="en" sz="1500" u="none" cap="none" strike="noStrike">
                <a:solidFill>
                  <a:srgbClr val="000000"/>
                </a:solidFill>
                <a:latin typeface="Arial"/>
                <a:ea typeface="Arial"/>
                <a:cs typeface="Arial"/>
                <a:sym typeface="Arial"/>
              </a:rPr>
              <a:t>e.g.  Moto E ROW  Moto E5  MOTO E</a:t>
            </a:r>
            <a:r>
              <a:rPr b="0" baseline="30000" i="0" lang="en" sz="1500" u="none" cap="none" strike="noStrike">
                <a:solidFill>
                  <a:srgbClr val="000000"/>
                </a:solidFill>
                <a:latin typeface="Arial"/>
                <a:ea typeface="Arial"/>
                <a:cs typeface="Arial"/>
                <a:sym typeface="Arial"/>
              </a:rPr>
              <a:t>5 </a:t>
            </a:r>
            <a:r>
              <a:rPr b="0" i="0" lang="en" sz="1500" u="none" cap="none" strike="noStrike">
                <a:solidFill>
                  <a:srgbClr val="000000"/>
                </a:solidFill>
                <a:latin typeface="Arial"/>
                <a:ea typeface="Arial"/>
                <a:cs typeface="Arial"/>
                <a:sym typeface="Arial"/>
              </a:rPr>
              <a:t>PLAY</a:t>
            </a:r>
            <a:endParaRPr b="0" i="0" sz="1500" u="none" cap="none" strike="noStrike">
              <a:solidFill>
                <a:srgbClr val="000000"/>
              </a:solidFill>
              <a:latin typeface="Arial"/>
              <a:ea typeface="Arial"/>
              <a:cs typeface="Arial"/>
              <a:sym typeface="Arial"/>
            </a:endParaRPr>
          </a:p>
        </p:txBody>
      </p:sp>
      <p:sp>
        <p:nvSpPr>
          <p:cNvPr id="1129" name="Google Shape;1129;p140"/>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grpSp>
        <p:nvGrpSpPr>
          <p:cNvPr id="1130" name="Google Shape;1130;p140"/>
          <p:cNvGrpSpPr/>
          <p:nvPr/>
        </p:nvGrpSpPr>
        <p:grpSpPr>
          <a:xfrm>
            <a:off x="4270690" y="2144456"/>
            <a:ext cx="717115" cy="271884"/>
            <a:chOff x="5812488" y="473718"/>
            <a:chExt cx="812134" cy="271965"/>
          </a:xfrm>
        </p:grpSpPr>
        <p:sp>
          <p:nvSpPr>
            <p:cNvPr id="1131" name="Google Shape;1131;p140"/>
            <p:cNvSpPr/>
            <p:nvPr/>
          </p:nvSpPr>
          <p:spPr>
            <a:xfrm>
              <a:off x="5840422" y="491583"/>
              <a:ext cx="784200" cy="2541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1132" name="Google Shape;1132;p140"/>
            <p:cNvCxnSpPr/>
            <p:nvPr/>
          </p:nvCxnSpPr>
          <p:spPr>
            <a:xfrm flipH="1" rot="10800000">
              <a:off x="5812488" y="473718"/>
              <a:ext cx="812100" cy="271800"/>
            </a:xfrm>
            <a:prstGeom prst="straightConnector1">
              <a:avLst/>
            </a:prstGeom>
            <a:noFill/>
            <a:ln cap="flat" cmpd="sng" w="9525">
              <a:solidFill>
                <a:srgbClr val="000000"/>
              </a:solidFill>
              <a:prstDash val="solid"/>
              <a:round/>
              <a:headEnd len="sm" w="sm" type="none"/>
              <a:tailEnd len="sm" w="sm" type="none"/>
            </a:ln>
          </p:spPr>
        </p:cxnSp>
      </p:grpSp>
      <p:grpSp>
        <p:nvGrpSpPr>
          <p:cNvPr id="1133" name="Google Shape;1133;p140"/>
          <p:cNvGrpSpPr/>
          <p:nvPr/>
        </p:nvGrpSpPr>
        <p:grpSpPr>
          <a:xfrm>
            <a:off x="5023891" y="2144406"/>
            <a:ext cx="1341890" cy="271884"/>
            <a:chOff x="5812488" y="473718"/>
            <a:chExt cx="812134" cy="271965"/>
          </a:xfrm>
        </p:grpSpPr>
        <p:sp>
          <p:nvSpPr>
            <p:cNvPr id="1134" name="Google Shape;1134;p140"/>
            <p:cNvSpPr/>
            <p:nvPr/>
          </p:nvSpPr>
          <p:spPr>
            <a:xfrm>
              <a:off x="5840422" y="491583"/>
              <a:ext cx="784200" cy="2541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1135" name="Google Shape;1135;p140"/>
            <p:cNvCxnSpPr/>
            <p:nvPr/>
          </p:nvCxnSpPr>
          <p:spPr>
            <a:xfrm flipH="1" rot="10800000">
              <a:off x="5812488" y="473718"/>
              <a:ext cx="812100" cy="271800"/>
            </a:xfrm>
            <a:prstGeom prst="straightConnector1">
              <a:avLst/>
            </a:prstGeom>
            <a:noFill/>
            <a:ln cap="flat" cmpd="sng" w="9525">
              <a:solidFill>
                <a:srgbClr val="000000"/>
              </a:solidFill>
              <a:prstDash val="solid"/>
              <a:round/>
              <a:headEnd len="sm" w="sm" type="none"/>
              <a:tailEnd len="sm" w="sm" type="none"/>
            </a:ln>
          </p:spPr>
        </p:cxnSp>
      </p:grpSp>
      <p:pic>
        <p:nvPicPr>
          <p:cNvPr id="1136" name="Google Shape;1136;p140"/>
          <p:cNvPicPr preferRelativeResize="0"/>
          <p:nvPr/>
        </p:nvPicPr>
        <p:blipFill rotWithShape="1">
          <a:blip r:embed="rId3">
            <a:alphaModFix/>
          </a:blip>
          <a:srcRect b="0" l="0" r="0" t="0"/>
          <a:stretch/>
        </p:blipFill>
        <p:spPr>
          <a:xfrm>
            <a:off x="976622" y="3060946"/>
            <a:ext cx="1832357" cy="634801"/>
          </a:xfrm>
          <a:prstGeom prst="rect">
            <a:avLst/>
          </a:prstGeom>
          <a:noFill/>
          <a:ln>
            <a:noFill/>
          </a:ln>
        </p:spPr>
      </p:pic>
      <p:grpSp>
        <p:nvGrpSpPr>
          <p:cNvPr id="1137" name="Google Shape;1137;p140"/>
          <p:cNvGrpSpPr/>
          <p:nvPr/>
        </p:nvGrpSpPr>
        <p:grpSpPr>
          <a:xfrm>
            <a:off x="3060663" y="2144452"/>
            <a:ext cx="1137800" cy="271857"/>
            <a:chOff x="5812488" y="473718"/>
            <a:chExt cx="812134" cy="271965"/>
          </a:xfrm>
        </p:grpSpPr>
        <p:sp>
          <p:nvSpPr>
            <p:cNvPr id="1138" name="Google Shape;1138;p140"/>
            <p:cNvSpPr/>
            <p:nvPr/>
          </p:nvSpPr>
          <p:spPr>
            <a:xfrm>
              <a:off x="5840422" y="491583"/>
              <a:ext cx="784200" cy="254100"/>
            </a:xfrm>
            <a:prstGeom prst="rect">
              <a:avLst/>
            </a:prstGeom>
            <a:noFill/>
            <a:ln cap="flat" cmpd="sng" w="952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1139" name="Google Shape;1139;p140"/>
            <p:cNvCxnSpPr/>
            <p:nvPr/>
          </p:nvCxnSpPr>
          <p:spPr>
            <a:xfrm flipH="1" rot="10800000">
              <a:off x="5812488" y="473718"/>
              <a:ext cx="812100" cy="271800"/>
            </a:xfrm>
            <a:prstGeom prst="straightConnector1">
              <a:avLst/>
            </a:prstGeom>
            <a:noFill/>
            <a:ln cap="flat" cmpd="sng" w="9525">
              <a:solidFill>
                <a:srgbClr val="000000"/>
              </a:solidFill>
              <a:prstDash val="solid"/>
              <a:round/>
              <a:headEnd len="sm" w="sm" type="none"/>
              <a:tailEnd len="sm" w="sm" type="none"/>
            </a:ln>
          </p:spPr>
        </p:cxnSp>
      </p:grpSp>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3" name="Shape 1143"/>
        <p:cNvGrpSpPr/>
        <p:nvPr/>
      </p:nvGrpSpPr>
      <p:grpSpPr>
        <a:xfrm>
          <a:off x="0" y="0"/>
          <a:ext cx="0" cy="0"/>
          <a:chOff x="0" y="0"/>
          <a:chExt cx="0" cy="0"/>
        </a:xfrm>
      </p:grpSpPr>
      <p:sp>
        <p:nvSpPr>
          <p:cNvPr id="1144" name="Google Shape;1144;p141"/>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a:t>
            </a:r>
            <a:r>
              <a:rPr b="1" i="0" lang="en" sz="1100" u="none" cap="none" strike="noStrike">
                <a:solidFill>
                  <a:srgbClr val="7F7F7F"/>
                </a:solidFill>
                <a:latin typeface="Arial"/>
                <a:ea typeface="Arial"/>
                <a:cs typeface="Arial"/>
                <a:sym typeface="Arial"/>
              </a:rPr>
              <a:t>Product Naming Guidance</a:t>
            </a:r>
            <a:endParaRPr b="0" i="0" sz="2100" u="none" cap="none" strike="noStrike">
              <a:solidFill>
                <a:schemeClr val="dk1"/>
              </a:solidFill>
              <a:latin typeface="Arial"/>
              <a:ea typeface="Arial"/>
              <a:cs typeface="Arial"/>
              <a:sym typeface="Arial"/>
            </a:endParaRPr>
          </a:p>
        </p:txBody>
      </p:sp>
      <p:grpSp>
        <p:nvGrpSpPr>
          <p:cNvPr id="1145" name="Google Shape;1145;p141"/>
          <p:cNvGrpSpPr/>
          <p:nvPr/>
        </p:nvGrpSpPr>
        <p:grpSpPr>
          <a:xfrm>
            <a:off x="771726" y="838275"/>
            <a:ext cx="7880123" cy="4209224"/>
            <a:chOff x="771726" y="838275"/>
            <a:chExt cx="7880123" cy="4209224"/>
          </a:xfrm>
        </p:grpSpPr>
        <p:pic>
          <p:nvPicPr>
            <p:cNvPr id="1146" name="Google Shape;1146;p141"/>
            <p:cNvPicPr preferRelativeResize="0"/>
            <p:nvPr/>
          </p:nvPicPr>
          <p:blipFill rotWithShape="1">
            <a:blip r:embed="rId3">
              <a:alphaModFix/>
            </a:blip>
            <a:srcRect b="0" l="0" r="0" t="0"/>
            <a:stretch/>
          </p:blipFill>
          <p:spPr>
            <a:xfrm>
              <a:off x="771726" y="900375"/>
              <a:ext cx="1556475" cy="4085051"/>
            </a:xfrm>
            <a:prstGeom prst="rect">
              <a:avLst/>
            </a:prstGeom>
            <a:noFill/>
            <a:ln>
              <a:noFill/>
            </a:ln>
          </p:spPr>
        </p:pic>
        <p:pic>
          <p:nvPicPr>
            <p:cNvPr id="1147" name="Google Shape;1147;p141"/>
            <p:cNvPicPr preferRelativeResize="0"/>
            <p:nvPr/>
          </p:nvPicPr>
          <p:blipFill rotWithShape="1">
            <a:blip r:embed="rId4">
              <a:alphaModFix/>
            </a:blip>
            <a:srcRect b="65744" l="0" r="59972" t="0"/>
            <a:stretch/>
          </p:blipFill>
          <p:spPr>
            <a:xfrm>
              <a:off x="3331199" y="986775"/>
              <a:ext cx="2138703" cy="1171646"/>
            </a:xfrm>
            <a:prstGeom prst="rect">
              <a:avLst/>
            </a:prstGeom>
            <a:noFill/>
            <a:ln>
              <a:noFill/>
            </a:ln>
          </p:spPr>
        </p:pic>
        <p:pic>
          <p:nvPicPr>
            <p:cNvPr id="1148" name="Google Shape;1148;p141"/>
            <p:cNvPicPr preferRelativeResize="0"/>
            <p:nvPr/>
          </p:nvPicPr>
          <p:blipFill rotWithShape="1">
            <a:blip r:embed="rId5">
              <a:alphaModFix/>
            </a:blip>
            <a:srcRect b="0" l="0" r="49707" t="0"/>
            <a:stretch/>
          </p:blipFill>
          <p:spPr>
            <a:xfrm>
              <a:off x="6105950" y="838275"/>
              <a:ext cx="2545899" cy="2087744"/>
            </a:xfrm>
            <a:prstGeom prst="rect">
              <a:avLst/>
            </a:prstGeom>
            <a:noFill/>
            <a:ln>
              <a:noFill/>
            </a:ln>
          </p:spPr>
        </p:pic>
        <p:pic>
          <p:nvPicPr>
            <p:cNvPr id="1149" name="Google Shape;1149;p141"/>
            <p:cNvPicPr preferRelativeResize="0"/>
            <p:nvPr/>
          </p:nvPicPr>
          <p:blipFill rotWithShape="1">
            <a:blip r:embed="rId4">
              <a:alphaModFix/>
            </a:blip>
            <a:srcRect b="0" l="40337" r="0" t="0"/>
            <a:stretch/>
          </p:blipFill>
          <p:spPr>
            <a:xfrm>
              <a:off x="2637801" y="1627223"/>
              <a:ext cx="3187775" cy="3420276"/>
            </a:xfrm>
            <a:prstGeom prst="rect">
              <a:avLst/>
            </a:prstGeom>
            <a:noFill/>
            <a:ln>
              <a:noFill/>
            </a:ln>
          </p:spPr>
        </p:pic>
        <p:pic>
          <p:nvPicPr>
            <p:cNvPr id="1150" name="Google Shape;1150;p141"/>
            <p:cNvPicPr preferRelativeResize="0"/>
            <p:nvPr/>
          </p:nvPicPr>
          <p:blipFill rotWithShape="1">
            <a:blip r:embed="rId5">
              <a:alphaModFix/>
            </a:blip>
            <a:srcRect b="0" l="49708" r="0" t="0"/>
            <a:stretch/>
          </p:blipFill>
          <p:spPr>
            <a:xfrm>
              <a:off x="6105950" y="2835581"/>
              <a:ext cx="2545899" cy="2087744"/>
            </a:xfrm>
            <a:prstGeom prst="rect">
              <a:avLst/>
            </a:prstGeom>
            <a:noFill/>
            <a:ln>
              <a:noFill/>
            </a:ln>
          </p:spPr>
        </p:pic>
      </p:grpSp>
    </p:spTree>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4" name="Shape 1154"/>
        <p:cNvGrpSpPr/>
        <p:nvPr/>
      </p:nvGrpSpPr>
      <p:grpSpPr>
        <a:xfrm>
          <a:off x="0" y="0"/>
          <a:ext cx="0" cy="0"/>
          <a:chOff x="0" y="0"/>
          <a:chExt cx="0" cy="0"/>
        </a:xfrm>
      </p:grpSpPr>
      <p:sp>
        <p:nvSpPr>
          <p:cNvPr id="1155" name="Google Shape;1155;p142"/>
          <p:cNvSpPr/>
          <p:nvPr/>
        </p:nvSpPr>
        <p:spPr>
          <a:xfrm>
            <a:off x="1163" y="826669"/>
            <a:ext cx="1825800" cy="43305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6" name="Google Shape;1156;p142"/>
          <p:cNvSpPr txBox="1"/>
          <p:nvPr/>
        </p:nvSpPr>
        <p:spPr>
          <a:xfrm>
            <a:off x="1160" y="1843039"/>
            <a:ext cx="1831200" cy="623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SzPts val="1800"/>
              <a:buFont typeface="Arial"/>
              <a:buNone/>
            </a:pPr>
            <a:r>
              <a:rPr b="1" i="0" lang="en" sz="1800" u="none" cap="none" strike="noStrike">
                <a:solidFill>
                  <a:schemeClr val="lt1"/>
                </a:solidFill>
                <a:latin typeface="Arial"/>
                <a:ea typeface="Arial"/>
                <a:cs typeface="Arial"/>
                <a:sym typeface="Arial"/>
              </a:rPr>
              <a:t>Exceptional Value</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1157" name="Google Shape;1157;p142"/>
          <p:cNvSpPr/>
          <p:nvPr/>
        </p:nvSpPr>
        <p:spPr>
          <a:xfrm>
            <a:off x="577000" y="688173"/>
            <a:ext cx="600300" cy="11772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200"/>
              <a:buFont typeface="Arial"/>
              <a:buNone/>
            </a:pPr>
            <a:r>
              <a:rPr b="0" i="0" lang="en" sz="7200" u="none" cap="none" strike="noStrike">
                <a:solidFill>
                  <a:schemeClr val="lt1"/>
                </a:solidFill>
                <a:latin typeface="Arial"/>
                <a:ea typeface="Arial"/>
                <a:cs typeface="Arial"/>
                <a:sym typeface="Arial"/>
              </a:rPr>
              <a:t>e</a:t>
            </a:r>
            <a:endParaRPr b="0" i="0" sz="7200" u="none" cap="none" strike="noStrike">
              <a:solidFill>
                <a:schemeClr val="dk1"/>
              </a:solidFill>
              <a:latin typeface="Arial"/>
              <a:ea typeface="Arial"/>
              <a:cs typeface="Arial"/>
              <a:sym typeface="Arial"/>
            </a:endParaRPr>
          </a:p>
        </p:txBody>
      </p:sp>
      <p:sp>
        <p:nvSpPr>
          <p:cNvPr id="1158" name="Google Shape;1158;p142"/>
          <p:cNvSpPr/>
          <p:nvPr/>
        </p:nvSpPr>
        <p:spPr>
          <a:xfrm>
            <a:off x="1916375" y="826676"/>
            <a:ext cx="4058400" cy="875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POSITIONING STATEMENT</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Never hesitate to go for the </a:t>
            </a:r>
            <a:r>
              <a:rPr b="1" i="0" lang="en" sz="1100" u="none" cap="none" strike="noStrike">
                <a:solidFill>
                  <a:schemeClr val="dk1"/>
                </a:solidFill>
                <a:latin typeface="Arial"/>
                <a:ea typeface="Arial"/>
                <a:cs typeface="Arial"/>
                <a:sym typeface="Arial"/>
              </a:rPr>
              <a:t>moto e</a:t>
            </a:r>
            <a:r>
              <a:rPr b="1" baseline="30000" i="0" lang="en" sz="1100" u="none" cap="none" strike="noStrike">
                <a:solidFill>
                  <a:schemeClr val="dk1"/>
                </a:solidFill>
                <a:latin typeface="Arial"/>
                <a:ea typeface="Arial"/>
                <a:cs typeface="Arial"/>
                <a:sym typeface="Arial"/>
              </a:rPr>
              <a:t>5 </a:t>
            </a:r>
            <a:r>
              <a:rPr b="1" i="0" lang="en" sz="1100" u="none" cap="none" strike="noStrike">
                <a:solidFill>
                  <a:schemeClr val="dk1"/>
                </a:solidFill>
                <a:latin typeface="Arial"/>
                <a:ea typeface="Arial"/>
                <a:cs typeface="Arial"/>
                <a:sym typeface="Arial"/>
              </a:rPr>
              <a:t>play</a:t>
            </a:r>
            <a:r>
              <a:rPr b="0" i="0" lang="en" sz="1100" u="none" cap="none" strike="noStrike">
                <a:solidFill>
                  <a:schemeClr val="dk1"/>
                </a:solidFill>
                <a:latin typeface="Arial"/>
                <a:ea typeface="Arial"/>
                <a:cs typeface="Arial"/>
                <a:sym typeface="Arial"/>
              </a:rPr>
              <a:t>, an entry level smartphone with exceptional features like a Max Vision (18:9) display and fingerprint reader that will surprise you.</a:t>
            </a:r>
            <a:endParaRPr b="0" i="0" sz="1100" u="none" cap="none" strike="noStrike">
              <a:solidFill>
                <a:srgbClr val="000000"/>
              </a:solidFill>
              <a:latin typeface="Arial"/>
              <a:ea typeface="Arial"/>
              <a:cs typeface="Arial"/>
              <a:sym typeface="Arial"/>
            </a:endParaRPr>
          </a:p>
        </p:txBody>
      </p:sp>
      <p:sp>
        <p:nvSpPr>
          <p:cNvPr id="1159" name="Google Shape;1159;p142"/>
          <p:cNvSpPr/>
          <p:nvPr/>
        </p:nvSpPr>
        <p:spPr>
          <a:xfrm>
            <a:off x="1902988" y="2161125"/>
            <a:ext cx="4058400" cy="333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PRODUCT SUMMARY</a:t>
            </a:r>
            <a:endParaRPr b="0" i="0" sz="14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With a Max Vision (18:9) display and fingerprint reader, the new </a:t>
            </a:r>
            <a:r>
              <a:rPr b="1" i="0" lang="en" sz="1100" u="none" cap="none" strike="noStrike">
                <a:solidFill>
                  <a:schemeClr val="dk1"/>
                </a:solidFill>
                <a:latin typeface="Arial"/>
                <a:ea typeface="Arial"/>
                <a:cs typeface="Arial"/>
                <a:sym typeface="Arial"/>
              </a:rPr>
              <a:t>moto e</a:t>
            </a:r>
            <a:r>
              <a:rPr b="1" baseline="30000" i="0" lang="en" sz="1100" u="none" cap="none" strike="noStrike">
                <a:solidFill>
                  <a:schemeClr val="dk1"/>
                </a:solidFill>
                <a:latin typeface="Arial"/>
                <a:ea typeface="Arial"/>
                <a:cs typeface="Arial"/>
                <a:sym typeface="Arial"/>
              </a:rPr>
              <a:t>5 </a:t>
            </a:r>
            <a:r>
              <a:rPr b="1" i="0" lang="en" sz="1100" u="none" cap="none" strike="noStrike">
                <a:solidFill>
                  <a:schemeClr val="dk1"/>
                </a:solidFill>
                <a:latin typeface="Arial"/>
                <a:ea typeface="Arial"/>
                <a:cs typeface="Arial"/>
                <a:sym typeface="Arial"/>
              </a:rPr>
              <a:t>play</a:t>
            </a:r>
            <a:r>
              <a:rPr b="0" i="0" lang="en" sz="1100" u="none" cap="none" strike="noStrike">
                <a:solidFill>
                  <a:srgbClr val="000000"/>
                </a:solidFill>
                <a:latin typeface="Arial"/>
                <a:ea typeface="Arial"/>
                <a:cs typeface="Arial"/>
                <a:sym typeface="Arial"/>
              </a:rPr>
              <a:t> is here to bring you conveniences to an entry-level smartphone like never before. An 8MP autofocus rear camera can always take sharp photos. On the front side, a selfie flashlight gets you brighter pictures in low light. Expandable storage means more of your favorite media can always travel with you. </a:t>
            </a:r>
            <a:r>
              <a:rPr b="0" i="0" lang="en" sz="1100" u="none" cap="none" strike="noStrike">
                <a:solidFill>
                  <a:schemeClr val="dk1"/>
                </a:solidFill>
                <a:latin typeface="Arial"/>
                <a:ea typeface="Arial"/>
                <a:cs typeface="Arial"/>
                <a:sym typeface="Arial"/>
              </a:rPr>
              <a:t>Plus, a Qualcomm</a:t>
            </a:r>
            <a:r>
              <a:rPr b="0" baseline="30000" i="0" lang="en" sz="1100" u="none" cap="none" strike="noStrike">
                <a:solidFill>
                  <a:schemeClr val="dk1"/>
                </a:solidFill>
                <a:latin typeface="Arial"/>
                <a:ea typeface="Arial"/>
                <a:cs typeface="Arial"/>
                <a:sym typeface="Arial"/>
              </a:rPr>
              <a:t>®</a:t>
            </a:r>
            <a:r>
              <a:rPr b="0" i="0" lang="en" sz="1100" u="none" cap="none" strike="noStrike">
                <a:solidFill>
                  <a:schemeClr val="dk1"/>
                </a:solidFill>
                <a:latin typeface="Arial"/>
                <a:ea typeface="Arial"/>
                <a:cs typeface="Arial"/>
                <a:sym typeface="Arial"/>
              </a:rPr>
              <a:t> Snapdragon™ processor and 2100mAh battery make sure your essentials are in place.</a:t>
            </a:r>
            <a:endParaRPr b="0" i="0" sz="1400" u="none" cap="none" strike="noStrike">
              <a:solidFill>
                <a:schemeClr val="accent3"/>
              </a:solidFill>
              <a:latin typeface="Arial"/>
              <a:ea typeface="Arial"/>
              <a:cs typeface="Arial"/>
              <a:sym typeface="Arial"/>
            </a:endParaRPr>
          </a:p>
        </p:txBody>
      </p:sp>
      <p:graphicFrame>
        <p:nvGraphicFramePr>
          <p:cNvPr id="1160" name="Google Shape;1160;p142"/>
          <p:cNvGraphicFramePr/>
          <p:nvPr/>
        </p:nvGraphicFramePr>
        <p:xfrm>
          <a:off x="6152029" y="1149114"/>
          <a:ext cx="3000000" cy="3000000"/>
        </p:xfrm>
        <a:graphic>
          <a:graphicData uri="http://schemas.openxmlformats.org/drawingml/2006/table">
            <a:tbl>
              <a:tblPr bandRow="1" firstRow="1">
                <a:noFill/>
                <a:tableStyleId>{86CAB981-F9EF-4B3B-9428-E525F3BF9C09}</a:tableStyleId>
              </a:tblPr>
              <a:tblGrid>
                <a:gridCol w="1393725"/>
                <a:gridCol w="1331000"/>
              </a:tblGrid>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Screen</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lang="en" sz="900" u="none" cap="none" strike="noStrike"/>
                        <a:t>5.3" 960 x 480 FWVGA+</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Z-Height</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9.19mm</a:t>
                      </a:r>
                      <a:endParaRPr sz="900" u="none" cap="none" strike="noStrike"/>
                    </a:p>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Weight</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145g</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Price</a:t>
                      </a:r>
                      <a:endParaRPr baseline="30000"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€99</a:t>
                      </a:r>
                      <a:r>
                        <a:rPr baseline="30000" lang="en" sz="900" u="none" cap="none" strike="noStrike"/>
                        <a:t>1</a:t>
                      </a:r>
                      <a:endParaRPr baseline="30000"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Battery </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 sz="1000" u="none" cap="none" strike="noStrike"/>
                        <a:t>Size</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2100mAh</a:t>
                      </a:r>
                      <a:endParaRPr sz="900" u="none" cap="none" strike="noStrike"/>
                    </a:p>
                    <a:p>
                      <a:pPr indent="0" lvl="0" marL="0" marR="0" rtl="0" algn="l">
                        <a:lnSpc>
                          <a:spcPct val="100000"/>
                        </a:lnSpc>
                        <a:spcBef>
                          <a:spcPts val="0"/>
                        </a:spcBef>
                        <a:spcAft>
                          <a:spcPts val="0"/>
                        </a:spcAft>
                        <a:buClr>
                          <a:schemeClr val="dk1"/>
                        </a:buClr>
                        <a:buSzPts val="1100"/>
                        <a:buFont typeface="Arial"/>
                        <a:buNone/>
                      </a:pPr>
                      <a:r>
                        <a:rPr lang="en" sz="800" u="none" cap="none" strike="noStrike"/>
                        <a:t>Removable Battery</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Operating </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 sz="1000" u="none" cap="none" strike="noStrike"/>
                        <a:t>System</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Android™ GO</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Color </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 sz="1000" u="none" cap="none" strike="noStrike"/>
                        <a:t>Options</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Black/Gold</a:t>
                      </a:r>
                      <a:endParaRPr sz="900" u="none" cap="none" strike="noStrike"/>
                    </a:p>
                  </a:txBody>
                  <a:tcPr marT="34300" marB="34300" marR="68600" marL="68600" anchor="ctr"/>
                </a:tc>
              </a:tr>
              <a:tr h="485975">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Expected </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 sz="1000" u="none" cap="none" strike="noStrike"/>
                        <a:t>Availability </a:t>
                      </a:r>
                      <a:endParaRPr sz="1000" u="none" cap="none" strike="noStrike"/>
                    </a:p>
                  </a:txBody>
                  <a:tcPr marT="34300" marB="34300" marR="68600" marL="68600" anchor="ct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July, 2018</a:t>
                      </a:r>
                      <a:endParaRPr sz="900" u="none" cap="none" strike="noStrike"/>
                    </a:p>
                  </a:txBody>
                  <a:tcPr marT="34300" marB="34300" marR="68600" marL="68600" anchor="ctr"/>
                </a:tc>
              </a:tr>
            </a:tbl>
          </a:graphicData>
        </a:graphic>
      </p:graphicFrame>
      <p:pic>
        <p:nvPicPr>
          <p:cNvPr id="1161" name="Google Shape;1161;p142"/>
          <p:cNvPicPr preferRelativeResize="0"/>
          <p:nvPr/>
        </p:nvPicPr>
        <p:blipFill rotWithShape="1">
          <a:blip r:embed="rId3">
            <a:alphaModFix/>
          </a:blip>
          <a:srcRect b="0" l="0" r="0" t="24213"/>
          <a:stretch/>
        </p:blipFill>
        <p:spPr>
          <a:xfrm rot="-5400000">
            <a:off x="7021195" y="1759250"/>
            <a:ext cx="468900" cy="254700"/>
          </a:xfrm>
          <a:prstGeom prst="rect">
            <a:avLst/>
          </a:prstGeom>
          <a:noFill/>
          <a:ln>
            <a:noFill/>
          </a:ln>
        </p:spPr>
      </p:pic>
      <p:pic>
        <p:nvPicPr>
          <p:cNvPr descr="Image result for weight icon" id="1162" name="Google Shape;1162;p142"/>
          <p:cNvPicPr preferRelativeResize="0"/>
          <p:nvPr/>
        </p:nvPicPr>
        <p:blipFill rotWithShape="1">
          <a:blip r:embed="rId4">
            <a:alphaModFix/>
          </a:blip>
          <a:srcRect b="0" l="0" r="0" t="0"/>
          <a:stretch/>
        </p:blipFill>
        <p:spPr>
          <a:xfrm>
            <a:off x="7158053" y="2236261"/>
            <a:ext cx="229800" cy="229800"/>
          </a:xfrm>
          <a:prstGeom prst="rect">
            <a:avLst/>
          </a:prstGeom>
          <a:noFill/>
          <a:ln>
            <a:noFill/>
          </a:ln>
        </p:spPr>
      </p:pic>
      <p:pic>
        <p:nvPicPr>
          <p:cNvPr descr="1401121993_price_tag_usd.png" id="1163" name="Google Shape;1163;p142"/>
          <p:cNvPicPr preferRelativeResize="0"/>
          <p:nvPr/>
        </p:nvPicPr>
        <p:blipFill rotWithShape="1">
          <a:blip r:embed="rId5">
            <a:alphaModFix/>
          </a:blip>
          <a:srcRect b="0" l="0" r="0" t="0"/>
          <a:stretch/>
        </p:blipFill>
        <p:spPr>
          <a:xfrm>
            <a:off x="7165734" y="2732304"/>
            <a:ext cx="258300" cy="258300"/>
          </a:xfrm>
          <a:prstGeom prst="rect">
            <a:avLst/>
          </a:prstGeom>
          <a:noFill/>
          <a:ln>
            <a:noFill/>
          </a:ln>
        </p:spPr>
      </p:pic>
      <p:pic>
        <p:nvPicPr>
          <p:cNvPr descr="http://www.mricons.com/store/png/71376_13714_128_color_line_pencil_icon.png" id="1164" name="Google Shape;1164;p142"/>
          <p:cNvPicPr preferRelativeResize="0"/>
          <p:nvPr/>
        </p:nvPicPr>
        <p:blipFill rotWithShape="1">
          <a:blip r:embed="rId6">
            <a:alphaModFix/>
          </a:blip>
          <a:srcRect b="0" l="0" r="0" t="0"/>
          <a:stretch/>
        </p:blipFill>
        <p:spPr>
          <a:xfrm>
            <a:off x="7148304" y="4120115"/>
            <a:ext cx="307500" cy="307500"/>
          </a:xfrm>
          <a:prstGeom prst="rect">
            <a:avLst/>
          </a:prstGeom>
          <a:noFill/>
          <a:ln>
            <a:noFill/>
          </a:ln>
        </p:spPr>
      </p:pic>
      <p:pic>
        <p:nvPicPr>
          <p:cNvPr descr="1401122075_shopping_cart_empty.png" id="1165" name="Google Shape;1165;p142"/>
          <p:cNvPicPr preferRelativeResize="0"/>
          <p:nvPr/>
        </p:nvPicPr>
        <p:blipFill rotWithShape="1">
          <a:blip r:embed="rId7">
            <a:alphaModFix/>
          </a:blip>
          <a:srcRect b="0" l="0" r="0" t="0"/>
          <a:stretch/>
        </p:blipFill>
        <p:spPr>
          <a:xfrm>
            <a:off x="7119241" y="4637976"/>
            <a:ext cx="290700" cy="290700"/>
          </a:xfrm>
          <a:prstGeom prst="rect">
            <a:avLst/>
          </a:prstGeom>
          <a:noFill/>
          <a:ln>
            <a:noFill/>
          </a:ln>
        </p:spPr>
      </p:pic>
      <p:pic>
        <p:nvPicPr>
          <p:cNvPr descr="http://simpleicon.com/wp-content/uploads/battery-full.png" id="1166" name="Google Shape;1166;p142"/>
          <p:cNvPicPr preferRelativeResize="0"/>
          <p:nvPr/>
        </p:nvPicPr>
        <p:blipFill rotWithShape="1">
          <a:blip r:embed="rId8">
            <a:alphaModFix/>
          </a:blip>
          <a:srcRect b="0" l="0" r="0" t="0"/>
          <a:stretch/>
        </p:blipFill>
        <p:spPr>
          <a:xfrm>
            <a:off x="7124391" y="3165447"/>
            <a:ext cx="331500" cy="331500"/>
          </a:xfrm>
          <a:prstGeom prst="rect">
            <a:avLst/>
          </a:prstGeom>
          <a:noFill/>
          <a:ln>
            <a:noFill/>
          </a:ln>
        </p:spPr>
      </p:pic>
      <p:pic>
        <p:nvPicPr>
          <p:cNvPr descr="Image result for android n" id="1167" name="Google Shape;1167;p142"/>
          <p:cNvPicPr preferRelativeResize="0"/>
          <p:nvPr/>
        </p:nvPicPr>
        <p:blipFill rotWithShape="1">
          <a:blip r:embed="rId9">
            <a:alphaModFix/>
          </a:blip>
          <a:srcRect b="7510" l="23572" r="13331" t="0"/>
          <a:stretch/>
        </p:blipFill>
        <p:spPr>
          <a:xfrm>
            <a:off x="7139183" y="3679875"/>
            <a:ext cx="309000" cy="297300"/>
          </a:xfrm>
          <a:prstGeom prst="rect">
            <a:avLst/>
          </a:prstGeom>
          <a:noFill/>
          <a:ln>
            <a:noFill/>
          </a:ln>
        </p:spPr>
      </p:pic>
      <p:pic>
        <p:nvPicPr>
          <p:cNvPr descr="Image result for smartphone screen size icons" id="1168" name="Google Shape;1168;p142"/>
          <p:cNvPicPr preferRelativeResize="0"/>
          <p:nvPr/>
        </p:nvPicPr>
        <p:blipFill rotWithShape="1">
          <a:blip r:embed="rId10">
            <a:alphaModFix/>
          </a:blip>
          <a:srcRect b="0" l="0" r="0" t="0"/>
          <a:stretch/>
        </p:blipFill>
        <p:spPr>
          <a:xfrm>
            <a:off x="7107436" y="1221715"/>
            <a:ext cx="348600" cy="348600"/>
          </a:xfrm>
          <a:prstGeom prst="rect">
            <a:avLst/>
          </a:prstGeom>
          <a:noFill/>
          <a:ln>
            <a:noFill/>
          </a:ln>
        </p:spPr>
      </p:pic>
      <p:sp>
        <p:nvSpPr>
          <p:cNvPr id="1169" name="Google Shape;1169;p142"/>
          <p:cNvSpPr/>
          <p:nvPr/>
        </p:nvSpPr>
        <p:spPr>
          <a:xfrm>
            <a:off x="6071755" y="826672"/>
            <a:ext cx="20508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KEY PRODUCT INFO</a:t>
            </a:r>
            <a:endParaRPr b="1" i="0" sz="1500" u="none" cap="none" strike="noStrike">
              <a:solidFill>
                <a:schemeClr val="accent2"/>
              </a:solidFill>
              <a:latin typeface="Arial"/>
              <a:ea typeface="Arial"/>
              <a:cs typeface="Arial"/>
              <a:sym typeface="Arial"/>
            </a:endParaRPr>
          </a:p>
        </p:txBody>
      </p:sp>
      <p:cxnSp>
        <p:nvCxnSpPr>
          <p:cNvPr id="1170" name="Google Shape;1170;p142"/>
          <p:cNvCxnSpPr/>
          <p:nvPr/>
        </p:nvCxnSpPr>
        <p:spPr>
          <a:xfrm>
            <a:off x="6032040" y="898100"/>
            <a:ext cx="0" cy="4114800"/>
          </a:xfrm>
          <a:prstGeom prst="straightConnector1">
            <a:avLst/>
          </a:prstGeom>
          <a:noFill/>
          <a:ln cap="flat" cmpd="sng" w="9525">
            <a:solidFill>
              <a:schemeClr val="dk1"/>
            </a:solidFill>
            <a:prstDash val="solid"/>
            <a:round/>
            <a:headEnd len="sm" w="sm" type="none"/>
            <a:tailEnd len="sm" w="sm" type="none"/>
          </a:ln>
        </p:spPr>
      </p:cxnSp>
      <p:sp>
        <p:nvSpPr>
          <p:cNvPr id="1171" name="Google Shape;1171;p142"/>
          <p:cNvSpPr txBox="1"/>
          <p:nvPr/>
        </p:nvSpPr>
        <p:spPr>
          <a:xfrm>
            <a:off x="1900318" y="4637987"/>
            <a:ext cx="4058400" cy="468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NOTES</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1 Price varies by region</a:t>
            </a:r>
            <a:endParaRPr b="0" i="0" sz="800" u="none" cap="none" strike="noStrike">
              <a:solidFill>
                <a:schemeClr val="dk1"/>
              </a:solidFill>
              <a:latin typeface="Arial"/>
              <a:ea typeface="Arial"/>
              <a:cs typeface="Arial"/>
              <a:sym typeface="Arial"/>
            </a:endParaRPr>
          </a:p>
        </p:txBody>
      </p:sp>
      <p:sp>
        <p:nvSpPr>
          <p:cNvPr id="1172" name="Google Shape;1172;p142"/>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grpSp>
        <p:nvGrpSpPr>
          <p:cNvPr id="1173" name="Google Shape;1173;p142"/>
          <p:cNvGrpSpPr/>
          <p:nvPr/>
        </p:nvGrpSpPr>
        <p:grpSpPr>
          <a:xfrm>
            <a:off x="167757" y="2732309"/>
            <a:ext cx="1571410" cy="1977927"/>
            <a:chOff x="-70385" y="2121049"/>
            <a:chExt cx="2382729" cy="2935481"/>
          </a:xfrm>
        </p:grpSpPr>
        <p:pic>
          <p:nvPicPr>
            <p:cNvPr id="1174" name="Google Shape;1174;p142"/>
            <p:cNvPicPr preferRelativeResize="0"/>
            <p:nvPr/>
          </p:nvPicPr>
          <p:blipFill rotWithShape="1">
            <a:blip r:embed="rId11">
              <a:alphaModFix/>
            </a:blip>
            <a:srcRect b="0" l="0" r="0" t="0"/>
            <a:stretch/>
          </p:blipFill>
          <p:spPr>
            <a:xfrm>
              <a:off x="875206" y="2159658"/>
              <a:ext cx="1437138" cy="2858262"/>
            </a:xfrm>
            <a:prstGeom prst="rect">
              <a:avLst/>
            </a:prstGeom>
            <a:noFill/>
            <a:ln>
              <a:noFill/>
            </a:ln>
          </p:spPr>
        </p:pic>
        <p:pic>
          <p:nvPicPr>
            <p:cNvPr id="1175" name="Google Shape;1175;p142"/>
            <p:cNvPicPr preferRelativeResize="0"/>
            <p:nvPr/>
          </p:nvPicPr>
          <p:blipFill rotWithShape="1">
            <a:blip r:embed="rId12">
              <a:alphaModFix/>
            </a:blip>
            <a:srcRect b="0" l="0" r="0" t="0"/>
            <a:stretch/>
          </p:blipFill>
          <p:spPr>
            <a:xfrm>
              <a:off x="-70385" y="2121049"/>
              <a:ext cx="1538621" cy="2935481"/>
            </a:xfrm>
            <a:prstGeom prst="rect">
              <a:avLst/>
            </a:prstGeom>
            <a:noFill/>
            <a:ln>
              <a:noFill/>
            </a:ln>
          </p:spPr>
        </p:pic>
      </p:grpSp>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9" name="Shape 1179"/>
        <p:cNvGrpSpPr/>
        <p:nvPr/>
      </p:nvGrpSpPr>
      <p:grpSpPr>
        <a:xfrm>
          <a:off x="0" y="0"/>
          <a:ext cx="0" cy="0"/>
          <a:chOff x="0" y="0"/>
          <a:chExt cx="0" cy="0"/>
        </a:xfrm>
      </p:grpSpPr>
      <p:sp>
        <p:nvSpPr>
          <p:cNvPr id="1180" name="Google Shape;1180;p143"/>
          <p:cNvSpPr/>
          <p:nvPr/>
        </p:nvSpPr>
        <p:spPr>
          <a:xfrm>
            <a:off x="3251645" y="3017064"/>
            <a:ext cx="2635200" cy="17520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81" name="Google Shape;1181;p143"/>
          <p:cNvSpPr/>
          <p:nvPr/>
        </p:nvSpPr>
        <p:spPr>
          <a:xfrm>
            <a:off x="6040929" y="1122243"/>
            <a:ext cx="2640600" cy="17568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82" name="Google Shape;1182;p143"/>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a:t>
            </a:r>
            <a:r>
              <a:rPr b="1" i="0" lang="en" sz="3300" u="none" cap="none" strike="noStrike">
                <a:solidFill>
                  <a:srgbClr val="000000"/>
                </a:solidFill>
                <a:latin typeface="Arial"/>
                <a:ea typeface="Arial"/>
                <a:cs typeface="Arial"/>
                <a:sym typeface="Arial"/>
              </a:rPr>
              <a:t> play (ROW)</a:t>
            </a:r>
            <a:endParaRPr b="0" i="0" sz="2100" u="none" cap="none" strike="noStrike">
              <a:solidFill>
                <a:schemeClr val="dk1"/>
              </a:solidFill>
              <a:latin typeface="Arial"/>
              <a:ea typeface="Arial"/>
              <a:cs typeface="Arial"/>
              <a:sym typeface="Arial"/>
            </a:endParaRPr>
          </a:p>
        </p:txBody>
      </p:sp>
      <p:sp>
        <p:nvSpPr>
          <p:cNvPr id="1183" name="Google Shape;1183;p143"/>
          <p:cNvSpPr/>
          <p:nvPr/>
        </p:nvSpPr>
        <p:spPr>
          <a:xfrm>
            <a:off x="462361" y="1122243"/>
            <a:ext cx="2634300" cy="17685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84" name="Google Shape;1184;p143"/>
          <p:cNvSpPr/>
          <p:nvPr/>
        </p:nvSpPr>
        <p:spPr>
          <a:xfrm>
            <a:off x="6040928" y="3017064"/>
            <a:ext cx="2640600" cy="17520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FFFFFF"/>
              </a:solidFill>
              <a:latin typeface="Arial"/>
              <a:ea typeface="Arial"/>
              <a:cs typeface="Arial"/>
              <a:sym typeface="Arial"/>
            </a:endParaRPr>
          </a:p>
        </p:txBody>
      </p:sp>
      <p:sp>
        <p:nvSpPr>
          <p:cNvPr id="1185" name="Google Shape;1185;p143"/>
          <p:cNvSpPr/>
          <p:nvPr/>
        </p:nvSpPr>
        <p:spPr>
          <a:xfrm>
            <a:off x="462362" y="3017064"/>
            <a:ext cx="2634300" cy="17520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86" name="Google Shape;1186;p143"/>
          <p:cNvSpPr/>
          <p:nvPr/>
        </p:nvSpPr>
        <p:spPr>
          <a:xfrm>
            <a:off x="3251645" y="1117987"/>
            <a:ext cx="2635200" cy="1770900"/>
          </a:xfrm>
          <a:prstGeom prst="rect">
            <a:avLst/>
          </a:prstGeom>
          <a:no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187" name="Google Shape;1187;p143"/>
          <p:cNvSpPr/>
          <p:nvPr/>
        </p:nvSpPr>
        <p:spPr>
          <a:xfrm>
            <a:off x="515696" y="1164631"/>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1</a:t>
            </a:r>
            <a:endParaRPr b="0" i="0" sz="1800" u="none" cap="none" strike="noStrike">
              <a:solidFill>
                <a:srgbClr val="000000"/>
              </a:solidFill>
              <a:latin typeface="Arial"/>
              <a:ea typeface="Arial"/>
              <a:cs typeface="Arial"/>
              <a:sym typeface="Arial"/>
            </a:endParaRPr>
          </a:p>
        </p:txBody>
      </p:sp>
      <p:sp>
        <p:nvSpPr>
          <p:cNvPr id="1188" name="Google Shape;1188;p143"/>
          <p:cNvSpPr/>
          <p:nvPr/>
        </p:nvSpPr>
        <p:spPr>
          <a:xfrm>
            <a:off x="3313563" y="1156120"/>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2</a:t>
            </a:r>
            <a:endParaRPr b="0" i="0" sz="1800" u="none" cap="none" strike="noStrike">
              <a:solidFill>
                <a:srgbClr val="000000"/>
              </a:solidFill>
              <a:latin typeface="Arial"/>
              <a:ea typeface="Arial"/>
              <a:cs typeface="Arial"/>
              <a:sym typeface="Arial"/>
            </a:endParaRPr>
          </a:p>
        </p:txBody>
      </p:sp>
      <p:sp>
        <p:nvSpPr>
          <p:cNvPr id="1189" name="Google Shape;1189;p143"/>
          <p:cNvSpPr/>
          <p:nvPr/>
        </p:nvSpPr>
        <p:spPr>
          <a:xfrm>
            <a:off x="462362" y="2400552"/>
            <a:ext cx="2634300" cy="488100"/>
          </a:xfrm>
          <a:prstGeom prst="rect">
            <a:avLst/>
          </a:prstGeom>
          <a:solidFill>
            <a:srgbClr val="FF6A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900"/>
              <a:buFont typeface="Arial"/>
              <a:buNone/>
            </a:pPr>
            <a:r>
              <a:rPr b="1" i="0" lang="en" sz="900" u="none" cap="none" strike="noStrike">
                <a:solidFill>
                  <a:schemeClr val="lt1"/>
                </a:solidFill>
                <a:latin typeface="Arial"/>
                <a:ea typeface="Arial"/>
                <a:cs typeface="Arial"/>
                <a:sym typeface="Arial"/>
              </a:rPr>
              <a:t>Max Vision 18:9 Display</a:t>
            </a:r>
            <a:endParaRPr b="0"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900"/>
              <a:buFont typeface="Arial"/>
              <a:buNone/>
            </a:pPr>
            <a:r>
              <a:rPr b="0" i="0" lang="en" sz="900" u="none" cap="none" strike="noStrike">
                <a:solidFill>
                  <a:schemeClr val="lt1"/>
                </a:solidFill>
                <a:latin typeface="Arial"/>
                <a:ea typeface="Arial"/>
                <a:cs typeface="Arial"/>
                <a:sym typeface="Arial"/>
              </a:rPr>
              <a:t>5.3” screen slimmer than ordinary 16:9 screens for convenient single-hand use</a:t>
            </a:r>
            <a:endParaRPr b="0" i="0" sz="900" u="none" cap="none" strike="noStrike">
              <a:solidFill>
                <a:srgbClr val="FFFFFF"/>
              </a:solidFill>
              <a:latin typeface="Arial"/>
              <a:ea typeface="Arial"/>
              <a:cs typeface="Arial"/>
              <a:sym typeface="Arial"/>
            </a:endParaRPr>
          </a:p>
        </p:txBody>
      </p:sp>
      <p:sp>
        <p:nvSpPr>
          <p:cNvPr id="1190" name="Google Shape;1190;p143"/>
          <p:cNvSpPr/>
          <p:nvPr/>
        </p:nvSpPr>
        <p:spPr>
          <a:xfrm>
            <a:off x="3251645" y="2401263"/>
            <a:ext cx="2635200" cy="488100"/>
          </a:xfrm>
          <a:prstGeom prst="rect">
            <a:avLst/>
          </a:prstGeom>
          <a:solidFill>
            <a:srgbClr val="FF6A00"/>
          </a:solidFill>
          <a:ln>
            <a:noFill/>
          </a:ln>
        </p:spPr>
        <p:txBody>
          <a:bodyPr anchorCtr="0" anchor="t" bIns="45675" lIns="91375" spcFirstLastPara="1" rIns="91375" wrap="square" tIns="45675">
            <a:noAutofit/>
          </a:bodyPr>
          <a:lstStyle/>
          <a:p>
            <a:pPr indent="0" lvl="0" marL="0" marR="0" rtl="0" algn="ctr">
              <a:lnSpc>
                <a:spcPct val="100000"/>
              </a:lnSpc>
              <a:spcBef>
                <a:spcPts val="0"/>
              </a:spcBef>
              <a:spcAft>
                <a:spcPts val="0"/>
              </a:spcAft>
              <a:buClr>
                <a:schemeClr val="lt1"/>
              </a:buClr>
              <a:buSzPts val="900"/>
              <a:buFont typeface="Arial"/>
              <a:buNone/>
            </a:pPr>
            <a:r>
              <a:rPr b="1" i="0" lang="en" sz="900" u="none" cap="none" strike="noStrike">
                <a:solidFill>
                  <a:schemeClr val="lt1"/>
                </a:solidFill>
                <a:latin typeface="Arial"/>
                <a:ea typeface="Arial"/>
                <a:cs typeface="Arial"/>
                <a:sym typeface="Arial"/>
              </a:rPr>
              <a:t>Fingerprint Reader</a:t>
            </a:r>
            <a:endParaRPr b="0" i="0" sz="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900"/>
              <a:buFont typeface="Arial"/>
              <a:buNone/>
            </a:pPr>
            <a:r>
              <a:rPr b="0" i="0" lang="en" sz="900" u="none" cap="none" strike="noStrike">
                <a:solidFill>
                  <a:schemeClr val="lt1"/>
                </a:solidFill>
                <a:latin typeface="Arial"/>
                <a:ea typeface="Arial"/>
                <a:cs typeface="Arial"/>
                <a:sym typeface="Arial"/>
              </a:rPr>
              <a:t>Bypass PINs and passwords with an ultra-fast Moto Batwing fingerprint reader</a:t>
            </a:r>
            <a:endParaRPr b="0"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1191" name="Google Shape;1191;p143"/>
          <p:cNvSpPr/>
          <p:nvPr/>
        </p:nvSpPr>
        <p:spPr>
          <a:xfrm>
            <a:off x="515696" y="3063564"/>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4</a:t>
            </a:r>
            <a:endParaRPr b="0" i="0" sz="1800" u="none" cap="none" strike="noStrike">
              <a:solidFill>
                <a:srgbClr val="000000"/>
              </a:solidFill>
              <a:latin typeface="Arial"/>
              <a:ea typeface="Arial"/>
              <a:cs typeface="Arial"/>
              <a:sym typeface="Arial"/>
            </a:endParaRPr>
          </a:p>
        </p:txBody>
      </p:sp>
      <p:sp>
        <p:nvSpPr>
          <p:cNvPr id="1192" name="Google Shape;1192;p143"/>
          <p:cNvSpPr/>
          <p:nvPr/>
        </p:nvSpPr>
        <p:spPr>
          <a:xfrm>
            <a:off x="3303723" y="3055051"/>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5</a:t>
            </a:r>
            <a:endParaRPr b="0" i="0" sz="1800" u="none" cap="none" strike="noStrike">
              <a:solidFill>
                <a:srgbClr val="000000"/>
              </a:solidFill>
              <a:latin typeface="Arial"/>
              <a:ea typeface="Arial"/>
              <a:cs typeface="Arial"/>
              <a:sym typeface="Arial"/>
            </a:endParaRPr>
          </a:p>
        </p:txBody>
      </p:sp>
      <p:sp>
        <p:nvSpPr>
          <p:cNvPr id="1193" name="Google Shape;1193;p143"/>
          <p:cNvSpPr/>
          <p:nvPr/>
        </p:nvSpPr>
        <p:spPr>
          <a:xfrm>
            <a:off x="6094264" y="3055051"/>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6</a:t>
            </a:r>
            <a:endParaRPr b="0" i="0" sz="1800" u="none" cap="none" strike="noStrike">
              <a:solidFill>
                <a:srgbClr val="000000"/>
              </a:solidFill>
              <a:latin typeface="Arial"/>
              <a:ea typeface="Arial"/>
              <a:cs typeface="Arial"/>
              <a:sym typeface="Arial"/>
            </a:endParaRPr>
          </a:p>
        </p:txBody>
      </p:sp>
      <p:sp>
        <p:nvSpPr>
          <p:cNvPr id="1194" name="Google Shape;1194;p143"/>
          <p:cNvSpPr/>
          <p:nvPr/>
        </p:nvSpPr>
        <p:spPr>
          <a:xfrm>
            <a:off x="6041861" y="2390952"/>
            <a:ext cx="2634300" cy="488100"/>
          </a:xfrm>
          <a:prstGeom prst="rect">
            <a:avLst/>
          </a:prstGeom>
          <a:solidFill>
            <a:srgbClr val="FF6A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900"/>
              <a:buFont typeface="Arial"/>
              <a:buNone/>
            </a:pPr>
            <a:r>
              <a:rPr b="1" i="0" lang="en" sz="900" u="none" cap="none" strike="noStrike">
                <a:solidFill>
                  <a:schemeClr val="lt1"/>
                </a:solidFill>
                <a:latin typeface="Arial"/>
                <a:ea typeface="Arial"/>
                <a:cs typeface="Arial"/>
                <a:sym typeface="Arial"/>
              </a:rPr>
              <a:t>8 MP  + 5MP</a:t>
            </a:r>
            <a:r>
              <a:rPr b="0" baseline="30000" i="0" lang="en" sz="900" u="none" cap="none" strike="noStrike">
                <a:solidFill>
                  <a:schemeClr val="lt1"/>
                </a:solidFill>
                <a:latin typeface="Arial"/>
                <a:ea typeface="Arial"/>
                <a:cs typeface="Arial"/>
                <a:sym typeface="Arial"/>
              </a:rPr>
              <a:t> </a:t>
            </a:r>
            <a:r>
              <a:rPr b="1" i="0" lang="en" sz="900" u="none" cap="none" strike="noStrike">
                <a:solidFill>
                  <a:schemeClr val="lt1"/>
                </a:solidFill>
                <a:latin typeface="Arial"/>
                <a:ea typeface="Arial"/>
                <a:cs typeface="Arial"/>
                <a:sym typeface="Arial"/>
              </a:rPr>
              <a:t>  Camera </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900"/>
              <a:buFont typeface="Arial"/>
              <a:buNone/>
            </a:pPr>
            <a:r>
              <a:rPr b="0" i="0" lang="en" sz="900" u="none" cap="none" strike="noStrike">
                <a:solidFill>
                  <a:schemeClr val="lt1"/>
                </a:solidFill>
                <a:latin typeface="Arial"/>
                <a:ea typeface="Arial"/>
                <a:cs typeface="Arial"/>
                <a:sym typeface="Arial"/>
              </a:rPr>
              <a:t>Focus faster with Autofocus and get brighter selfies in low light with flash light</a:t>
            </a:r>
            <a:endParaRPr b="0" i="0" sz="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1" i="0" sz="900" u="none" cap="none" strike="noStrike">
              <a:solidFill>
                <a:srgbClr val="FFFFFF"/>
              </a:solidFill>
              <a:latin typeface="Arial"/>
              <a:ea typeface="Arial"/>
              <a:cs typeface="Arial"/>
              <a:sym typeface="Arial"/>
            </a:endParaRPr>
          </a:p>
        </p:txBody>
      </p:sp>
      <p:sp>
        <p:nvSpPr>
          <p:cNvPr id="1195" name="Google Shape;1195;p143"/>
          <p:cNvSpPr/>
          <p:nvPr/>
        </p:nvSpPr>
        <p:spPr>
          <a:xfrm>
            <a:off x="6094264" y="1156120"/>
            <a:ext cx="270900" cy="250500"/>
          </a:xfrm>
          <a:prstGeom prst="ellipse">
            <a:avLst/>
          </a:prstGeom>
          <a:solidFill>
            <a:srgbClr val="FF6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en" sz="1800" u="none" cap="none" strike="noStrike">
                <a:solidFill>
                  <a:srgbClr val="FFFFFF"/>
                </a:solidFill>
                <a:latin typeface="Arial"/>
                <a:ea typeface="Arial"/>
                <a:cs typeface="Arial"/>
                <a:sym typeface="Arial"/>
              </a:rPr>
              <a:t>3</a:t>
            </a:r>
            <a:endParaRPr b="0" i="0" sz="1800" u="none" cap="none" strike="noStrike">
              <a:solidFill>
                <a:srgbClr val="000000"/>
              </a:solidFill>
              <a:latin typeface="Arial"/>
              <a:ea typeface="Arial"/>
              <a:cs typeface="Arial"/>
              <a:sym typeface="Arial"/>
            </a:endParaRPr>
          </a:p>
        </p:txBody>
      </p:sp>
      <p:sp>
        <p:nvSpPr>
          <p:cNvPr id="1196" name="Google Shape;1196;p143"/>
          <p:cNvSpPr txBox="1"/>
          <p:nvPr/>
        </p:nvSpPr>
        <p:spPr>
          <a:xfrm>
            <a:off x="7041602" y="562700"/>
            <a:ext cx="2102400" cy="468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NOTES</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1</a:t>
            </a:r>
            <a:r>
              <a:rPr b="0" i="0" lang="en" sz="900" u="none" cap="none" strike="noStrike">
                <a:solidFill>
                  <a:srgbClr val="000000"/>
                </a:solidFill>
                <a:latin typeface="Arial"/>
                <a:ea typeface="Arial"/>
                <a:cs typeface="Arial"/>
                <a:sym typeface="Arial"/>
              </a:rPr>
              <a:t> Optional single SIM</a:t>
            </a:r>
            <a:endParaRPr b="0" i="0" sz="900" u="none" cap="none" strike="noStrike">
              <a:solidFill>
                <a:srgbClr val="000000"/>
              </a:solidFill>
              <a:latin typeface="Arial"/>
              <a:ea typeface="Arial"/>
              <a:cs typeface="Arial"/>
              <a:sym typeface="Arial"/>
            </a:endParaRPr>
          </a:p>
        </p:txBody>
      </p:sp>
      <p:sp>
        <p:nvSpPr>
          <p:cNvPr id="1197" name="Google Shape;1197;p143"/>
          <p:cNvSpPr/>
          <p:nvPr/>
        </p:nvSpPr>
        <p:spPr>
          <a:xfrm>
            <a:off x="462078" y="4281601"/>
            <a:ext cx="2635500" cy="488100"/>
          </a:xfrm>
          <a:prstGeom prst="rect">
            <a:avLst/>
          </a:prstGeom>
          <a:solidFill>
            <a:srgbClr val="FF6A00"/>
          </a:solidFill>
          <a:ln>
            <a:noFill/>
          </a:ln>
        </p:spPr>
        <p:txBody>
          <a:bodyPr anchorCtr="0" anchor="t" bIns="45675" lIns="91375" spcFirstLastPara="1" rIns="91375" wrap="square" tIns="45675">
            <a:noAutofit/>
          </a:bodyPr>
          <a:lstStyle/>
          <a:p>
            <a:pPr indent="0" lvl="0" marL="0" marR="0" rtl="0" algn="l">
              <a:lnSpc>
                <a:spcPct val="100000"/>
              </a:lnSpc>
              <a:spcBef>
                <a:spcPts val="0"/>
              </a:spcBef>
              <a:spcAft>
                <a:spcPts val="0"/>
              </a:spcAft>
              <a:buClr>
                <a:schemeClr val="dk1"/>
              </a:buClr>
              <a:buSzPts val="900"/>
              <a:buFont typeface="Arial"/>
              <a:buNone/>
            </a:pPr>
            <a:r>
              <a:rPr b="0" i="0" lang="en" sz="900" u="none" cap="none" strike="noStrike">
                <a:solidFill>
                  <a:schemeClr val="dk1"/>
                </a:solidFill>
                <a:latin typeface="Arial"/>
                <a:ea typeface="Arial"/>
                <a:cs typeface="Arial"/>
                <a:sym typeface="Arial"/>
              </a:rPr>
              <a:t>             </a:t>
            </a:r>
            <a:r>
              <a:rPr b="1" i="0" lang="en" sz="900" u="none" cap="none" strike="noStrike">
                <a:solidFill>
                  <a:schemeClr val="lt1"/>
                </a:solidFill>
                <a:latin typeface="Arial"/>
                <a:ea typeface="Arial"/>
                <a:cs typeface="Arial"/>
                <a:sym typeface="Arial"/>
              </a:rPr>
              <a:t>            Android™ GO</a:t>
            </a:r>
            <a:r>
              <a:rPr b="0" baseline="30000" i="0" lang="en" sz="900" u="none" cap="none" strike="noStrike">
                <a:solidFill>
                  <a:schemeClr val="lt1"/>
                </a:solidFill>
                <a:latin typeface="Arial"/>
                <a:ea typeface="Arial"/>
                <a:cs typeface="Arial"/>
                <a:sym typeface="Arial"/>
              </a:rPr>
              <a:t> </a:t>
            </a:r>
            <a:r>
              <a:rPr b="1" i="0" lang="en" sz="900" u="none" cap="none" strike="noStrike">
                <a:solidFill>
                  <a:schemeClr val="lt1"/>
                </a:solidFill>
                <a:latin typeface="Arial"/>
                <a:ea typeface="Arial"/>
                <a:cs typeface="Arial"/>
                <a:sym typeface="Arial"/>
              </a:rPr>
              <a:t> </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rPr b="0" i="0" lang="en" sz="900" u="none" cap="none" strike="noStrike">
                <a:solidFill>
                  <a:srgbClr val="FFFFFF"/>
                </a:solidFill>
                <a:latin typeface="Arial"/>
                <a:ea typeface="Arial"/>
                <a:cs typeface="Arial"/>
                <a:sym typeface="Arial"/>
              </a:rPr>
              <a:t>Simplify your life with stock Android and moto experiences</a:t>
            </a:r>
            <a:endParaRPr b="1" i="0" sz="9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900" u="none" cap="none" strike="noStrike">
              <a:solidFill>
                <a:srgbClr val="FFFFFF"/>
              </a:solidFill>
              <a:latin typeface="Arial"/>
              <a:ea typeface="Arial"/>
              <a:cs typeface="Arial"/>
              <a:sym typeface="Arial"/>
            </a:endParaRPr>
          </a:p>
        </p:txBody>
      </p:sp>
      <p:sp>
        <p:nvSpPr>
          <p:cNvPr id="1198" name="Google Shape;1198;p143"/>
          <p:cNvSpPr/>
          <p:nvPr/>
        </p:nvSpPr>
        <p:spPr>
          <a:xfrm>
            <a:off x="3251503" y="4281601"/>
            <a:ext cx="2635500" cy="488100"/>
          </a:xfrm>
          <a:prstGeom prst="rect">
            <a:avLst/>
          </a:prstGeom>
          <a:solidFill>
            <a:srgbClr val="FF6A00"/>
          </a:solidFill>
          <a:ln>
            <a:noFill/>
          </a:ln>
        </p:spPr>
        <p:txBody>
          <a:bodyPr anchorCtr="0" anchor="t" bIns="45675" lIns="91375" spcFirstLastPara="1" rIns="91375" wrap="square" tIns="45675">
            <a:noAutofit/>
          </a:bodyPr>
          <a:lstStyle/>
          <a:p>
            <a:pPr indent="0" lvl="0" marL="0" marR="0" rtl="0" algn="ctr">
              <a:lnSpc>
                <a:spcPct val="115000"/>
              </a:lnSpc>
              <a:spcBef>
                <a:spcPts val="0"/>
              </a:spcBef>
              <a:spcAft>
                <a:spcPts val="0"/>
              </a:spcAft>
              <a:buClr>
                <a:schemeClr val="dk1"/>
              </a:buClr>
              <a:buSzPts val="1100"/>
              <a:buFont typeface="Arial"/>
              <a:buNone/>
            </a:pPr>
            <a:r>
              <a:rPr b="1" i="0" lang="en" sz="900" u="none" cap="none" strike="noStrike">
                <a:solidFill>
                  <a:srgbClr val="FFFFFF"/>
                </a:solidFill>
                <a:latin typeface="Arial"/>
                <a:ea typeface="Arial"/>
                <a:cs typeface="Arial"/>
                <a:sym typeface="Arial"/>
              </a:rPr>
              <a:t>Dedicated microSD Slot</a:t>
            </a:r>
            <a:endParaRPr b="1" i="0" sz="900" u="none" cap="none" strike="noStrike">
              <a:solidFill>
                <a:srgbClr val="FFFFFF"/>
              </a:solidFill>
              <a:latin typeface="Arial"/>
              <a:ea typeface="Arial"/>
              <a:cs typeface="Arial"/>
              <a:sym typeface="Arial"/>
            </a:endParaRPr>
          </a:p>
          <a:p>
            <a:pPr indent="0" lvl="0" marL="0" marR="0" rtl="0" algn="ctr">
              <a:lnSpc>
                <a:spcPct val="115000"/>
              </a:lnSpc>
              <a:spcBef>
                <a:spcPts val="0"/>
              </a:spcBef>
              <a:spcAft>
                <a:spcPts val="0"/>
              </a:spcAft>
              <a:buClr>
                <a:schemeClr val="dk1"/>
              </a:buClr>
              <a:buSzPts val="1100"/>
              <a:buFont typeface="Arial"/>
              <a:buNone/>
            </a:pPr>
            <a:r>
              <a:rPr b="0" i="0" lang="en" sz="900" u="none" cap="none" strike="noStrike">
                <a:solidFill>
                  <a:srgbClr val="FFFFFF"/>
                </a:solidFill>
                <a:latin typeface="Arial"/>
                <a:ea typeface="Arial"/>
                <a:cs typeface="Arial"/>
                <a:sym typeface="Arial"/>
              </a:rPr>
              <a:t>You can have both a 2nd SIM card</a:t>
            </a:r>
            <a:r>
              <a:rPr b="0" baseline="30000" i="0" lang="en" sz="900" u="none" cap="none" strike="noStrike">
                <a:solidFill>
                  <a:schemeClr val="lt1"/>
                </a:solidFill>
                <a:latin typeface="Arial"/>
                <a:ea typeface="Arial"/>
                <a:cs typeface="Arial"/>
                <a:sym typeface="Arial"/>
              </a:rPr>
              <a:t>1 </a:t>
            </a:r>
            <a:r>
              <a:rPr b="0" i="0" lang="en" sz="900" u="none" cap="none" strike="noStrike">
                <a:solidFill>
                  <a:srgbClr val="FFFFFF"/>
                </a:solidFill>
                <a:latin typeface="Arial"/>
                <a:ea typeface="Arial"/>
                <a:cs typeface="Arial"/>
                <a:sym typeface="Arial"/>
              </a:rPr>
              <a:t> and a microSD card at the same time</a:t>
            </a:r>
            <a:endParaRPr b="0" i="0" sz="9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199" name="Google Shape;1199;p143"/>
          <p:cNvSpPr/>
          <p:nvPr/>
        </p:nvSpPr>
        <p:spPr>
          <a:xfrm>
            <a:off x="6040921" y="4281597"/>
            <a:ext cx="2634300" cy="488100"/>
          </a:xfrm>
          <a:prstGeom prst="rect">
            <a:avLst/>
          </a:prstGeom>
          <a:solidFill>
            <a:srgbClr val="FF6A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900"/>
              <a:buFont typeface="Arial"/>
              <a:buNone/>
            </a:pPr>
            <a:r>
              <a:rPr b="1" i="0" lang="en" sz="900" u="none" cap="none" strike="noStrike">
                <a:solidFill>
                  <a:schemeClr val="lt1"/>
                </a:solidFill>
                <a:latin typeface="Arial"/>
                <a:ea typeface="Arial"/>
                <a:cs typeface="Arial"/>
                <a:sym typeface="Arial"/>
              </a:rPr>
              <a:t>Qualcomm</a:t>
            </a:r>
            <a:r>
              <a:rPr b="1" baseline="30000" i="0" lang="en" sz="900" u="none" cap="none" strike="noStrike">
                <a:solidFill>
                  <a:schemeClr val="lt1"/>
                </a:solidFill>
                <a:latin typeface="Arial"/>
                <a:ea typeface="Arial"/>
                <a:cs typeface="Arial"/>
                <a:sym typeface="Arial"/>
              </a:rPr>
              <a:t>®</a:t>
            </a:r>
            <a:r>
              <a:rPr b="1" i="0" lang="en" sz="900" u="none" cap="none" strike="noStrike">
                <a:solidFill>
                  <a:schemeClr val="lt1"/>
                </a:solidFill>
                <a:latin typeface="Arial"/>
                <a:ea typeface="Arial"/>
                <a:cs typeface="Arial"/>
                <a:sym typeface="Arial"/>
              </a:rPr>
              <a:t> Snapdragon</a:t>
            </a:r>
            <a:r>
              <a:rPr b="1" baseline="30000" i="0" lang="en" sz="900" u="none" cap="none" strike="noStrike">
                <a:solidFill>
                  <a:schemeClr val="lt1"/>
                </a:solidFill>
                <a:latin typeface="Arial"/>
                <a:ea typeface="Arial"/>
                <a:cs typeface="Arial"/>
                <a:sym typeface="Arial"/>
              </a:rPr>
              <a:t>TM</a:t>
            </a:r>
            <a:r>
              <a:rPr b="1" i="0" lang="en" sz="900" u="none" cap="none" strike="noStrike">
                <a:solidFill>
                  <a:schemeClr val="lt1"/>
                </a:solidFill>
                <a:latin typeface="Arial"/>
                <a:ea typeface="Arial"/>
                <a:cs typeface="Arial"/>
                <a:sym typeface="Arial"/>
              </a:rPr>
              <a:t> quad-core processor</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900"/>
              <a:buFont typeface="Arial"/>
              <a:buNone/>
            </a:pPr>
            <a:r>
              <a:rPr b="0" i="0" lang="en" sz="900" u="none" cap="none" strike="noStrike">
                <a:solidFill>
                  <a:schemeClr val="lt1"/>
                </a:solidFill>
                <a:latin typeface="Arial"/>
                <a:ea typeface="Arial"/>
                <a:cs typeface="Arial"/>
                <a:sym typeface="Arial"/>
              </a:rPr>
              <a:t>For more responsive performance</a:t>
            </a:r>
            <a:endParaRPr b="0" i="0" sz="900" u="none" cap="none" strike="noStrike">
              <a:solidFill>
                <a:schemeClr val="lt1"/>
              </a:solidFill>
              <a:latin typeface="Arial"/>
              <a:ea typeface="Arial"/>
              <a:cs typeface="Arial"/>
              <a:sym typeface="Arial"/>
            </a:endParaRPr>
          </a:p>
        </p:txBody>
      </p:sp>
      <p:pic>
        <p:nvPicPr>
          <p:cNvPr id="1200" name="Google Shape;1200;p143"/>
          <p:cNvPicPr preferRelativeResize="0"/>
          <p:nvPr/>
        </p:nvPicPr>
        <p:blipFill rotWithShape="1">
          <a:blip r:embed="rId3">
            <a:alphaModFix/>
          </a:blip>
          <a:srcRect b="0" l="0" r="0" t="0"/>
          <a:stretch/>
        </p:blipFill>
        <p:spPr>
          <a:xfrm>
            <a:off x="6995925" y="3228450"/>
            <a:ext cx="880274" cy="880276"/>
          </a:xfrm>
          <a:prstGeom prst="rect">
            <a:avLst/>
          </a:prstGeom>
          <a:noFill/>
          <a:ln>
            <a:noFill/>
          </a:ln>
        </p:spPr>
      </p:pic>
      <p:pic>
        <p:nvPicPr>
          <p:cNvPr id="1201" name="Google Shape;1201;p143"/>
          <p:cNvPicPr preferRelativeResize="0"/>
          <p:nvPr/>
        </p:nvPicPr>
        <p:blipFill rotWithShape="1">
          <a:blip r:embed="rId4">
            <a:alphaModFix/>
          </a:blip>
          <a:srcRect b="0" l="0" r="0" t="0"/>
          <a:stretch/>
        </p:blipFill>
        <p:spPr>
          <a:xfrm>
            <a:off x="4123500" y="1310175"/>
            <a:ext cx="940024" cy="940024"/>
          </a:xfrm>
          <a:prstGeom prst="rect">
            <a:avLst/>
          </a:prstGeom>
          <a:noFill/>
          <a:ln>
            <a:noFill/>
          </a:ln>
        </p:spPr>
      </p:pic>
      <p:pic>
        <p:nvPicPr>
          <p:cNvPr id="1202" name="Google Shape;1202;p143"/>
          <p:cNvPicPr preferRelativeResize="0"/>
          <p:nvPr/>
        </p:nvPicPr>
        <p:blipFill rotWithShape="1">
          <a:blip r:embed="rId5">
            <a:alphaModFix/>
          </a:blip>
          <a:srcRect b="0" l="0" r="0" t="0"/>
          <a:stretch/>
        </p:blipFill>
        <p:spPr>
          <a:xfrm>
            <a:off x="1309488" y="3191675"/>
            <a:ext cx="940024" cy="940024"/>
          </a:xfrm>
          <a:prstGeom prst="rect">
            <a:avLst/>
          </a:prstGeom>
          <a:noFill/>
          <a:ln>
            <a:noFill/>
          </a:ln>
        </p:spPr>
      </p:pic>
      <p:pic>
        <p:nvPicPr>
          <p:cNvPr id="1203" name="Google Shape;1203;p143"/>
          <p:cNvPicPr preferRelativeResize="0"/>
          <p:nvPr/>
        </p:nvPicPr>
        <p:blipFill rotWithShape="1">
          <a:blip r:embed="rId6">
            <a:alphaModFix/>
          </a:blip>
          <a:srcRect b="0" l="0" r="0" t="0"/>
          <a:stretch/>
        </p:blipFill>
        <p:spPr>
          <a:xfrm>
            <a:off x="1353225" y="1319866"/>
            <a:ext cx="940024" cy="940026"/>
          </a:xfrm>
          <a:prstGeom prst="rect">
            <a:avLst/>
          </a:prstGeom>
          <a:noFill/>
          <a:ln>
            <a:noFill/>
          </a:ln>
        </p:spPr>
      </p:pic>
      <p:pic>
        <p:nvPicPr>
          <p:cNvPr id="1204" name="Google Shape;1204;p143"/>
          <p:cNvPicPr preferRelativeResize="0"/>
          <p:nvPr/>
        </p:nvPicPr>
        <p:blipFill rotWithShape="1">
          <a:blip r:embed="rId7">
            <a:alphaModFix/>
          </a:blip>
          <a:srcRect b="0" l="0" r="0" t="0"/>
          <a:stretch/>
        </p:blipFill>
        <p:spPr>
          <a:xfrm>
            <a:off x="6995925" y="1324851"/>
            <a:ext cx="880274" cy="880248"/>
          </a:xfrm>
          <a:prstGeom prst="rect">
            <a:avLst/>
          </a:prstGeom>
          <a:noFill/>
          <a:ln>
            <a:noFill/>
          </a:ln>
        </p:spPr>
      </p:pic>
      <p:pic>
        <p:nvPicPr>
          <p:cNvPr id="1205" name="Google Shape;1205;p143"/>
          <p:cNvPicPr preferRelativeResize="0"/>
          <p:nvPr/>
        </p:nvPicPr>
        <p:blipFill rotWithShape="1">
          <a:blip r:embed="rId8">
            <a:alphaModFix/>
          </a:blip>
          <a:srcRect b="0" l="0" r="0" t="0"/>
          <a:stretch/>
        </p:blipFill>
        <p:spPr>
          <a:xfrm>
            <a:off x="4155325" y="3221550"/>
            <a:ext cx="880274" cy="880276"/>
          </a:xfrm>
          <a:prstGeom prst="rect">
            <a:avLst/>
          </a:prstGeom>
          <a:noFill/>
          <a:ln>
            <a:noFill/>
          </a:ln>
        </p:spPr>
      </p:pic>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9" name="Shape 1209"/>
        <p:cNvGrpSpPr/>
        <p:nvPr/>
      </p:nvGrpSpPr>
      <p:grpSpPr>
        <a:xfrm>
          <a:off x="0" y="0"/>
          <a:ext cx="0" cy="0"/>
          <a:chOff x="0" y="0"/>
          <a:chExt cx="0" cy="0"/>
        </a:xfrm>
      </p:grpSpPr>
      <p:sp>
        <p:nvSpPr>
          <p:cNvPr id="1210" name="Google Shape;1210;p144"/>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DETAILED SPECS</a:t>
            </a:r>
            <a:endParaRPr b="1" i="0" sz="1500" u="none" cap="none" strike="noStrike">
              <a:solidFill>
                <a:schemeClr val="accent2"/>
              </a:solidFill>
              <a:latin typeface="Arial"/>
              <a:ea typeface="Arial"/>
              <a:cs typeface="Arial"/>
              <a:sym typeface="Arial"/>
            </a:endParaRPr>
          </a:p>
        </p:txBody>
      </p:sp>
      <p:graphicFrame>
        <p:nvGraphicFramePr>
          <p:cNvPr id="1211" name="Google Shape;1211;p144"/>
          <p:cNvGraphicFramePr/>
          <p:nvPr/>
        </p:nvGraphicFramePr>
        <p:xfrm>
          <a:off x="220984" y="1067655"/>
          <a:ext cx="3000000" cy="3000000"/>
        </p:xfrm>
        <a:graphic>
          <a:graphicData uri="http://schemas.openxmlformats.org/drawingml/2006/table">
            <a:tbl>
              <a:tblPr firstCol="1">
                <a:noFill/>
                <a:tableStyleId>{E3F57518-F7ED-4978-B2EC-4A8966DD6632}</a:tableStyleId>
              </a:tblPr>
              <a:tblGrid>
                <a:gridCol w="1627650"/>
                <a:gridCol w="7180775"/>
              </a:tblGrid>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Operating System</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Android</a:t>
                      </a:r>
                      <a:r>
                        <a:rPr baseline="30000" lang="en" sz="800" u="none" cap="none" strike="noStrike">
                          <a:solidFill>
                            <a:srgbClr val="000000"/>
                          </a:solidFill>
                        </a:rPr>
                        <a:t>TM</a:t>
                      </a:r>
                      <a:r>
                        <a:rPr lang="en" sz="800" u="none" cap="none" strike="noStrike">
                          <a:solidFill>
                            <a:srgbClr val="000000"/>
                          </a:solidFill>
                        </a:rPr>
                        <a:t> 8.0, Oreo</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7025">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FFFFFF"/>
                          </a:solidFill>
                        </a:rPr>
                        <a:t>System Architecture / Processor</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Qualcomm</a:t>
                      </a:r>
                      <a:r>
                        <a:rPr baseline="30000" lang="en" sz="800" u="none" cap="none" strike="noStrike">
                          <a:solidFill>
                            <a:srgbClr val="000000"/>
                          </a:solidFill>
                        </a:rPr>
                        <a:t>®</a:t>
                      </a:r>
                      <a:r>
                        <a:rPr lang="en" sz="800" u="none" cap="none" strike="noStrike">
                          <a:solidFill>
                            <a:srgbClr val="000000"/>
                          </a:solidFill>
                        </a:rPr>
                        <a:t> Snapdragon™ 425  processor with 1.4GHz quad-core CPU and Adreno 308 GPU</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Memory (RAM)</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1GB</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Storage (ROM)</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16 GB, expandable by up to 128GB microSD card</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Dimensions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800" u="none" cap="none" strike="noStrike">
                          <a:solidFill>
                            <a:srgbClr val="000000"/>
                          </a:solidFill>
                        </a:rPr>
                        <a:t>147.88x 71.2 x 9.19mm</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Weight</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150 g</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Display</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5.34” </a:t>
                      </a:r>
                      <a:r>
                        <a:rPr lang="en" sz="900" u="none" cap="none" strike="noStrike"/>
                        <a:t>960 x 480 FWVGA+ (18:9)</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Battery</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2100mAh interchangeable</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Charging</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5W rapid charger </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Water Protection</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Water repellent coating</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FFFFFF"/>
                          </a:solidFill>
                        </a:rPr>
                        <a:t>Networks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lang="en" sz="800" u="none" cap="none" strike="noStrike">
                          <a:solidFill>
                            <a:srgbClr val="000000"/>
                          </a:solidFill>
                        </a:rPr>
                        <a:t>Please refer to next slide for details</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D9D9D9"/>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Bands (by model)</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t>Please refer to next slide for details</a:t>
                      </a:r>
                      <a:endParaRPr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D9D9D9"/>
                    </a:solidFill>
                  </a:tcPr>
                </a:tc>
              </a:tr>
              <a:tr h="18790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Rear Camera</a:t>
                      </a:r>
                      <a:endParaRPr b="1" baseline="30000"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8 MP,</a:t>
                      </a:r>
                      <a:r>
                        <a:rPr i="1" lang="en" sz="800" u="none" cap="none" strike="noStrike">
                          <a:solidFill>
                            <a:srgbClr val="000000"/>
                          </a:solidFill>
                        </a:rPr>
                        <a:t> f</a:t>
                      </a:r>
                      <a:r>
                        <a:rPr lang="en" sz="800" u="none" cap="none" strike="noStrike">
                          <a:solidFill>
                            <a:srgbClr val="000000"/>
                          </a:solidFill>
                        </a:rPr>
                        <a:t>2.0, 1.12um pixels, LED flash, Slo motion mode, Burst Shot, Pro Mode, HDR, Panorama, Auto Night Mode</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Video Capture</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lang="en" sz="800" u="none" cap="none" strike="noStrike"/>
                        <a:t>1080P(30fps), 720P(30fps), 480P(30fps)</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Front Camera</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lang="en" sz="800" u="none" cap="none" strike="noStrike"/>
                        <a:t>5MP, Selfie Flash/Light</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SIM Card</a:t>
                      </a:r>
                      <a:endParaRPr b="1" baseline="30000"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Nano SIM card</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Connectivity</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Micro-USB, OTG</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FFFFFF"/>
                          </a:solidFill>
                        </a:rPr>
                        <a:t>FM Radio</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Yes</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Bluetooth® Technology</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Bluetooth</a:t>
                      </a:r>
                      <a:r>
                        <a:rPr baseline="30000" lang="en" sz="800" u="none" cap="none" strike="noStrike">
                          <a:solidFill>
                            <a:srgbClr val="000000"/>
                          </a:solidFill>
                        </a:rPr>
                        <a:t>®</a:t>
                      </a:r>
                      <a:r>
                        <a:rPr lang="en" sz="800" u="none" cap="none" strike="noStrike">
                          <a:solidFill>
                            <a:srgbClr val="000000"/>
                          </a:solidFill>
                        </a:rPr>
                        <a:t> 4.2 LE</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Wi-Fi</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802.11 a/b/g/n, 2.4GHz + 5GHz, Wi-Fi hotspot</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Speakers/Microphones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2-in-1 front-ported speaker, 2 Mics</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NFC</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No</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Location Services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GPS, AGPS, GLONASS</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Sensors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Proximity, Accelerometer, Ambient Light, Magnetometer (e-Compass), Sensor Hub</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r h="138150">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t>Colors</a:t>
                      </a:r>
                      <a:endParaRPr b="1"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000000"/>
                          </a:solidFill>
                        </a:rPr>
                        <a:t>Black，Gold</a:t>
                      </a:r>
                      <a:endParaRPr sz="800" u="none" cap="none" strike="noStrike">
                        <a:solidFill>
                          <a:srgbClr val="000000"/>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FFFFFF"/>
                    </a:solidFill>
                  </a:tcPr>
                </a:tc>
              </a:tr>
            </a:tbl>
          </a:graphicData>
        </a:graphic>
      </p:graphicFrame>
      <p:sp>
        <p:nvSpPr>
          <p:cNvPr id="1212" name="Google Shape;1212;p144"/>
          <p:cNvSpPr txBox="1"/>
          <p:nvPr/>
        </p:nvSpPr>
        <p:spPr>
          <a:xfrm>
            <a:off x="5344725" y="98675"/>
            <a:ext cx="3531900" cy="882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NOTES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Full legal disclaimer please refer to last slide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Arial"/>
                <a:ea typeface="Arial"/>
                <a:cs typeface="Arial"/>
                <a:sym typeface="Arial"/>
              </a:rPr>
              <a:t>1 </a:t>
            </a:r>
            <a:endParaRPr b="0" i="0" sz="1000" u="none" cap="none" strike="noStrike">
              <a:solidFill>
                <a:srgbClr val="000000"/>
              </a:solidFill>
              <a:latin typeface="Arial"/>
              <a:ea typeface="Arial"/>
              <a:cs typeface="Arial"/>
              <a:sym typeface="Arial"/>
            </a:endParaRPr>
          </a:p>
        </p:txBody>
      </p:sp>
      <p:sp>
        <p:nvSpPr>
          <p:cNvPr id="1213" name="Google Shape;1213;p144"/>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7" name="Shape 1217"/>
        <p:cNvGrpSpPr/>
        <p:nvPr/>
      </p:nvGrpSpPr>
      <p:grpSpPr>
        <a:xfrm>
          <a:off x="0" y="0"/>
          <a:ext cx="0" cy="0"/>
          <a:chOff x="0" y="0"/>
          <a:chExt cx="0" cy="0"/>
        </a:xfrm>
      </p:grpSpPr>
      <p:sp>
        <p:nvSpPr>
          <p:cNvPr id="1218" name="Google Shape;1218;p145"/>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a:t>
            </a:r>
            <a:r>
              <a:rPr b="1" i="0" lang="en" sz="3300" u="none" cap="none" strike="noStrike">
                <a:solidFill>
                  <a:srgbClr val="000000"/>
                </a:solidFill>
                <a:latin typeface="Arial"/>
                <a:ea typeface="Arial"/>
                <a:cs typeface="Arial"/>
                <a:sym typeface="Arial"/>
              </a:rPr>
              <a:t> play (ROW)</a:t>
            </a:r>
            <a:endParaRPr b="0" i="0" sz="2100" u="none" cap="none" strike="noStrike">
              <a:solidFill>
                <a:schemeClr val="dk1"/>
              </a:solidFill>
              <a:latin typeface="Arial"/>
              <a:ea typeface="Arial"/>
              <a:cs typeface="Arial"/>
              <a:sym typeface="Arial"/>
            </a:endParaRPr>
          </a:p>
        </p:txBody>
      </p:sp>
      <p:sp>
        <p:nvSpPr>
          <p:cNvPr id="1219" name="Google Shape;1219;p145"/>
          <p:cNvSpPr/>
          <p:nvPr/>
        </p:nvSpPr>
        <p:spPr>
          <a:xfrm>
            <a:off x="341372" y="816450"/>
            <a:ext cx="16968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sng" cap="none" strike="noStrike">
                <a:solidFill>
                  <a:schemeClr val="hlink"/>
                </a:solidFill>
                <a:latin typeface="Arial"/>
                <a:ea typeface="Arial"/>
                <a:cs typeface="Arial"/>
                <a:sym typeface="Arial"/>
                <a:hlinkClick r:id="rId3"/>
              </a:rPr>
              <a:t>Android™ GO</a:t>
            </a:r>
            <a:r>
              <a:rPr b="1" i="0" lang="en" sz="900" u="none" cap="none" strike="noStrike">
                <a:solidFill>
                  <a:schemeClr val="lt1"/>
                </a:solidFill>
                <a:latin typeface="Arial"/>
                <a:ea typeface="Arial"/>
                <a:cs typeface="Arial"/>
                <a:sym typeface="Arial"/>
              </a:rPr>
              <a:t> </a:t>
            </a:r>
            <a:endParaRPr b="1" i="0" sz="1500" u="none" cap="none" strike="noStrike">
              <a:solidFill>
                <a:schemeClr val="accent2"/>
              </a:solidFill>
              <a:latin typeface="Arial"/>
              <a:ea typeface="Arial"/>
              <a:cs typeface="Arial"/>
              <a:sym typeface="Arial"/>
            </a:endParaRPr>
          </a:p>
        </p:txBody>
      </p:sp>
      <p:sp>
        <p:nvSpPr>
          <p:cNvPr id="1220" name="Google Shape;1220;p145"/>
          <p:cNvSpPr txBox="1"/>
          <p:nvPr/>
        </p:nvSpPr>
        <p:spPr>
          <a:xfrm>
            <a:off x="281550" y="1055525"/>
            <a:ext cx="6210600" cy="8667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chemeClr val="dk1"/>
              </a:buClr>
              <a:buSzPts val="1100"/>
              <a:buFont typeface="Arial"/>
              <a:buNone/>
            </a:pPr>
            <a:r>
              <a:rPr b="1" i="0" lang="en" sz="1200" u="none" cap="none" strike="noStrike">
                <a:solidFill>
                  <a:srgbClr val="000000"/>
                </a:solidFill>
                <a:latin typeface="Roboto"/>
                <a:ea typeface="Roboto"/>
                <a:cs typeface="Roboto"/>
                <a:sym typeface="Roboto"/>
              </a:rPr>
              <a:t>Introducing Android Oreo (Go edition)</a:t>
            </a:r>
            <a:endParaRPr b="1" i="0" sz="1200" u="none" cap="none" strike="noStrike">
              <a:solidFill>
                <a:srgbClr val="000000"/>
              </a:solidFill>
              <a:latin typeface="Roboto"/>
              <a:ea typeface="Roboto"/>
              <a:cs typeface="Roboto"/>
              <a:sym typeface="Roboto"/>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rgbClr val="000000"/>
                </a:solidFill>
                <a:latin typeface="Roboto"/>
                <a:ea typeface="Roboto"/>
                <a:cs typeface="Roboto"/>
                <a:sym typeface="Roboto"/>
              </a:rPr>
              <a:t>A powerful experience for entry-level smartphones. It’s the best of Android, built with new and reimagined apps, so even the most affordable Android smartphones are as sweet as can be</a:t>
            </a:r>
            <a:endParaRPr b="0" i="0" sz="12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21" name="Google Shape;1221;p145"/>
          <p:cNvPicPr preferRelativeResize="0"/>
          <p:nvPr/>
        </p:nvPicPr>
        <p:blipFill rotWithShape="1">
          <a:blip r:embed="rId4">
            <a:alphaModFix/>
          </a:blip>
          <a:srcRect b="0" l="0" r="0" t="0"/>
          <a:stretch/>
        </p:blipFill>
        <p:spPr>
          <a:xfrm>
            <a:off x="281550" y="2011285"/>
            <a:ext cx="365450" cy="623415"/>
          </a:xfrm>
          <a:prstGeom prst="rect">
            <a:avLst/>
          </a:prstGeom>
          <a:noFill/>
          <a:ln>
            <a:noFill/>
          </a:ln>
        </p:spPr>
      </p:pic>
      <p:pic>
        <p:nvPicPr>
          <p:cNvPr id="1222" name="Google Shape;1222;p145"/>
          <p:cNvPicPr preferRelativeResize="0"/>
          <p:nvPr/>
        </p:nvPicPr>
        <p:blipFill rotWithShape="1">
          <a:blip r:embed="rId5">
            <a:alphaModFix/>
          </a:blip>
          <a:srcRect b="0" l="0" r="0" t="0"/>
          <a:stretch/>
        </p:blipFill>
        <p:spPr>
          <a:xfrm>
            <a:off x="647000" y="2634700"/>
            <a:ext cx="365451" cy="440800"/>
          </a:xfrm>
          <a:prstGeom prst="rect">
            <a:avLst/>
          </a:prstGeom>
          <a:noFill/>
          <a:ln>
            <a:noFill/>
          </a:ln>
        </p:spPr>
      </p:pic>
      <p:sp>
        <p:nvSpPr>
          <p:cNvPr id="1223" name="Google Shape;1223;p145"/>
          <p:cNvSpPr txBox="1"/>
          <p:nvPr/>
        </p:nvSpPr>
        <p:spPr>
          <a:xfrm>
            <a:off x="611350" y="2039363"/>
            <a:ext cx="2384100" cy="4782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en" sz="1800" u="none" cap="none" strike="noStrike">
                <a:solidFill>
                  <a:schemeClr val="dk1"/>
                </a:solidFill>
                <a:latin typeface="Arial"/>
                <a:ea typeface="Arial"/>
                <a:cs typeface="Arial"/>
                <a:sym typeface="Arial"/>
              </a:rPr>
              <a:t>better performance</a:t>
            </a:r>
            <a:endParaRPr b="1" i="0" sz="1800" u="none" cap="none" strike="noStrike">
              <a:solidFill>
                <a:schemeClr val="dk1"/>
              </a:solidFill>
              <a:latin typeface="Arial"/>
              <a:ea typeface="Arial"/>
              <a:cs typeface="Arial"/>
              <a:sym typeface="Arial"/>
            </a:endParaRPr>
          </a:p>
        </p:txBody>
      </p:sp>
      <p:sp>
        <p:nvSpPr>
          <p:cNvPr id="1224" name="Google Shape;1224;p145"/>
          <p:cNvSpPr txBox="1"/>
          <p:nvPr/>
        </p:nvSpPr>
        <p:spPr>
          <a:xfrm>
            <a:off x="1050475" y="2590950"/>
            <a:ext cx="2498100" cy="7245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saving space</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fewer pre-installed and lighter apps</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more available storage</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pic>
        <p:nvPicPr>
          <p:cNvPr id="1225" name="Google Shape;1225;p145"/>
          <p:cNvPicPr preferRelativeResize="0"/>
          <p:nvPr/>
        </p:nvPicPr>
        <p:blipFill rotWithShape="1">
          <a:blip r:embed="rId6">
            <a:alphaModFix/>
          </a:blip>
          <a:srcRect b="19245" l="39985" r="41199" t="19908"/>
          <a:stretch/>
        </p:blipFill>
        <p:spPr>
          <a:xfrm>
            <a:off x="6630548" y="994251"/>
            <a:ext cx="1836973" cy="3341498"/>
          </a:xfrm>
          <a:prstGeom prst="rect">
            <a:avLst/>
          </a:prstGeom>
          <a:noFill/>
          <a:ln>
            <a:noFill/>
          </a:ln>
        </p:spPr>
      </p:pic>
      <p:pic>
        <p:nvPicPr>
          <p:cNvPr id="1226" name="Google Shape;1226;p145"/>
          <p:cNvPicPr preferRelativeResize="0"/>
          <p:nvPr/>
        </p:nvPicPr>
        <p:blipFill rotWithShape="1">
          <a:blip r:embed="rId7">
            <a:alphaModFix/>
          </a:blip>
          <a:srcRect b="0" l="0" r="0" t="0"/>
          <a:stretch/>
        </p:blipFill>
        <p:spPr>
          <a:xfrm>
            <a:off x="647000" y="3593575"/>
            <a:ext cx="431615" cy="440800"/>
          </a:xfrm>
          <a:prstGeom prst="rect">
            <a:avLst/>
          </a:prstGeom>
          <a:noFill/>
          <a:ln>
            <a:noFill/>
          </a:ln>
        </p:spPr>
      </p:pic>
      <p:sp>
        <p:nvSpPr>
          <p:cNvPr id="1227" name="Google Shape;1227;p145"/>
          <p:cNvSpPr txBox="1"/>
          <p:nvPr/>
        </p:nvSpPr>
        <p:spPr>
          <a:xfrm>
            <a:off x="1078625" y="3506925"/>
            <a:ext cx="2498100" cy="10539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built to use less</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50% smaller app size for most popular apps from google</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lighter updates and downloads</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pic>
        <p:nvPicPr>
          <p:cNvPr id="1228" name="Google Shape;1228;p145"/>
          <p:cNvPicPr preferRelativeResize="0"/>
          <p:nvPr/>
        </p:nvPicPr>
        <p:blipFill rotWithShape="1">
          <a:blip r:embed="rId8">
            <a:alphaModFix/>
          </a:blip>
          <a:srcRect b="0" l="0" r="0" t="0"/>
          <a:stretch/>
        </p:blipFill>
        <p:spPr>
          <a:xfrm>
            <a:off x="3661175" y="2020775"/>
            <a:ext cx="585275" cy="515400"/>
          </a:xfrm>
          <a:prstGeom prst="rect">
            <a:avLst/>
          </a:prstGeom>
          <a:noFill/>
          <a:ln>
            <a:noFill/>
          </a:ln>
        </p:spPr>
      </p:pic>
      <p:sp>
        <p:nvSpPr>
          <p:cNvPr id="1229" name="Google Shape;1229;p145"/>
          <p:cNvSpPr txBox="1"/>
          <p:nvPr/>
        </p:nvSpPr>
        <p:spPr>
          <a:xfrm>
            <a:off x="4246450" y="1966763"/>
            <a:ext cx="2384100" cy="6234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en" sz="1800" u="none" cap="none" strike="noStrike">
                <a:solidFill>
                  <a:schemeClr val="dk1"/>
                </a:solidFill>
                <a:latin typeface="Arial"/>
                <a:ea typeface="Arial"/>
                <a:cs typeface="Arial"/>
                <a:sym typeface="Arial"/>
              </a:rPr>
              <a:t>peace of mind</a:t>
            </a:r>
            <a:endParaRPr b="1" i="0" sz="1800" u="none" cap="none" strike="noStrike">
              <a:solidFill>
                <a:schemeClr val="dk1"/>
              </a:solidFill>
              <a:latin typeface="Arial"/>
              <a:ea typeface="Arial"/>
              <a:cs typeface="Arial"/>
              <a:sym typeface="Arial"/>
            </a:endParaRPr>
          </a:p>
        </p:txBody>
      </p:sp>
      <p:pic>
        <p:nvPicPr>
          <p:cNvPr id="1230" name="Google Shape;1230;p145"/>
          <p:cNvPicPr preferRelativeResize="0"/>
          <p:nvPr/>
        </p:nvPicPr>
        <p:blipFill rotWithShape="1">
          <a:blip r:embed="rId9">
            <a:alphaModFix/>
          </a:blip>
          <a:srcRect b="0" l="0" r="0" t="0"/>
          <a:stretch/>
        </p:blipFill>
        <p:spPr>
          <a:xfrm>
            <a:off x="3845775" y="2634728"/>
            <a:ext cx="521762" cy="440800"/>
          </a:xfrm>
          <a:prstGeom prst="rect">
            <a:avLst/>
          </a:prstGeom>
          <a:noFill/>
          <a:ln>
            <a:noFill/>
          </a:ln>
        </p:spPr>
      </p:pic>
      <p:pic>
        <p:nvPicPr>
          <p:cNvPr id="1231" name="Google Shape;1231;p145"/>
          <p:cNvPicPr preferRelativeResize="0"/>
          <p:nvPr/>
        </p:nvPicPr>
        <p:blipFill rotWithShape="1">
          <a:blip r:embed="rId10">
            <a:alphaModFix/>
          </a:blip>
          <a:srcRect b="0" l="0" r="0" t="0"/>
          <a:stretch/>
        </p:blipFill>
        <p:spPr>
          <a:xfrm>
            <a:off x="3890863" y="3558914"/>
            <a:ext cx="431625" cy="510115"/>
          </a:xfrm>
          <a:prstGeom prst="rect">
            <a:avLst/>
          </a:prstGeom>
          <a:noFill/>
          <a:ln>
            <a:noFill/>
          </a:ln>
        </p:spPr>
      </p:pic>
      <p:sp>
        <p:nvSpPr>
          <p:cNvPr id="1232" name="Google Shape;1232;p145"/>
          <p:cNvSpPr txBox="1"/>
          <p:nvPr/>
        </p:nvSpPr>
        <p:spPr>
          <a:xfrm>
            <a:off x="4367525" y="2536175"/>
            <a:ext cx="2154300" cy="7245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data saver</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built-in data manager: manages which apps to use your data and when</a:t>
            </a:r>
            <a:endParaRPr b="1" i="0" sz="1200" u="none" cap="none" strike="noStrike">
              <a:solidFill>
                <a:schemeClr val="dk1"/>
              </a:solidFill>
              <a:latin typeface="Arial"/>
              <a:ea typeface="Arial"/>
              <a:cs typeface="Arial"/>
              <a:sym typeface="Arial"/>
            </a:endParaRPr>
          </a:p>
        </p:txBody>
      </p:sp>
      <p:sp>
        <p:nvSpPr>
          <p:cNvPr id="1233" name="Google Shape;1233;p145"/>
          <p:cNvSpPr txBox="1"/>
          <p:nvPr/>
        </p:nvSpPr>
        <p:spPr>
          <a:xfrm>
            <a:off x="4361350" y="3506925"/>
            <a:ext cx="2154300" cy="11595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security that never sleeps</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same key security features as</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chemeClr val="dk1"/>
                </a:solidFill>
                <a:latin typeface="Arial"/>
                <a:ea typeface="Arial"/>
                <a:cs typeface="Arial"/>
                <a:sym typeface="Arial"/>
              </a:rPr>
              <a:t>Android Oreo</a:t>
            </a:r>
            <a:endParaRPr b="1"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&gt; Google Play Protect: built-in mobile security</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1234" name="Google Shape;1234;p145"/>
          <p:cNvSpPr txBox="1"/>
          <p:nvPr/>
        </p:nvSpPr>
        <p:spPr>
          <a:xfrm>
            <a:off x="253372" y="4428445"/>
            <a:ext cx="52767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NOTES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Android GO：</a:t>
            </a:r>
            <a:r>
              <a:rPr b="0" i="0" lang="en" sz="1100" u="none" cap="none" strike="noStrike">
                <a:solidFill>
                  <a:srgbClr val="000000"/>
                </a:solidFill>
                <a:latin typeface="Arial"/>
                <a:ea typeface="Arial"/>
                <a:cs typeface="Arial"/>
                <a:sym typeface="Arial"/>
              </a:rPr>
              <a:t>Software may change </a:t>
            </a:r>
            <a:endParaRPr b="0" i="0" sz="1000" u="sng" cap="none" strike="noStrike">
              <a:solidFill>
                <a:srgbClr val="000000"/>
              </a:solidFill>
              <a:latin typeface="Arial"/>
              <a:ea typeface="Arial"/>
              <a:cs typeface="Arial"/>
              <a:sym typeface="Arial"/>
            </a:endParaRPr>
          </a:p>
        </p:txBody>
      </p:sp>
      <p:sp>
        <p:nvSpPr>
          <p:cNvPr id="1235" name="Google Shape;1235;p145"/>
          <p:cNvSpPr txBox="1"/>
          <p:nvPr/>
        </p:nvSpPr>
        <p:spPr>
          <a:xfrm>
            <a:off x="7193825" y="4363425"/>
            <a:ext cx="1210800" cy="19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Screen is a example</a:t>
            </a:r>
            <a:endParaRPr b="0" i="0" sz="8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9" name="Shape 1239"/>
        <p:cNvGrpSpPr/>
        <p:nvPr/>
      </p:nvGrpSpPr>
      <p:grpSpPr>
        <a:xfrm>
          <a:off x="0" y="0"/>
          <a:ext cx="0" cy="0"/>
          <a:chOff x="0" y="0"/>
          <a:chExt cx="0" cy="0"/>
        </a:xfrm>
      </p:grpSpPr>
      <p:sp>
        <p:nvSpPr>
          <p:cNvPr id="1240" name="Google Shape;1240;p146"/>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MOTO EXPERIENCES</a:t>
            </a:r>
            <a:endParaRPr b="1" i="0" sz="1500" u="none" cap="none" strike="noStrike">
              <a:solidFill>
                <a:schemeClr val="accent2"/>
              </a:solidFill>
              <a:latin typeface="Arial"/>
              <a:ea typeface="Arial"/>
              <a:cs typeface="Arial"/>
              <a:sym typeface="Arial"/>
            </a:endParaRPr>
          </a:p>
        </p:txBody>
      </p:sp>
      <p:sp>
        <p:nvSpPr>
          <p:cNvPr id="1241" name="Google Shape;1241;p146"/>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graphicFrame>
        <p:nvGraphicFramePr>
          <p:cNvPr id="1242" name="Google Shape;1242;p146"/>
          <p:cNvGraphicFramePr/>
          <p:nvPr/>
        </p:nvGraphicFramePr>
        <p:xfrm>
          <a:off x="1028936" y="1186450"/>
          <a:ext cx="3000000" cy="3000000"/>
        </p:xfrm>
        <a:graphic>
          <a:graphicData uri="http://schemas.openxmlformats.org/drawingml/2006/table">
            <a:tbl>
              <a:tblPr>
                <a:noFill/>
                <a:tableStyleId>{5EF45C6D-1664-4BF1-8E41-81424864B2A9}</a:tableStyleId>
              </a:tblPr>
              <a:tblGrid>
                <a:gridCol w="3441950"/>
                <a:gridCol w="3441950"/>
              </a:tblGrid>
              <a:tr h="370700">
                <a:tc>
                  <a:txBody>
                    <a:bodyPr>
                      <a:noAutofit/>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solidFill>
                            <a:srgbClr val="FFFFFF"/>
                          </a:solidFill>
                        </a:rPr>
                        <a:t>Moto Actions</a:t>
                      </a:r>
                      <a:r>
                        <a:rPr baseline="30000" lang="en" sz="900" u="none" cap="none" strike="noStrike">
                          <a:solidFill>
                            <a:srgbClr val="FFFFFF"/>
                          </a:solidFill>
                        </a:rPr>
                        <a:t>1   </a:t>
                      </a:r>
                      <a:endParaRPr baseline="30000" sz="900" u="none" cap="none" strike="noStrike">
                        <a:solidFill>
                          <a:srgbClr val="FFFFFF"/>
                        </a:solidFill>
                      </a:endParaRPr>
                    </a:p>
                    <a:p>
                      <a:pPr indent="0" lvl="0" marL="0" marR="0" rtl="0" algn="ctr">
                        <a:lnSpc>
                          <a:spcPct val="100000"/>
                        </a:lnSpc>
                        <a:spcBef>
                          <a:spcPts val="0"/>
                        </a:spcBef>
                        <a:spcAft>
                          <a:spcPts val="0"/>
                        </a:spcAft>
                        <a:buClr>
                          <a:srgbClr val="000000"/>
                        </a:buClr>
                        <a:buSzPts val="900"/>
                        <a:buFont typeface="Arial"/>
                        <a:buNone/>
                      </a:pPr>
                      <a:r>
                        <a:t/>
                      </a:r>
                      <a:endParaRPr baseline="30000" sz="900" u="none" cap="none" strike="noStrike">
                        <a:solidFill>
                          <a:srgbClr val="FFFFFF"/>
                        </a:solidFill>
                      </a:endParaRPr>
                    </a:p>
                    <a:p>
                      <a:pPr indent="0" lvl="0" marL="0" marR="0" rtl="0" algn="ctr">
                        <a:lnSpc>
                          <a:spcPct val="115000"/>
                        </a:lnSpc>
                        <a:spcBef>
                          <a:spcPts val="0"/>
                        </a:spcBef>
                        <a:spcAft>
                          <a:spcPts val="0"/>
                        </a:spcAft>
                        <a:buClr>
                          <a:schemeClr val="dk1"/>
                        </a:buClr>
                        <a:buSzPts val="1100"/>
                        <a:buFont typeface="Arial"/>
                        <a:buNone/>
                      </a:pPr>
                      <a:r>
                        <a:rPr lang="en" sz="1000" u="none" cap="none" strike="noStrike">
                          <a:solidFill>
                            <a:srgbClr val="FFFFFF"/>
                          </a:solidFill>
                        </a:rPr>
                        <a:t>Perform simple, natural actions to easily access useful phone functionality at the right time.</a:t>
                      </a:r>
                      <a:endParaRPr baseline="30000" sz="1000" u="none" cap="none" strike="noStrike">
                        <a:solidFill>
                          <a:srgbClr val="FFFFFF"/>
                        </a:solidFill>
                      </a:endParaRPr>
                    </a:p>
                  </a:txBody>
                  <a:tcPr marT="34300" marB="34300" marR="34275" marL="3427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solidFill>
                      <a:schemeClr val="accent2"/>
                    </a:solidFill>
                  </a:tcPr>
                </a:tc>
                <a:tc>
                  <a:txBody>
                    <a:bodyPr>
                      <a:noAutofit/>
                    </a:bodyPr>
                    <a:lstStyle/>
                    <a:p>
                      <a:pPr indent="0" lvl="0" marL="0" marR="0" rtl="0" algn="ctr">
                        <a:lnSpc>
                          <a:spcPct val="100000"/>
                        </a:lnSpc>
                        <a:spcBef>
                          <a:spcPts val="0"/>
                        </a:spcBef>
                        <a:spcAft>
                          <a:spcPts val="0"/>
                        </a:spcAft>
                        <a:buClr>
                          <a:srgbClr val="000000"/>
                        </a:buClr>
                        <a:buSzPts val="1400"/>
                        <a:buFont typeface="Arial"/>
                        <a:buNone/>
                      </a:pPr>
                      <a:r>
                        <a:rPr b="1" lang="en" sz="1400" u="none" cap="none" strike="noStrike">
                          <a:solidFill>
                            <a:srgbClr val="FFFFFF"/>
                          </a:solidFill>
                        </a:rPr>
                        <a:t>Moto Display</a:t>
                      </a:r>
                      <a:r>
                        <a:rPr baseline="30000" lang="en" sz="900" u="none" cap="none" strike="noStrike">
                          <a:solidFill>
                            <a:srgbClr val="FFFFFF"/>
                          </a:solidFill>
                        </a:rPr>
                        <a:t>1</a:t>
                      </a:r>
                      <a:r>
                        <a:rPr b="1" lang="en" sz="900" u="none" cap="none" strike="noStrike">
                          <a:solidFill>
                            <a:srgbClr val="FFFFFF"/>
                          </a:solidFill>
                        </a:rPr>
                        <a:t> </a:t>
                      </a:r>
                      <a:endParaRPr b="1" sz="900" u="none" cap="none" strike="noStrike">
                        <a:solidFill>
                          <a:srgbClr val="FFFFFF"/>
                        </a:solidFill>
                      </a:endParaRPr>
                    </a:p>
                    <a:p>
                      <a:pPr indent="0" lvl="0" marL="0" marR="0" rtl="0" algn="ctr">
                        <a:lnSpc>
                          <a:spcPct val="100000"/>
                        </a:lnSpc>
                        <a:spcBef>
                          <a:spcPts val="0"/>
                        </a:spcBef>
                        <a:spcAft>
                          <a:spcPts val="0"/>
                        </a:spcAft>
                        <a:buClr>
                          <a:srgbClr val="000000"/>
                        </a:buClr>
                        <a:buSzPts val="900"/>
                        <a:buFont typeface="Arial"/>
                        <a:buNone/>
                      </a:pPr>
                      <a:r>
                        <a:t/>
                      </a:r>
                      <a:endParaRPr b="1" sz="900" u="none" cap="none" strike="noStrike">
                        <a:solidFill>
                          <a:srgbClr val="FFFFFF"/>
                        </a:solidFill>
                      </a:endParaRPr>
                    </a:p>
                    <a:p>
                      <a:pPr indent="0" lvl="0" marL="0" marR="0" rtl="0" algn="ctr">
                        <a:lnSpc>
                          <a:spcPct val="115000"/>
                        </a:lnSpc>
                        <a:spcBef>
                          <a:spcPts val="0"/>
                        </a:spcBef>
                        <a:spcAft>
                          <a:spcPts val="0"/>
                        </a:spcAft>
                        <a:buClr>
                          <a:schemeClr val="dk1"/>
                        </a:buClr>
                        <a:buSzPts val="1100"/>
                        <a:buFont typeface="Arial"/>
                        <a:buNone/>
                      </a:pPr>
                      <a:r>
                        <a:rPr lang="en" sz="1000" u="none" cap="none" strike="noStrike">
                          <a:solidFill>
                            <a:srgbClr val="FFFFFF"/>
                          </a:solidFill>
                        </a:rPr>
                        <a:t>Get simple, discrete preview of notifications and updates that you can easily interact with.</a:t>
                      </a:r>
                      <a:endParaRPr b="1" sz="1000" u="none" cap="none" strike="noStrike">
                        <a:solidFill>
                          <a:srgbClr val="FFFFFF"/>
                        </a:solidFill>
                      </a:endParaRPr>
                    </a:p>
                  </a:txBody>
                  <a:tcPr marT="34300" marB="34300" marR="34275" marL="3427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solidFill>
                      <a:schemeClr val="accent2"/>
                    </a:solidFill>
                  </a:tcPr>
                </a:tc>
              </a:tr>
              <a:tr h="295575">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sngStrike"/>
                        <a:t>Quick screenshot: </a:t>
                      </a:r>
                      <a:r>
                        <a:rPr lang="en" sz="800" u="none" cap="none" strike="sngStrike"/>
                        <a:t>place 3 fingers on screen to take a screenshot</a:t>
                      </a:r>
                      <a:endParaRPr sz="800" u="none" cap="none" strike="sng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500"/>
                        <a:buFont typeface="Arial"/>
                        <a:buNone/>
                      </a:pPr>
                      <a:r>
                        <a:rPr b="1" lang="en" sz="800" u="none" cap="none" strike="noStrike"/>
                        <a:t>Quick reply: </a:t>
                      </a:r>
                      <a:r>
                        <a:rPr lang="en" sz="800" u="none" cap="none" strike="noStrike"/>
                        <a:t>reply to emails and messages from lock screen. </a:t>
                      </a:r>
                      <a:endParaRPr sz="800" u="none" cap="none" strike="noStrike"/>
                    </a:p>
                    <a:p>
                      <a:pPr indent="0" lvl="0" marL="0" marR="0" rtl="0" algn="l">
                        <a:lnSpc>
                          <a:spcPct val="100000"/>
                        </a:lnSpc>
                        <a:spcBef>
                          <a:spcPts val="0"/>
                        </a:spcBef>
                        <a:spcAft>
                          <a:spcPts val="0"/>
                        </a:spcAft>
                        <a:buClr>
                          <a:srgbClr val="000000"/>
                        </a:buClr>
                        <a:buSzPts val="500"/>
                        <a:buFont typeface="Arial"/>
                        <a:buNone/>
                      </a:pPr>
                      <a:r>
                        <a:rPr lang="en" sz="800" u="none" cap="none" strike="noStrike"/>
                        <a:t>Note: User must approve bypass lock screen. </a:t>
                      </a:r>
                      <a:endParaRPr sz="800" u="none" cap="none" strike="no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273125">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sngStrike"/>
                        <a:t>Swipe to shrink screen: </a:t>
                      </a:r>
                      <a:r>
                        <a:rPr lang="en" sz="800" u="none" cap="none" strike="sngStrike"/>
                        <a:t>for a better one-hand use.  </a:t>
                      </a:r>
                      <a:endParaRPr b="1" sz="800" u="none" cap="none" strike="sng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t>Quick actions: </a:t>
                      </a:r>
                      <a:r>
                        <a:rPr lang="en" sz="800" u="none" cap="none" strike="noStrike"/>
                        <a:t>archive emails, call back, and use voice actions. </a:t>
                      </a:r>
                      <a:endParaRPr sz="800" u="none" cap="none" strike="noStrike"/>
                    </a:p>
                    <a:p>
                      <a:pPr indent="0" lvl="0" marL="0" marR="0" rtl="0" algn="l">
                        <a:lnSpc>
                          <a:spcPct val="100000"/>
                        </a:lnSpc>
                        <a:spcBef>
                          <a:spcPts val="0"/>
                        </a:spcBef>
                        <a:spcAft>
                          <a:spcPts val="0"/>
                        </a:spcAft>
                        <a:buClr>
                          <a:srgbClr val="000000"/>
                        </a:buClr>
                        <a:buSzPts val="800"/>
                        <a:buFont typeface="Arial"/>
                        <a:buNone/>
                      </a:pPr>
                      <a:r>
                        <a:rPr lang="en" sz="800" u="none" cap="none" strike="noStrike"/>
                        <a:t>Note: actions vary by app.  </a:t>
                      </a:r>
                      <a:endParaRPr sz="800" u="none" cap="none" strike="no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213475">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t>Pick up to stop ringing:</a:t>
                      </a:r>
                      <a:r>
                        <a:rPr lang="en" sz="800" u="none" cap="none" strike="noStrike"/>
                        <a:t> lift to switch to vibrate when rings. </a:t>
                      </a:r>
                      <a:endParaRPr b="1" sz="800" u="none" cap="none" strike="no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t>Battery meter: </a:t>
                      </a:r>
                      <a:r>
                        <a:rPr lang="en" sz="800" u="none" cap="none" strike="noStrike"/>
                        <a:t>see battery level on the lockscreen; color match.</a:t>
                      </a:r>
                      <a:endParaRPr sz="800" u="none" cap="none" strike="no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167450">
                <a:tc>
                  <a:txBody>
                    <a:bodyPr>
                      <a:noAutofit/>
                    </a:bodyPr>
                    <a:lstStyle/>
                    <a:p>
                      <a:pPr indent="0" lvl="0" marL="0" marR="0" rtl="0" algn="l">
                        <a:lnSpc>
                          <a:spcPct val="100000"/>
                        </a:lnSpc>
                        <a:spcBef>
                          <a:spcPts val="0"/>
                        </a:spcBef>
                        <a:spcAft>
                          <a:spcPts val="0"/>
                        </a:spcAft>
                        <a:buClr>
                          <a:srgbClr val="38761D"/>
                        </a:buClr>
                        <a:buSzPts val="800"/>
                        <a:buFont typeface="Open Sans"/>
                        <a:buNone/>
                      </a:pPr>
                      <a:r>
                        <a:rPr b="1" lang="en" sz="800" u="none" cap="none" strike="noStrike"/>
                        <a:t>Flip for Do not disturb</a:t>
                      </a:r>
                      <a:r>
                        <a:rPr lang="en" sz="800" u="none" cap="none" strike="noStrike"/>
                        <a:t>: silence notifications and calls.</a:t>
                      </a:r>
                      <a:endParaRPr b="1" sz="800" u="none" cap="none" strike="no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sngStrike"/>
                        <a:t>Night Display: </a:t>
                      </a:r>
                      <a:r>
                        <a:rPr lang="en" sz="800" u="none" cap="none" strike="sngStrike"/>
                        <a:t>adjusts screen to warmer tones for better sleep. </a:t>
                      </a:r>
                      <a:endParaRPr sz="800" u="none" cap="none" strike="sng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192550">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500"/>
                        <a:buFont typeface="Arial"/>
                        <a:buNone/>
                      </a:pPr>
                      <a:r>
                        <a:rPr b="1" lang="en" sz="800" u="none" cap="none" strike="noStrike"/>
                        <a:t>Display notifications: </a:t>
                      </a:r>
                      <a:r>
                        <a:rPr lang="en" sz="800" u="none" cap="none" strike="noStrike"/>
                        <a:t>updates without unlocking the screen.</a:t>
                      </a:r>
                      <a:endParaRPr b="1" sz="800" u="none" cap="none" strike="no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183900">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chemeClr val="dk1"/>
                          </a:solidFill>
                        </a:rPr>
                        <a:t>Music Controls:</a:t>
                      </a:r>
                      <a:r>
                        <a:rPr lang="en" sz="800" u="none" cap="none" strike="noStrike">
                          <a:solidFill>
                            <a:schemeClr val="dk1"/>
                          </a:solidFill>
                        </a:rPr>
                        <a:t> pause, play, previous/next without unlocking your pho,</a:t>
                      </a:r>
                      <a:endParaRPr b="1" sz="800" u="none" cap="none" strike="noStrike"/>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2134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sz="800" u="none" cap="none" strike="noStrike"/>
                    </a:p>
                  </a:txBody>
                  <a:tcPr marT="34300" marB="34300" marR="68600" marL="68600">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solidFill>
                      <a:srgbClr val="FFFFFF"/>
                    </a:solidFill>
                  </a:tcPr>
                </a:tc>
                <a:tc>
                  <a:txBody>
                    <a:bodyPr>
                      <a:noAutofit/>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solidFill>
                            <a:schemeClr val="dk1"/>
                          </a:solidFill>
                        </a:rPr>
                        <a:t>Attentive Display: </a:t>
                      </a:r>
                      <a:r>
                        <a:rPr lang="en" sz="800" u="none" cap="none" strike="noStrike">
                          <a:solidFill>
                            <a:schemeClr val="dk1"/>
                          </a:solidFill>
                        </a:rPr>
                        <a:t>Your screen stays on while you are looking at it.</a:t>
                      </a:r>
                      <a:endParaRPr b="1" sz="800" u="none" cap="none" strike="noStrike">
                        <a:solidFill>
                          <a:schemeClr val="dk1"/>
                        </a:solidFill>
                      </a:endParaRPr>
                    </a:p>
                  </a:txBody>
                  <a:tcPr marT="17150" marB="17150" marR="34275" marL="3427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bl>
          </a:graphicData>
        </a:graphic>
      </p:graphicFrame>
      <p:sp>
        <p:nvSpPr>
          <p:cNvPr id="1243" name="Google Shape;1243;p146"/>
          <p:cNvSpPr/>
          <p:nvPr/>
        </p:nvSpPr>
        <p:spPr>
          <a:xfrm>
            <a:off x="6551903" y="562708"/>
            <a:ext cx="2295900" cy="56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NOTES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1 Software (moto experiences)may change</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p:txBody>
      </p:sp>
      <p:grpSp>
        <p:nvGrpSpPr>
          <p:cNvPr id="1244" name="Google Shape;1244;p146"/>
          <p:cNvGrpSpPr/>
          <p:nvPr/>
        </p:nvGrpSpPr>
        <p:grpSpPr>
          <a:xfrm>
            <a:off x="2015912" y="3890950"/>
            <a:ext cx="4909926" cy="903350"/>
            <a:chOff x="-494801" y="4361838"/>
            <a:chExt cx="4909926" cy="903350"/>
          </a:xfrm>
        </p:grpSpPr>
        <p:pic>
          <p:nvPicPr>
            <p:cNvPr id="1245" name="Google Shape;1245;p146"/>
            <p:cNvPicPr preferRelativeResize="0"/>
            <p:nvPr/>
          </p:nvPicPr>
          <p:blipFill rotWithShape="1">
            <a:blip r:embed="rId3">
              <a:alphaModFix/>
            </a:blip>
            <a:srcRect b="50673" l="24196" r="0" t="0"/>
            <a:stretch/>
          </p:blipFill>
          <p:spPr>
            <a:xfrm>
              <a:off x="-494801" y="4361838"/>
              <a:ext cx="2914626" cy="903350"/>
            </a:xfrm>
            <a:prstGeom prst="rect">
              <a:avLst/>
            </a:prstGeom>
            <a:noFill/>
            <a:ln>
              <a:noFill/>
            </a:ln>
          </p:spPr>
        </p:pic>
        <p:pic>
          <p:nvPicPr>
            <p:cNvPr id="1246" name="Google Shape;1246;p146"/>
            <p:cNvPicPr preferRelativeResize="0"/>
            <p:nvPr/>
          </p:nvPicPr>
          <p:blipFill rotWithShape="1">
            <a:blip r:embed="rId3">
              <a:alphaModFix/>
            </a:blip>
            <a:srcRect b="3" l="50087" r="0" t="50668"/>
            <a:stretch/>
          </p:blipFill>
          <p:spPr>
            <a:xfrm>
              <a:off x="2496025" y="4361838"/>
              <a:ext cx="1919100" cy="903350"/>
            </a:xfrm>
            <a:prstGeom prst="rect">
              <a:avLst/>
            </a:prstGeom>
            <a:noFill/>
            <a:ln>
              <a:noFill/>
            </a:ln>
          </p:spPr>
        </p:pic>
      </p:grpSp>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0" name="Shape 1250"/>
        <p:cNvGrpSpPr/>
        <p:nvPr/>
      </p:nvGrpSpPr>
      <p:grpSpPr>
        <a:xfrm>
          <a:off x="0" y="0"/>
          <a:ext cx="0" cy="0"/>
          <a:chOff x="0" y="0"/>
          <a:chExt cx="0" cy="0"/>
        </a:xfrm>
      </p:grpSpPr>
      <p:sp>
        <p:nvSpPr>
          <p:cNvPr id="1251" name="Google Shape;1251;p147"/>
          <p:cNvSpPr/>
          <p:nvPr/>
        </p:nvSpPr>
        <p:spPr>
          <a:xfrm>
            <a:off x="140200" y="796850"/>
            <a:ext cx="37614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PRELOADED SOFTWARE AND APPS</a:t>
            </a:r>
            <a:endParaRPr b="1" i="0" sz="1500" u="none" cap="none" strike="noStrike">
              <a:solidFill>
                <a:schemeClr val="accent2"/>
              </a:solidFill>
              <a:latin typeface="Arial"/>
              <a:ea typeface="Arial"/>
              <a:cs typeface="Arial"/>
              <a:sym typeface="Arial"/>
            </a:endParaRPr>
          </a:p>
        </p:txBody>
      </p:sp>
      <p:graphicFrame>
        <p:nvGraphicFramePr>
          <p:cNvPr id="1252" name="Google Shape;1252;p147"/>
          <p:cNvGraphicFramePr/>
          <p:nvPr/>
        </p:nvGraphicFramePr>
        <p:xfrm>
          <a:off x="1421669" y="1928491"/>
          <a:ext cx="3000000" cy="3000000"/>
        </p:xfrm>
        <a:graphic>
          <a:graphicData uri="http://schemas.openxmlformats.org/drawingml/2006/table">
            <a:tbl>
              <a:tblPr firstRow="1">
                <a:noFill/>
                <a:tableStyleId>{713A4E97-3C98-4F95-BBF5-96AB8BB2D7F9}</a:tableStyleId>
              </a:tblPr>
              <a:tblGrid>
                <a:gridCol w="760800"/>
                <a:gridCol w="359475"/>
                <a:gridCol w="678400"/>
                <a:gridCol w="4653000"/>
              </a:tblGrid>
              <a:tr h="693200">
                <a:tc>
                  <a:txBody>
                    <a:bodyPr>
                      <a:noAutofit/>
                    </a:bodyPr>
                    <a:lstStyle/>
                    <a:p>
                      <a:pPr indent="0" lvl="0" marL="0" marR="0" rtl="0" algn="ctr">
                        <a:lnSpc>
                          <a:spcPct val="100000"/>
                        </a:lnSpc>
                        <a:spcBef>
                          <a:spcPts val="0"/>
                        </a:spcBef>
                        <a:spcAft>
                          <a:spcPts val="0"/>
                        </a:spcAft>
                        <a:buClr>
                          <a:srgbClr val="FFFFFF"/>
                        </a:buClr>
                        <a:buSzPts val="1400"/>
                        <a:buFont typeface="Arial"/>
                        <a:buNone/>
                      </a:pPr>
                      <a:r>
                        <a:rPr b="1" lang="en" sz="1400" u="none" cap="none" strike="noStrike">
                          <a:solidFill>
                            <a:srgbClr val="FFFFFF"/>
                          </a:solidFill>
                        </a:rPr>
                        <a:t>Google GO</a:t>
                      </a:r>
                      <a:endParaRPr b="1" sz="1400" u="none" cap="none" strike="noStrike">
                        <a:solidFill>
                          <a:srgbClr val="FFFFFF"/>
                        </a:solidFill>
                      </a:endParaRPr>
                    </a:p>
                    <a:p>
                      <a:pPr indent="0" lvl="0" marL="0" marR="0" rtl="0" algn="ctr">
                        <a:lnSpc>
                          <a:spcPct val="100000"/>
                        </a:lnSpc>
                        <a:spcBef>
                          <a:spcPts val="0"/>
                        </a:spcBef>
                        <a:spcAft>
                          <a:spcPts val="0"/>
                        </a:spcAft>
                        <a:buClr>
                          <a:srgbClr val="FFFFFF"/>
                        </a:buClr>
                        <a:buSzPts val="1400"/>
                        <a:buFont typeface="Arial"/>
                        <a:buNone/>
                      </a:pPr>
                      <a:r>
                        <a:rPr b="1" lang="en" sz="1400" u="none" cap="none" strike="noStrike">
                          <a:solidFill>
                            <a:srgbClr val="FFFFFF"/>
                          </a:solidFill>
                        </a:rPr>
                        <a:t>Suite</a:t>
                      </a:r>
                      <a:endParaRPr b="1" i="0" sz="1400" u="none" cap="none" strike="noStrike">
                        <a:solidFill>
                          <a:srgbClr val="FFFFFF"/>
                        </a:solidFill>
                        <a:latin typeface="Arial"/>
                        <a:ea typeface="Arial"/>
                        <a:cs typeface="Arial"/>
                        <a:sym typeface="Arial"/>
                      </a:endParaRPr>
                    </a:p>
                  </a:txBody>
                  <a:tcPr marT="0" marB="0" marR="51450" marL="5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chemeClr val="accent2"/>
                    </a:solidFill>
                  </a:tcPr>
                </a:tc>
                <a:tc gridSpan="3">
                  <a:txBody>
                    <a:bodyPr>
                      <a:noAutofit/>
                    </a:bodyPr>
                    <a:lstStyle/>
                    <a:p>
                      <a:pPr indent="0" lvl="0" marL="0" marR="0" rtl="0" algn="l">
                        <a:lnSpc>
                          <a:spcPct val="115000"/>
                        </a:lnSpc>
                        <a:spcBef>
                          <a:spcPts val="0"/>
                        </a:spcBef>
                        <a:spcAft>
                          <a:spcPts val="0"/>
                        </a:spcAft>
                        <a:buClr>
                          <a:schemeClr val="dk1"/>
                        </a:buClr>
                        <a:buSzPts val="1100"/>
                        <a:buFont typeface="Arial"/>
                        <a:buNone/>
                      </a:pPr>
                      <a:r>
                        <a:rPr lang="en" sz="800" u="none" cap="none" strike="noStrike">
                          <a:solidFill>
                            <a:schemeClr val="dk1"/>
                          </a:solidFill>
                          <a:latin typeface="Calibri"/>
                          <a:ea typeface="Calibri"/>
                          <a:cs typeface="Calibri"/>
                          <a:sym typeface="Calibri"/>
                        </a:rPr>
                        <a:t>Calculator</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Calendar</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Camera</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Clock</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Contacts</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Downloads (renamed to Files in 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FM Radio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Google Settings</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Help </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Launcher 3</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Messages (GMS)</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Moto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Phone (GMS Dialer)</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Photos</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Play Music</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Settings</a:t>
                      </a:r>
                      <a:endParaRPr sz="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1" lang="en" sz="800" u="none" cap="none" strike="noStrike">
                          <a:solidFill>
                            <a:schemeClr val="dk1"/>
                          </a:solidFill>
                          <a:latin typeface="Calibri"/>
                          <a:ea typeface="Calibri"/>
                          <a:cs typeface="Calibri"/>
                          <a:sym typeface="Calibri"/>
                        </a:rPr>
                        <a:t>Android Go Apps:</a:t>
                      </a:r>
                      <a:r>
                        <a:rPr lang="en" sz="800" u="none" cap="none" strike="noStrike">
                          <a:solidFill>
                            <a:schemeClr val="dk1"/>
                          </a:solidFill>
                          <a:latin typeface="Calibri"/>
                          <a:ea typeface="Calibri"/>
                          <a:cs typeface="Calibri"/>
                          <a:sym typeface="Calibri"/>
                        </a:rPr>
                        <a:t>Assistant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Chrome</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Gmail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Maps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Play Store</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Google Go (search)</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YouTube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Fies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Latin IME Go</a:t>
                      </a:r>
                      <a:r>
                        <a:rPr lang="en" sz="800" u="none" cap="none" strike="noStrike">
                          <a:solidFill>
                            <a:schemeClr val="dk1"/>
                          </a:solidFill>
                        </a:rPr>
                        <a:t>，</a:t>
                      </a:r>
                      <a:r>
                        <a:rPr lang="en" sz="800" u="none" cap="none" strike="noStrike">
                          <a:solidFill>
                            <a:schemeClr val="dk1"/>
                          </a:solidFill>
                          <a:latin typeface="Calibri"/>
                          <a:ea typeface="Calibri"/>
                          <a:cs typeface="Calibri"/>
                          <a:sym typeface="Calibri"/>
                        </a:rPr>
                        <a:t>GMS Go Core Services</a:t>
                      </a:r>
                      <a:endParaRPr sz="1100" u="none" cap="none" strike="noStrike"/>
                    </a:p>
                  </a:txBody>
                  <a:tcPr marT="13500" marB="13500" marR="51450" marL="108025" anchor="ctr">
                    <a:lnL cap="flat" cmpd="sng" w="12700">
                      <a:solidFill>
                        <a:srgbClr val="FFFFFF"/>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tcPr>
                </a:tc>
                <a:tc hMerge="1"/>
                <a:tc hMerge="1"/>
              </a:tr>
            </a:tbl>
          </a:graphicData>
        </a:graphic>
      </p:graphicFrame>
      <p:sp>
        <p:nvSpPr>
          <p:cNvPr id="1253" name="Google Shape;1253;p147"/>
          <p:cNvSpPr txBox="1"/>
          <p:nvPr/>
        </p:nvSpPr>
        <p:spPr>
          <a:xfrm>
            <a:off x="825997" y="4222695"/>
            <a:ext cx="52767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NOTES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Arial"/>
                <a:ea typeface="Arial"/>
                <a:cs typeface="Arial"/>
                <a:sym typeface="Arial"/>
              </a:rPr>
              <a:t>Software and app preload are subject to regional availability</a:t>
            </a:r>
            <a:endParaRPr b="0" i="0" sz="1000" u="sng" cap="none" strike="noStrike">
              <a:solidFill>
                <a:srgbClr val="000000"/>
              </a:solidFill>
              <a:latin typeface="Arial"/>
              <a:ea typeface="Arial"/>
              <a:cs typeface="Arial"/>
              <a:sym typeface="Arial"/>
            </a:endParaRPr>
          </a:p>
        </p:txBody>
      </p:sp>
      <p:sp>
        <p:nvSpPr>
          <p:cNvPr id="1254" name="Google Shape;1254;p147"/>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255" name="Google Shape;1255;p147"/>
          <p:cNvSpPr txBox="1"/>
          <p:nvPr/>
        </p:nvSpPr>
        <p:spPr>
          <a:xfrm>
            <a:off x="6989400" y="4514100"/>
            <a:ext cx="1549200" cy="25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p:txBody>
      </p:sp>
      <p:sp>
        <p:nvSpPr>
          <p:cNvPr id="1256" name="Google Shape;1256;p147"/>
          <p:cNvSpPr/>
          <p:nvPr/>
        </p:nvSpPr>
        <p:spPr>
          <a:xfrm>
            <a:off x="826003" y="4574108"/>
            <a:ext cx="2295900" cy="56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chemeClr val="dk1"/>
                </a:solidFill>
                <a:latin typeface="Arial"/>
                <a:ea typeface="Arial"/>
                <a:cs typeface="Arial"/>
                <a:sym typeface="Arial"/>
              </a:rPr>
              <a:t>Software may change</a:t>
            </a:r>
            <a:endParaRPr b="0" i="0" sz="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0" name="Shape 1260"/>
        <p:cNvGrpSpPr/>
        <p:nvPr/>
      </p:nvGrpSpPr>
      <p:grpSpPr>
        <a:xfrm>
          <a:off x="0" y="0"/>
          <a:ext cx="0" cy="0"/>
          <a:chOff x="0" y="0"/>
          <a:chExt cx="0" cy="0"/>
        </a:xfrm>
      </p:grpSpPr>
      <p:sp>
        <p:nvSpPr>
          <p:cNvPr id="1261" name="Google Shape;1261;p148"/>
          <p:cNvSpPr/>
          <p:nvPr/>
        </p:nvSpPr>
        <p:spPr>
          <a:xfrm>
            <a:off x="133013" y="1107657"/>
            <a:ext cx="8675700" cy="3904200"/>
          </a:xfrm>
          <a:prstGeom prst="rect">
            <a:avLst/>
          </a:prstGeom>
          <a:noFill/>
          <a:ln cap="flat" cmpd="sng" w="25400">
            <a:solidFill>
              <a:srgbClr val="434343"/>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62" name="Google Shape;1262;p148"/>
          <p:cNvSpPr/>
          <p:nvPr/>
        </p:nvSpPr>
        <p:spPr>
          <a:xfrm>
            <a:off x="3724827" y="1121944"/>
            <a:ext cx="3638700" cy="38952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263" name="Google Shape;1263;p148"/>
          <p:cNvGrpSpPr/>
          <p:nvPr/>
        </p:nvGrpSpPr>
        <p:grpSpPr>
          <a:xfrm>
            <a:off x="3910993" y="1832723"/>
            <a:ext cx="1908097" cy="2712262"/>
            <a:chOff x="2228060" y="633440"/>
            <a:chExt cx="4237390" cy="6023234"/>
          </a:xfrm>
        </p:grpSpPr>
        <p:pic>
          <p:nvPicPr>
            <p:cNvPr id="1264" name="Google Shape;1264;p148"/>
            <p:cNvPicPr preferRelativeResize="0"/>
            <p:nvPr/>
          </p:nvPicPr>
          <p:blipFill rotWithShape="1">
            <a:blip r:embed="rId3">
              <a:alphaModFix/>
            </a:blip>
            <a:srcRect b="0" l="0" r="0" t="0"/>
            <a:stretch/>
          </p:blipFill>
          <p:spPr>
            <a:xfrm>
              <a:off x="3162300" y="1250100"/>
              <a:ext cx="2450424" cy="4823331"/>
            </a:xfrm>
            <a:prstGeom prst="rect">
              <a:avLst/>
            </a:prstGeom>
            <a:noFill/>
            <a:ln>
              <a:noFill/>
            </a:ln>
          </p:spPr>
        </p:pic>
        <p:pic>
          <p:nvPicPr>
            <p:cNvPr id="1265" name="Google Shape;1265;p148"/>
            <p:cNvPicPr preferRelativeResize="0"/>
            <p:nvPr/>
          </p:nvPicPr>
          <p:blipFill rotWithShape="1">
            <a:blip r:embed="rId4">
              <a:alphaModFix/>
            </a:blip>
            <a:srcRect b="0" l="0" r="0" t="0"/>
            <a:stretch/>
          </p:blipFill>
          <p:spPr>
            <a:xfrm>
              <a:off x="3236075" y="633440"/>
              <a:ext cx="2331474" cy="425019"/>
            </a:xfrm>
            <a:prstGeom prst="rect">
              <a:avLst/>
            </a:prstGeom>
            <a:noFill/>
            <a:ln>
              <a:noFill/>
            </a:ln>
          </p:spPr>
        </p:pic>
        <p:pic>
          <p:nvPicPr>
            <p:cNvPr id="1266" name="Google Shape;1266;p148"/>
            <p:cNvPicPr preferRelativeResize="0"/>
            <p:nvPr/>
          </p:nvPicPr>
          <p:blipFill rotWithShape="1">
            <a:blip r:embed="rId5">
              <a:alphaModFix/>
            </a:blip>
            <a:srcRect b="0" l="0" r="0" t="0"/>
            <a:stretch/>
          </p:blipFill>
          <p:spPr>
            <a:xfrm>
              <a:off x="3220750" y="6194875"/>
              <a:ext cx="2362124" cy="461799"/>
            </a:xfrm>
            <a:prstGeom prst="rect">
              <a:avLst/>
            </a:prstGeom>
            <a:noFill/>
            <a:ln>
              <a:noFill/>
            </a:ln>
          </p:spPr>
        </p:pic>
        <p:pic>
          <p:nvPicPr>
            <p:cNvPr id="1267" name="Google Shape;1267;p148"/>
            <p:cNvPicPr preferRelativeResize="0"/>
            <p:nvPr/>
          </p:nvPicPr>
          <p:blipFill rotWithShape="1">
            <a:blip r:embed="rId6">
              <a:alphaModFix/>
            </a:blip>
            <a:srcRect b="0" l="0" r="0" t="0"/>
            <a:stretch/>
          </p:blipFill>
          <p:spPr>
            <a:xfrm>
              <a:off x="2228060" y="1278750"/>
              <a:ext cx="352965" cy="4793222"/>
            </a:xfrm>
            <a:prstGeom prst="rect">
              <a:avLst/>
            </a:prstGeom>
            <a:noFill/>
            <a:ln>
              <a:noFill/>
            </a:ln>
          </p:spPr>
        </p:pic>
        <p:pic>
          <p:nvPicPr>
            <p:cNvPr id="1268" name="Google Shape;1268;p148"/>
            <p:cNvPicPr preferRelativeResize="0"/>
            <p:nvPr/>
          </p:nvPicPr>
          <p:blipFill rotWithShape="1">
            <a:blip r:embed="rId7">
              <a:alphaModFix/>
            </a:blip>
            <a:srcRect b="0" l="0" r="0" t="0"/>
            <a:stretch/>
          </p:blipFill>
          <p:spPr>
            <a:xfrm>
              <a:off x="6024654" y="1283100"/>
              <a:ext cx="440796" cy="4764300"/>
            </a:xfrm>
            <a:prstGeom prst="rect">
              <a:avLst/>
            </a:prstGeom>
            <a:noFill/>
            <a:ln>
              <a:noFill/>
            </a:ln>
          </p:spPr>
        </p:pic>
      </p:grpSp>
      <p:pic>
        <p:nvPicPr>
          <p:cNvPr id="1269" name="Google Shape;1269;p148"/>
          <p:cNvPicPr preferRelativeResize="0"/>
          <p:nvPr/>
        </p:nvPicPr>
        <p:blipFill rotWithShape="1">
          <a:blip r:embed="rId8">
            <a:alphaModFix/>
          </a:blip>
          <a:srcRect b="0" l="0" r="0" t="0"/>
          <a:stretch/>
        </p:blipFill>
        <p:spPr>
          <a:xfrm>
            <a:off x="6146756" y="2133988"/>
            <a:ext cx="1030589" cy="2114685"/>
          </a:xfrm>
          <a:prstGeom prst="rect">
            <a:avLst/>
          </a:prstGeom>
          <a:noFill/>
          <a:ln>
            <a:noFill/>
          </a:ln>
        </p:spPr>
      </p:pic>
      <p:sp>
        <p:nvSpPr>
          <p:cNvPr id="1270" name="Google Shape;1270;p148"/>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DESIGN PROGRESSION</a:t>
            </a:r>
            <a:endParaRPr b="1" i="0" sz="1500" u="none" cap="none" strike="noStrike">
              <a:solidFill>
                <a:schemeClr val="accent2"/>
              </a:solidFill>
              <a:latin typeface="Arial"/>
              <a:ea typeface="Arial"/>
              <a:cs typeface="Arial"/>
              <a:sym typeface="Arial"/>
            </a:endParaRPr>
          </a:p>
        </p:txBody>
      </p:sp>
      <p:graphicFrame>
        <p:nvGraphicFramePr>
          <p:cNvPr id="1271" name="Google Shape;1271;p148"/>
          <p:cNvGraphicFramePr/>
          <p:nvPr/>
        </p:nvGraphicFramePr>
        <p:xfrm>
          <a:off x="7362578" y="1107618"/>
          <a:ext cx="3000000" cy="3000000"/>
        </p:xfrm>
        <a:graphic>
          <a:graphicData uri="http://schemas.openxmlformats.org/drawingml/2006/table">
            <a:tbl>
              <a:tblPr bandRow="1" firstRow="1">
                <a:noFill/>
                <a:tableStyleId>{86CAB981-F9EF-4B3B-9428-E525F3BF9C09}</a:tableStyleId>
              </a:tblPr>
              <a:tblGrid>
                <a:gridCol w="337200"/>
                <a:gridCol w="1172550"/>
              </a:tblGrid>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1.</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Dimensions/ </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 sz="900" u="none" cap="none" strike="noStrike"/>
                        <a:t>Screen Size change</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9525">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2.</a:t>
                      </a:r>
                      <a:endParaRPr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Speaker amount reduce</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3. </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Motorola branding change</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4.</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Touch key remove</a:t>
                      </a:r>
                      <a:endParaRPr sz="900" u="none" cap="none" strike="noStrike"/>
                    </a:p>
                    <a:p>
                      <a:pPr indent="0" lvl="0" marL="0" marR="0" rtl="0" algn="l">
                        <a:lnSpc>
                          <a:spcPct val="100000"/>
                        </a:lnSpc>
                        <a:spcBef>
                          <a:spcPts val="0"/>
                        </a:spcBef>
                        <a:spcAft>
                          <a:spcPts val="0"/>
                        </a:spcAft>
                        <a:buClr>
                          <a:srgbClr val="000000"/>
                        </a:buClr>
                        <a:buSzPts val="900"/>
                        <a:buFont typeface="Arial"/>
                        <a:buNone/>
                      </a:pPr>
                      <a:r>
                        <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5.</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 sz="900" u="none" cap="none" strike="noStrike"/>
                        <a:t>Micro-USB slot position change</a:t>
                      </a:r>
                      <a:endParaRPr sz="11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6.</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Batwing logo built-in fingerprint reader add</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r h="557750">
                <a:tc>
                  <a:txBody>
                    <a:bodyPr>
                      <a:noAutofit/>
                    </a:bodyPr>
                    <a:lstStyle/>
                    <a:p>
                      <a:pPr indent="0" lvl="0" marL="0" marR="0" rtl="0" algn="l">
                        <a:lnSpc>
                          <a:spcPct val="100000"/>
                        </a:lnSpc>
                        <a:spcBef>
                          <a:spcPts val="0"/>
                        </a:spcBef>
                        <a:spcAft>
                          <a:spcPts val="0"/>
                        </a:spcAft>
                        <a:buClr>
                          <a:srgbClr val="000000"/>
                        </a:buClr>
                        <a:buSzPts val="900"/>
                        <a:buFont typeface="Arial"/>
                        <a:buNone/>
                      </a:pPr>
                      <a:r>
                        <a:rPr b="1" lang="en" sz="900" u="none" cap="none" strike="noStrike"/>
                        <a:t>7</a:t>
                      </a:r>
                      <a:endParaRPr b="1" sz="900" u="none" cap="none" strike="noStrike"/>
                    </a:p>
                  </a:txBody>
                  <a:tcPr marT="34300" marB="34300" marR="68600" marL="68600" anchor="ctr">
                    <a:lnL cap="flat" cmpd="sng" w="9525">
                      <a:solidFill>
                        <a:srgbClr val="434343"/>
                      </a:solidFill>
                      <a:prstDash val="solid"/>
                      <a:round/>
                      <a:headEnd len="sm" w="sm" type="none"/>
                      <a:tailEnd len="sm" w="sm" type="none"/>
                    </a:lnL>
                    <a:lnR cap="flat" cmpd="sng" w="12700">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rgbClr val="B7B7B7"/>
                    </a:solidFill>
                  </a:tcPr>
                </a:tc>
                <a:tc>
                  <a:txBody>
                    <a:bodyPr>
                      <a:noAutofit/>
                    </a:bodyPr>
                    <a:lstStyle/>
                    <a:p>
                      <a:pPr indent="0" lvl="0" marL="0" marR="0" rtl="0" algn="l">
                        <a:lnSpc>
                          <a:spcPct val="100000"/>
                        </a:lnSpc>
                        <a:spcBef>
                          <a:spcPts val="0"/>
                        </a:spcBef>
                        <a:spcAft>
                          <a:spcPts val="0"/>
                        </a:spcAft>
                        <a:buClr>
                          <a:srgbClr val="000000"/>
                        </a:buClr>
                        <a:buSzPts val="900"/>
                        <a:buFont typeface="Arial"/>
                        <a:buNone/>
                      </a:pPr>
                      <a:r>
                        <a:rPr lang="en" sz="900" u="none" cap="none" strike="noStrike"/>
                        <a:t>Speaker position change </a:t>
                      </a:r>
                      <a:endParaRPr sz="900" u="none" cap="none" strike="noStrike"/>
                    </a:p>
                  </a:txBody>
                  <a:tcPr marT="34300" marB="34300" marR="68600" marL="68600" anchor="ctr">
                    <a:lnL cap="flat" cmpd="sng" w="12700">
                      <a:solidFill>
                        <a:srgbClr val="434343"/>
                      </a:solidFill>
                      <a:prstDash val="solid"/>
                      <a:round/>
                      <a:headEnd len="sm" w="sm" type="none"/>
                      <a:tailEnd len="sm" w="sm" type="none"/>
                    </a:lnL>
                    <a:lnR cap="flat" cmpd="sng" w="9525">
                      <a:solidFill>
                        <a:srgbClr val="434343"/>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lt1"/>
                    </a:solidFill>
                  </a:tcPr>
                </a:tc>
              </a:tr>
            </a:tbl>
          </a:graphicData>
        </a:graphic>
      </p:graphicFrame>
      <p:sp>
        <p:nvSpPr>
          <p:cNvPr id="1272" name="Google Shape;1272;p148"/>
          <p:cNvSpPr/>
          <p:nvPr/>
        </p:nvSpPr>
        <p:spPr>
          <a:xfrm rot="5400000">
            <a:off x="3327197" y="2963775"/>
            <a:ext cx="905100" cy="150000"/>
          </a:xfrm>
          <a:prstGeom prst="triangle">
            <a:avLst>
              <a:gd fmla="val 48974" name="adj"/>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73" name="Google Shape;1273;p148"/>
          <p:cNvSpPr/>
          <p:nvPr/>
        </p:nvSpPr>
        <p:spPr>
          <a:xfrm>
            <a:off x="1196074" y="1460700"/>
            <a:ext cx="16716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145.5x73.6x9mm</a:t>
            </a:r>
            <a:endParaRPr b="0" i="0" sz="900" u="none" cap="none" strike="noStrike">
              <a:solidFill>
                <a:srgbClr val="000000"/>
              </a:solidFill>
              <a:latin typeface="Arial"/>
              <a:ea typeface="Arial"/>
              <a:cs typeface="Arial"/>
              <a:sym typeface="Arial"/>
            </a:endParaRPr>
          </a:p>
        </p:txBody>
      </p:sp>
      <p:sp>
        <p:nvSpPr>
          <p:cNvPr id="1274" name="Google Shape;1274;p148"/>
          <p:cNvSpPr txBox="1"/>
          <p:nvPr/>
        </p:nvSpPr>
        <p:spPr>
          <a:xfrm>
            <a:off x="566382" y="4545000"/>
            <a:ext cx="2586900" cy="438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chemeClr val="dk1"/>
                </a:solidFill>
                <a:latin typeface="Arial"/>
                <a:ea typeface="Arial"/>
                <a:cs typeface="Arial"/>
                <a:sym typeface="Arial"/>
              </a:rPr>
              <a:t>moto c </a:t>
            </a:r>
            <a:endParaRPr b="0" i="0" sz="1500" u="none" cap="none" strike="noStrike">
              <a:solidFill>
                <a:schemeClr val="dk1"/>
              </a:solidFill>
              <a:latin typeface="Arial"/>
              <a:ea typeface="Arial"/>
              <a:cs typeface="Arial"/>
              <a:sym typeface="Arial"/>
            </a:endParaRPr>
          </a:p>
        </p:txBody>
      </p:sp>
      <p:sp>
        <p:nvSpPr>
          <p:cNvPr id="1275" name="Google Shape;1275;p148"/>
          <p:cNvSpPr/>
          <p:nvPr/>
        </p:nvSpPr>
        <p:spPr>
          <a:xfrm>
            <a:off x="122742" y="1107619"/>
            <a:ext cx="7398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latin typeface="Arial"/>
                <a:ea typeface="Arial"/>
                <a:cs typeface="Arial"/>
                <a:sym typeface="Arial"/>
              </a:rPr>
              <a:t>2017</a:t>
            </a:r>
            <a:endParaRPr b="1" i="0" sz="2100" u="none" cap="none" strike="noStrike">
              <a:solidFill>
                <a:schemeClr val="dk1"/>
              </a:solidFill>
              <a:latin typeface="Arial"/>
              <a:ea typeface="Arial"/>
              <a:cs typeface="Arial"/>
              <a:sym typeface="Arial"/>
            </a:endParaRPr>
          </a:p>
        </p:txBody>
      </p:sp>
      <p:sp>
        <p:nvSpPr>
          <p:cNvPr id="1276" name="Google Shape;1276;p148"/>
          <p:cNvSpPr/>
          <p:nvPr/>
        </p:nvSpPr>
        <p:spPr>
          <a:xfrm>
            <a:off x="6622760" y="1121182"/>
            <a:ext cx="7398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2018</a:t>
            </a:r>
            <a:endParaRPr b="0" i="0" sz="1100" u="none" cap="none" strike="noStrike">
              <a:solidFill>
                <a:srgbClr val="000000"/>
              </a:solidFill>
              <a:latin typeface="Arial"/>
              <a:ea typeface="Arial"/>
              <a:cs typeface="Arial"/>
              <a:sym typeface="Arial"/>
            </a:endParaRPr>
          </a:p>
        </p:txBody>
      </p:sp>
      <p:sp>
        <p:nvSpPr>
          <p:cNvPr id="1277" name="Google Shape;1277;p148"/>
          <p:cNvSpPr/>
          <p:nvPr/>
        </p:nvSpPr>
        <p:spPr>
          <a:xfrm>
            <a:off x="4913709" y="1503375"/>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1</a:t>
            </a:r>
            <a:endParaRPr b="0" i="0" sz="1100" u="none" cap="none" strike="noStrike">
              <a:solidFill>
                <a:srgbClr val="000000"/>
              </a:solidFill>
              <a:latin typeface="Arial"/>
              <a:ea typeface="Arial"/>
              <a:cs typeface="Arial"/>
              <a:sym typeface="Arial"/>
            </a:endParaRPr>
          </a:p>
        </p:txBody>
      </p:sp>
      <p:sp>
        <p:nvSpPr>
          <p:cNvPr id="1278" name="Google Shape;1278;p148"/>
          <p:cNvSpPr/>
          <p:nvPr/>
        </p:nvSpPr>
        <p:spPr>
          <a:xfrm>
            <a:off x="4595530" y="4325675"/>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5</a:t>
            </a:r>
            <a:endParaRPr b="0" i="0" sz="1100" u="none" cap="none" strike="noStrike">
              <a:solidFill>
                <a:srgbClr val="000000"/>
              </a:solidFill>
              <a:latin typeface="Arial"/>
              <a:ea typeface="Arial"/>
              <a:cs typeface="Arial"/>
              <a:sym typeface="Arial"/>
            </a:endParaRPr>
          </a:p>
        </p:txBody>
      </p:sp>
      <p:sp>
        <p:nvSpPr>
          <p:cNvPr id="1279" name="Google Shape;1279;p148"/>
          <p:cNvSpPr/>
          <p:nvPr/>
        </p:nvSpPr>
        <p:spPr>
          <a:xfrm>
            <a:off x="4595529" y="4006875"/>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3</a:t>
            </a:r>
            <a:endParaRPr b="0" i="0" sz="1100" u="none" cap="none" strike="noStrike">
              <a:solidFill>
                <a:srgbClr val="000000"/>
              </a:solidFill>
              <a:latin typeface="Arial"/>
              <a:ea typeface="Arial"/>
              <a:cs typeface="Arial"/>
              <a:sym typeface="Arial"/>
            </a:endParaRPr>
          </a:p>
        </p:txBody>
      </p:sp>
      <p:sp>
        <p:nvSpPr>
          <p:cNvPr id="1280" name="Google Shape;1280;p148"/>
          <p:cNvSpPr/>
          <p:nvPr/>
        </p:nvSpPr>
        <p:spPr>
          <a:xfrm>
            <a:off x="4462354" y="2115581"/>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2</a:t>
            </a:r>
            <a:endParaRPr b="0" i="0" sz="1100" u="none" cap="none" strike="noStrike">
              <a:solidFill>
                <a:srgbClr val="000000"/>
              </a:solidFill>
              <a:latin typeface="Arial"/>
              <a:ea typeface="Arial"/>
              <a:cs typeface="Arial"/>
              <a:sym typeface="Arial"/>
            </a:endParaRPr>
          </a:p>
        </p:txBody>
      </p:sp>
      <p:sp>
        <p:nvSpPr>
          <p:cNvPr id="1281" name="Google Shape;1281;p148"/>
          <p:cNvSpPr/>
          <p:nvPr/>
        </p:nvSpPr>
        <p:spPr>
          <a:xfrm>
            <a:off x="6779369" y="2731131"/>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6</a:t>
            </a:r>
            <a:endParaRPr b="0" i="0" sz="1100" u="none" cap="none" strike="noStrike">
              <a:solidFill>
                <a:srgbClr val="000000"/>
              </a:solidFill>
              <a:latin typeface="Arial"/>
              <a:ea typeface="Arial"/>
              <a:cs typeface="Arial"/>
              <a:sym typeface="Arial"/>
            </a:endParaRPr>
          </a:p>
        </p:txBody>
      </p:sp>
      <p:sp>
        <p:nvSpPr>
          <p:cNvPr id="1282" name="Google Shape;1282;p148"/>
          <p:cNvSpPr txBox="1"/>
          <p:nvPr/>
        </p:nvSpPr>
        <p:spPr>
          <a:xfrm>
            <a:off x="4067683" y="4460733"/>
            <a:ext cx="3150300" cy="4845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chemeClr val="lt1"/>
                </a:solidFill>
                <a:latin typeface="Arial"/>
                <a:ea typeface="Arial"/>
                <a:cs typeface="Arial"/>
                <a:sym typeface="Arial"/>
              </a:rPr>
              <a:t>moto e</a:t>
            </a:r>
            <a:r>
              <a:rPr b="1" baseline="30000" i="0" lang="en" sz="1500" u="none" cap="none" strike="noStrike">
                <a:solidFill>
                  <a:schemeClr val="lt1"/>
                </a:solidFill>
                <a:latin typeface="Arial"/>
                <a:ea typeface="Arial"/>
                <a:cs typeface="Arial"/>
                <a:sym typeface="Arial"/>
              </a:rPr>
              <a:t>5</a:t>
            </a:r>
            <a:r>
              <a:rPr b="1" i="0" lang="en" sz="1500" u="none" cap="none" strike="noStrike">
                <a:solidFill>
                  <a:schemeClr val="lt1"/>
                </a:solidFill>
                <a:latin typeface="Arial"/>
                <a:ea typeface="Arial"/>
                <a:cs typeface="Arial"/>
                <a:sym typeface="Arial"/>
              </a:rPr>
              <a:t> play</a:t>
            </a:r>
            <a:endParaRPr b="1" i="0" sz="15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Arial"/>
                <a:ea typeface="Arial"/>
                <a:cs typeface="Arial"/>
                <a:sym typeface="Arial"/>
              </a:rPr>
              <a:t>Moto Design Identity</a:t>
            </a:r>
            <a:endParaRPr b="0" i="0" sz="1100" u="none" cap="none" strike="noStrike">
              <a:solidFill>
                <a:srgbClr val="000000"/>
              </a:solidFill>
              <a:latin typeface="Arial"/>
              <a:ea typeface="Arial"/>
              <a:cs typeface="Arial"/>
              <a:sym typeface="Arial"/>
            </a:endParaRPr>
          </a:p>
        </p:txBody>
      </p:sp>
      <p:sp>
        <p:nvSpPr>
          <p:cNvPr id="1283" name="Google Shape;1283;p148"/>
          <p:cNvSpPr/>
          <p:nvPr/>
        </p:nvSpPr>
        <p:spPr>
          <a:xfrm>
            <a:off x="5066107" y="1509213"/>
            <a:ext cx="1671600" cy="207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100"/>
              <a:buFont typeface="Arial"/>
              <a:buNone/>
            </a:pPr>
            <a:r>
              <a:rPr b="0" i="0" lang="en" sz="1000" u="none" cap="none" strike="noStrike">
                <a:solidFill>
                  <a:schemeClr val="lt1"/>
                </a:solidFill>
                <a:latin typeface="Arial"/>
                <a:ea typeface="Arial"/>
                <a:cs typeface="Arial"/>
                <a:sym typeface="Arial"/>
              </a:rPr>
              <a:t>147.88x 71.2 x 9.19mm</a:t>
            </a:r>
            <a:endParaRPr b="0" i="0" sz="1000" u="none" cap="none" strike="noStrike">
              <a:solidFill>
                <a:schemeClr val="lt1"/>
              </a:solidFill>
              <a:latin typeface="Arial"/>
              <a:ea typeface="Arial"/>
              <a:cs typeface="Arial"/>
              <a:sym typeface="Arial"/>
            </a:endParaRPr>
          </a:p>
        </p:txBody>
      </p:sp>
      <p:pic>
        <p:nvPicPr>
          <p:cNvPr descr="Picture4.png" id="1284" name="Google Shape;1284;p148"/>
          <p:cNvPicPr preferRelativeResize="0"/>
          <p:nvPr/>
        </p:nvPicPr>
        <p:blipFill rotWithShape="1">
          <a:blip r:embed="rId9">
            <a:alphaModFix/>
          </a:blip>
          <a:srcRect b="0" l="0" r="0" t="0"/>
          <a:stretch/>
        </p:blipFill>
        <p:spPr>
          <a:xfrm>
            <a:off x="444203" y="1832725"/>
            <a:ext cx="2987950" cy="2627999"/>
          </a:xfrm>
          <a:prstGeom prst="rect">
            <a:avLst/>
          </a:prstGeom>
          <a:noFill/>
          <a:ln>
            <a:noFill/>
          </a:ln>
        </p:spPr>
      </p:pic>
      <p:sp>
        <p:nvSpPr>
          <p:cNvPr id="1285" name="Google Shape;1285;p148"/>
          <p:cNvSpPr/>
          <p:nvPr/>
        </p:nvSpPr>
        <p:spPr>
          <a:xfrm>
            <a:off x="5196857" y="4016231"/>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4</a:t>
            </a:r>
            <a:endParaRPr b="0" i="0" sz="1100" u="none" cap="none" strike="noStrike">
              <a:solidFill>
                <a:srgbClr val="000000"/>
              </a:solidFill>
              <a:latin typeface="Arial"/>
              <a:ea typeface="Arial"/>
              <a:cs typeface="Arial"/>
              <a:sym typeface="Arial"/>
            </a:endParaRPr>
          </a:p>
        </p:txBody>
      </p:sp>
      <p:sp>
        <p:nvSpPr>
          <p:cNvPr id="1286" name="Google Shape;1286;p148"/>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287" name="Google Shape;1287;p148"/>
          <p:cNvSpPr/>
          <p:nvPr/>
        </p:nvSpPr>
        <p:spPr>
          <a:xfrm>
            <a:off x="6481182" y="3830381"/>
            <a:ext cx="219300" cy="219300"/>
          </a:xfrm>
          <a:prstGeom prst="ellipse">
            <a:avLst/>
          </a:prstGeom>
          <a:solidFill>
            <a:srgbClr val="B0D1F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7</a:t>
            </a:r>
            <a:endParaRPr b="0" i="0" sz="11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1" name="Shape 1291"/>
        <p:cNvGrpSpPr/>
        <p:nvPr/>
      </p:nvGrpSpPr>
      <p:grpSpPr>
        <a:xfrm>
          <a:off x="0" y="0"/>
          <a:ext cx="0" cy="0"/>
          <a:chOff x="0" y="0"/>
          <a:chExt cx="0" cy="0"/>
        </a:xfrm>
      </p:grpSpPr>
      <p:cxnSp>
        <p:nvCxnSpPr>
          <p:cNvPr id="1292" name="Google Shape;1292;p149"/>
          <p:cNvCxnSpPr/>
          <p:nvPr/>
        </p:nvCxnSpPr>
        <p:spPr>
          <a:xfrm>
            <a:off x="4391584" y="0"/>
            <a:ext cx="0" cy="5143500"/>
          </a:xfrm>
          <a:prstGeom prst="straightConnector1">
            <a:avLst/>
          </a:prstGeom>
          <a:noFill/>
          <a:ln cap="flat" cmpd="sng" w="9525">
            <a:solidFill>
              <a:srgbClr val="7F7F7F"/>
            </a:solidFill>
            <a:prstDash val="solid"/>
            <a:round/>
            <a:headEnd len="sm" w="sm" type="none"/>
            <a:tailEnd len="sm" w="sm" type="none"/>
          </a:ln>
        </p:spPr>
      </p:cxnSp>
      <p:cxnSp>
        <p:nvCxnSpPr>
          <p:cNvPr id="1293" name="Google Shape;1293;p149"/>
          <p:cNvCxnSpPr/>
          <p:nvPr/>
        </p:nvCxnSpPr>
        <p:spPr>
          <a:xfrm rot="10800000">
            <a:off x="6806218" y="2612572"/>
            <a:ext cx="2294700" cy="0"/>
          </a:xfrm>
          <a:prstGeom prst="straightConnector1">
            <a:avLst/>
          </a:prstGeom>
          <a:noFill/>
          <a:ln cap="flat" cmpd="sng" w="9525">
            <a:solidFill>
              <a:srgbClr val="7F7F7F"/>
            </a:solidFill>
            <a:prstDash val="solid"/>
            <a:round/>
            <a:headEnd len="sm" w="sm" type="none"/>
            <a:tailEnd len="sm" w="sm" type="none"/>
          </a:ln>
        </p:spPr>
      </p:cxnSp>
      <p:cxnSp>
        <p:nvCxnSpPr>
          <p:cNvPr id="1294" name="Google Shape;1294;p149"/>
          <p:cNvCxnSpPr/>
          <p:nvPr/>
        </p:nvCxnSpPr>
        <p:spPr>
          <a:xfrm>
            <a:off x="6798980" y="0"/>
            <a:ext cx="0" cy="5143500"/>
          </a:xfrm>
          <a:prstGeom prst="straightConnector1">
            <a:avLst/>
          </a:prstGeom>
          <a:noFill/>
          <a:ln cap="flat" cmpd="sng" w="9525">
            <a:solidFill>
              <a:srgbClr val="7F7F7F"/>
            </a:solidFill>
            <a:prstDash val="solid"/>
            <a:round/>
            <a:headEnd len="sm" w="sm" type="none"/>
            <a:tailEnd len="sm" w="sm" type="none"/>
          </a:ln>
        </p:spPr>
      </p:cxnSp>
      <p:sp>
        <p:nvSpPr>
          <p:cNvPr id="1295" name="Google Shape;1295;p149"/>
          <p:cNvSpPr/>
          <p:nvPr/>
        </p:nvSpPr>
        <p:spPr>
          <a:xfrm>
            <a:off x="4486925" y="314129"/>
            <a:ext cx="2216700" cy="395400"/>
          </a:xfrm>
          <a:prstGeom prst="roundRect">
            <a:avLst>
              <a:gd fmla="val 13158" name="adj"/>
            </a:avLst>
          </a:prstGeom>
          <a:solidFill>
            <a:schemeClr val="accent2"/>
          </a:solidFill>
          <a:ln>
            <a:noFill/>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FFFFFF"/>
                </a:solidFill>
                <a:latin typeface="Arial"/>
                <a:ea typeface="Arial"/>
                <a:cs typeface="Arial"/>
                <a:sym typeface="Arial"/>
              </a:rPr>
              <a:t>Plastic Back</a:t>
            </a:r>
            <a:endParaRPr b="1" i="0" sz="9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FFFFFF"/>
                </a:solidFill>
                <a:latin typeface="Arial"/>
                <a:ea typeface="Arial"/>
                <a:cs typeface="Arial"/>
                <a:sym typeface="Arial"/>
              </a:rPr>
              <a:t> FPS</a:t>
            </a:r>
            <a:endParaRPr b="0" i="0" sz="900" u="none" cap="none" strike="noStrike">
              <a:solidFill>
                <a:srgbClr val="FFFFFF"/>
              </a:solidFill>
              <a:latin typeface="Arial"/>
              <a:ea typeface="Arial"/>
              <a:cs typeface="Arial"/>
              <a:sym typeface="Arial"/>
            </a:endParaRPr>
          </a:p>
        </p:txBody>
      </p:sp>
      <p:sp>
        <p:nvSpPr>
          <p:cNvPr id="1296" name="Google Shape;1296;p149"/>
          <p:cNvSpPr/>
          <p:nvPr/>
        </p:nvSpPr>
        <p:spPr>
          <a:xfrm>
            <a:off x="6855325" y="2667563"/>
            <a:ext cx="2237400" cy="235200"/>
          </a:xfrm>
          <a:prstGeom prst="roundRect">
            <a:avLst>
              <a:gd fmla="val 13158" name="adj"/>
            </a:avLst>
          </a:prstGeom>
          <a:solidFill>
            <a:schemeClr val="accent2"/>
          </a:solidFill>
          <a:ln>
            <a:noFill/>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FFFFFF"/>
                </a:solidFill>
                <a:latin typeface="Arial"/>
                <a:ea typeface="Arial"/>
                <a:cs typeface="Arial"/>
                <a:sym typeface="Arial"/>
              </a:rPr>
              <a:t>Removable Back Cover</a:t>
            </a:r>
            <a:endParaRPr b="1" i="0" sz="900" u="none" cap="none" strike="noStrike">
              <a:solidFill>
                <a:srgbClr val="FFFFFF"/>
              </a:solidFill>
              <a:latin typeface="Arial"/>
              <a:ea typeface="Arial"/>
              <a:cs typeface="Arial"/>
              <a:sym typeface="Arial"/>
            </a:endParaRPr>
          </a:p>
        </p:txBody>
      </p:sp>
      <p:sp>
        <p:nvSpPr>
          <p:cNvPr id="1297" name="Google Shape;1297;p149"/>
          <p:cNvSpPr/>
          <p:nvPr/>
        </p:nvSpPr>
        <p:spPr>
          <a:xfrm>
            <a:off x="4448150" y="2646725"/>
            <a:ext cx="2201400" cy="276900"/>
          </a:xfrm>
          <a:prstGeom prst="roundRect">
            <a:avLst>
              <a:gd fmla="val 13158" name="adj"/>
            </a:avLst>
          </a:prstGeom>
          <a:solidFill>
            <a:schemeClr val="accent2"/>
          </a:solidFill>
          <a:ln>
            <a:noFill/>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FFFFFF"/>
                </a:solidFill>
                <a:latin typeface="Arial"/>
                <a:ea typeface="Arial"/>
                <a:cs typeface="Arial"/>
                <a:sym typeface="Arial"/>
              </a:rPr>
              <a:t>Front camera and Front Selfie Flash</a:t>
            </a:r>
            <a:endParaRPr b="0" i="0" sz="900" u="none" cap="none" strike="noStrike">
              <a:solidFill>
                <a:srgbClr val="FFFFFF"/>
              </a:solidFill>
              <a:latin typeface="Arial"/>
              <a:ea typeface="Arial"/>
              <a:cs typeface="Arial"/>
              <a:sym typeface="Arial"/>
            </a:endParaRPr>
          </a:p>
        </p:txBody>
      </p:sp>
      <p:sp>
        <p:nvSpPr>
          <p:cNvPr id="1298" name="Google Shape;1298;p149"/>
          <p:cNvSpPr txBox="1"/>
          <p:nvPr/>
        </p:nvSpPr>
        <p:spPr>
          <a:xfrm>
            <a:off x="379735" y="4412061"/>
            <a:ext cx="3822300" cy="276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Arial"/>
                <a:ea typeface="Arial"/>
                <a:cs typeface="Arial"/>
                <a:sym typeface="Arial"/>
              </a:rPr>
              <a:t>Motorola Family Design</a:t>
            </a:r>
            <a:endParaRPr b="1" i="0" sz="1400" u="none" cap="none" strike="noStrike">
              <a:solidFill>
                <a:schemeClr val="dk1"/>
              </a:solidFill>
              <a:latin typeface="Arial"/>
              <a:ea typeface="Arial"/>
              <a:cs typeface="Arial"/>
              <a:sym typeface="Arial"/>
            </a:endParaRPr>
          </a:p>
        </p:txBody>
      </p:sp>
      <p:sp>
        <p:nvSpPr>
          <p:cNvPr id="1299" name="Google Shape;1299;p149"/>
          <p:cNvSpPr/>
          <p:nvPr/>
        </p:nvSpPr>
        <p:spPr>
          <a:xfrm>
            <a:off x="6834875" y="314115"/>
            <a:ext cx="2237400" cy="395400"/>
          </a:xfrm>
          <a:prstGeom prst="roundRect">
            <a:avLst>
              <a:gd fmla="val 13158" name="adj"/>
            </a:avLst>
          </a:prstGeom>
          <a:solidFill>
            <a:schemeClr val="accent2"/>
          </a:solidFill>
          <a:ln>
            <a:noFill/>
          </a:ln>
        </p:spPr>
        <p:txBody>
          <a:bodyPr anchorCtr="0"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Arial"/>
                <a:ea typeface="Arial"/>
                <a:cs typeface="Arial"/>
                <a:sym typeface="Arial"/>
              </a:rPr>
              <a:t>Volume and power key</a:t>
            </a:r>
            <a:endParaRPr b="1" i="0" sz="9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Arial"/>
                <a:ea typeface="Arial"/>
                <a:cs typeface="Arial"/>
                <a:sym typeface="Arial"/>
              </a:rPr>
              <a:t>HSJ</a:t>
            </a:r>
            <a:endParaRPr b="1" i="0" sz="900" u="none" cap="none" strike="noStrike">
              <a:solidFill>
                <a:schemeClr val="lt1"/>
              </a:solidFill>
              <a:latin typeface="Arial"/>
              <a:ea typeface="Arial"/>
              <a:cs typeface="Arial"/>
              <a:sym typeface="Arial"/>
            </a:endParaRPr>
          </a:p>
        </p:txBody>
      </p:sp>
      <p:sp>
        <p:nvSpPr>
          <p:cNvPr id="1300" name="Google Shape;1300;p149"/>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DESIGN SHOWROOM</a:t>
            </a:r>
            <a:endParaRPr b="1" i="0" sz="1500" u="none" cap="none" strike="noStrike">
              <a:solidFill>
                <a:schemeClr val="accent2"/>
              </a:solidFill>
              <a:latin typeface="Arial"/>
              <a:ea typeface="Arial"/>
              <a:cs typeface="Arial"/>
              <a:sym typeface="Arial"/>
            </a:endParaRPr>
          </a:p>
        </p:txBody>
      </p:sp>
      <p:cxnSp>
        <p:nvCxnSpPr>
          <p:cNvPr id="1301" name="Google Shape;1301;p149"/>
          <p:cNvCxnSpPr/>
          <p:nvPr/>
        </p:nvCxnSpPr>
        <p:spPr>
          <a:xfrm rot="10800000">
            <a:off x="4391582" y="2612572"/>
            <a:ext cx="2294700" cy="0"/>
          </a:xfrm>
          <a:prstGeom prst="straightConnector1">
            <a:avLst/>
          </a:prstGeom>
          <a:noFill/>
          <a:ln cap="flat" cmpd="sng" w="9525">
            <a:solidFill>
              <a:srgbClr val="7F7F7F"/>
            </a:solidFill>
            <a:prstDash val="solid"/>
            <a:round/>
            <a:headEnd len="sm" w="sm" type="none"/>
            <a:tailEnd len="sm" w="sm" type="none"/>
          </a:ln>
        </p:spPr>
      </p:cxnSp>
      <p:sp>
        <p:nvSpPr>
          <p:cNvPr id="1302" name="Google Shape;1302;p149"/>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pic>
        <p:nvPicPr>
          <p:cNvPr id="1303" name="Google Shape;1303;p149"/>
          <p:cNvPicPr preferRelativeResize="0"/>
          <p:nvPr/>
        </p:nvPicPr>
        <p:blipFill rotWithShape="1">
          <a:blip r:embed="rId3">
            <a:alphaModFix/>
          </a:blip>
          <a:srcRect b="0" l="0" r="0" t="0"/>
          <a:stretch/>
        </p:blipFill>
        <p:spPr>
          <a:xfrm>
            <a:off x="989408" y="1195650"/>
            <a:ext cx="2602925" cy="3117899"/>
          </a:xfrm>
          <a:prstGeom prst="rect">
            <a:avLst/>
          </a:prstGeom>
          <a:noFill/>
          <a:ln>
            <a:noFill/>
          </a:ln>
        </p:spPr>
      </p:pic>
      <p:pic>
        <p:nvPicPr>
          <p:cNvPr id="1304" name="Google Shape;1304;p149"/>
          <p:cNvPicPr preferRelativeResize="0"/>
          <p:nvPr/>
        </p:nvPicPr>
        <p:blipFill rotWithShape="1">
          <a:blip r:embed="rId4">
            <a:alphaModFix/>
          </a:blip>
          <a:srcRect b="58234" l="0" r="0" t="0"/>
          <a:stretch/>
        </p:blipFill>
        <p:spPr>
          <a:xfrm>
            <a:off x="4568875" y="853350"/>
            <a:ext cx="2052811" cy="1759219"/>
          </a:xfrm>
          <a:prstGeom prst="rect">
            <a:avLst/>
          </a:prstGeom>
          <a:noFill/>
          <a:ln>
            <a:noFill/>
          </a:ln>
        </p:spPr>
      </p:pic>
      <p:pic>
        <p:nvPicPr>
          <p:cNvPr id="1305" name="Google Shape;1305;p149"/>
          <p:cNvPicPr preferRelativeResize="0"/>
          <p:nvPr/>
        </p:nvPicPr>
        <p:blipFill rotWithShape="1">
          <a:blip r:embed="rId5">
            <a:alphaModFix/>
          </a:blip>
          <a:srcRect b="62084" l="0" r="0" t="0"/>
          <a:stretch/>
        </p:blipFill>
        <p:spPr>
          <a:xfrm>
            <a:off x="4476576" y="3218130"/>
            <a:ext cx="2237400" cy="1669800"/>
          </a:xfrm>
          <a:prstGeom prst="rect">
            <a:avLst/>
          </a:prstGeom>
          <a:noFill/>
          <a:ln>
            <a:noFill/>
          </a:ln>
        </p:spPr>
      </p:pic>
      <p:pic>
        <p:nvPicPr>
          <p:cNvPr id="1306" name="Google Shape;1306;p149"/>
          <p:cNvPicPr preferRelativeResize="0"/>
          <p:nvPr/>
        </p:nvPicPr>
        <p:blipFill rotWithShape="1">
          <a:blip r:embed="rId6">
            <a:alphaModFix/>
          </a:blip>
          <a:srcRect b="0" l="28305" r="0" t="0"/>
          <a:stretch/>
        </p:blipFill>
        <p:spPr>
          <a:xfrm>
            <a:off x="6842475" y="1259312"/>
            <a:ext cx="1392793" cy="354125"/>
          </a:xfrm>
          <a:prstGeom prst="rect">
            <a:avLst/>
          </a:prstGeom>
          <a:noFill/>
          <a:ln>
            <a:noFill/>
          </a:ln>
        </p:spPr>
      </p:pic>
      <p:pic>
        <p:nvPicPr>
          <p:cNvPr id="1307" name="Google Shape;1307;p149"/>
          <p:cNvPicPr preferRelativeResize="0"/>
          <p:nvPr/>
        </p:nvPicPr>
        <p:blipFill rotWithShape="1">
          <a:blip r:embed="rId7">
            <a:alphaModFix/>
          </a:blip>
          <a:srcRect b="57011" l="0" r="0" t="0"/>
          <a:stretch/>
        </p:blipFill>
        <p:spPr>
          <a:xfrm>
            <a:off x="8278774" y="791687"/>
            <a:ext cx="390797" cy="1815722"/>
          </a:xfrm>
          <a:prstGeom prst="rect">
            <a:avLst/>
          </a:prstGeom>
          <a:noFill/>
          <a:ln>
            <a:noFill/>
          </a:ln>
        </p:spPr>
      </p:pic>
      <p:pic>
        <p:nvPicPr>
          <p:cNvPr id="1308" name="Google Shape;1308;p149"/>
          <p:cNvPicPr preferRelativeResize="0"/>
          <p:nvPr/>
        </p:nvPicPr>
        <p:blipFill rotWithShape="1">
          <a:blip r:embed="rId4">
            <a:alphaModFix/>
          </a:blip>
          <a:srcRect b="0" l="0" r="0" t="0"/>
          <a:stretch/>
        </p:blipFill>
        <p:spPr>
          <a:xfrm>
            <a:off x="7505381" y="2943825"/>
            <a:ext cx="1030589" cy="2114685"/>
          </a:xfrm>
          <a:prstGeom prst="rect">
            <a:avLst/>
          </a:prstGeom>
          <a:noFill/>
          <a:ln>
            <a:noFill/>
          </a:ln>
        </p:spPr>
      </p:pic>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2" name="Shape 1312"/>
        <p:cNvGrpSpPr/>
        <p:nvPr/>
      </p:nvGrpSpPr>
      <p:grpSpPr>
        <a:xfrm>
          <a:off x="0" y="0"/>
          <a:ext cx="0" cy="0"/>
          <a:chOff x="0" y="0"/>
          <a:chExt cx="0" cy="0"/>
        </a:xfrm>
      </p:grpSpPr>
      <p:sp>
        <p:nvSpPr>
          <p:cNvPr id="1313" name="Google Shape;1313;p150"/>
          <p:cNvSpPr/>
          <p:nvPr/>
        </p:nvSpPr>
        <p:spPr>
          <a:xfrm>
            <a:off x="140191" y="796842"/>
            <a:ext cx="1752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COLOR OPTIONS</a:t>
            </a:r>
            <a:endParaRPr b="1" i="0" sz="1500" u="none" cap="none" strike="noStrike">
              <a:solidFill>
                <a:schemeClr val="accent2"/>
              </a:solidFill>
              <a:latin typeface="Arial"/>
              <a:ea typeface="Arial"/>
              <a:cs typeface="Arial"/>
              <a:sym typeface="Arial"/>
            </a:endParaRPr>
          </a:p>
        </p:txBody>
      </p:sp>
      <p:sp>
        <p:nvSpPr>
          <p:cNvPr id="1314" name="Google Shape;1314;p150"/>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pic>
        <p:nvPicPr>
          <p:cNvPr id="1315" name="Google Shape;1315;p150"/>
          <p:cNvPicPr preferRelativeResize="0"/>
          <p:nvPr/>
        </p:nvPicPr>
        <p:blipFill rotWithShape="1">
          <a:blip r:embed="rId3">
            <a:alphaModFix/>
          </a:blip>
          <a:srcRect b="0" l="0" r="0" t="0"/>
          <a:stretch/>
        </p:blipFill>
        <p:spPr>
          <a:xfrm>
            <a:off x="2019931" y="1502008"/>
            <a:ext cx="1437138" cy="2858262"/>
          </a:xfrm>
          <a:prstGeom prst="rect">
            <a:avLst/>
          </a:prstGeom>
          <a:noFill/>
          <a:ln>
            <a:noFill/>
          </a:ln>
        </p:spPr>
      </p:pic>
      <p:pic>
        <p:nvPicPr>
          <p:cNvPr id="1316" name="Google Shape;1316;p150"/>
          <p:cNvPicPr preferRelativeResize="0"/>
          <p:nvPr/>
        </p:nvPicPr>
        <p:blipFill rotWithShape="1">
          <a:blip r:embed="rId4">
            <a:alphaModFix/>
          </a:blip>
          <a:srcRect b="0" l="0" r="0" t="0"/>
          <a:stretch/>
        </p:blipFill>
        <p:spPr>
          <a:xfrm>
            <a:off x="1074340" y="1463399"/>
            <a:ext cx="1538621" cy="2935481"/>
          </a:xfrm>
          <a:prstGeom prst="rect">
            <a:avLst/>
          </a:prstGeom>
          <a:noFill/>
          <a:ln>
            <a:noFill/>
          </a:ln>
        </p:spPr>
      </p:pic>
      <p:pic>
        <p:nvPicPr>
          <p:cNvPr id="1317" name="Google Shape;1317;p150"/>
          <p:cNvPicPr preferRelativeResize="0"/>
          <p:nvPr/>
        </p:nvPicPr>
        <p:blipFill rotWithShape="1">
          <a:blip r:embed="rId5">
            <a:alphaModFix/>
          </a:blip>
          <a:srcRect b="0" l="0" r="0" t="0"/>
          <a:stretch/>
        </p:blipFill>
        <p:spPr>
          <a:xfrm>
            <a:off x="6115463" y="1463400"/>
            <a:ext cx="1619137" cy="2935475"/>
          </a:xfrm>
          <a:prstGeom prst="rect">
            <a:avLst/>
          </a:prstGeom>
          <a:noFill/>
          <a:ln>
            <a:noFill/>
          </a:ln>
        </p:spPr>
      </p:pic>
      <p:pic>
        <p:nvPicPr>
          <p:cNvPr id="1318" name="Google Shape;1318;p150"/>
          <p:cNvPicPr preferRelativeResize="0"/>
          <p:nvPr/>
        </p:nvPicPr>
        <p:blipFill rotWithShape="1">
          <a:blip r:embed="rId6">
            <a:alphaModFix/>
          </a:blip>
          <a:srcRect b="0" l="0" r="0" t="0"/>
          <a:stretch/>
        </p:blipFill>
        <p:spPr>
          <a:xfrm>
            <a:off x="5081625" y="1478493"/>
            <a:ext cx="1527222" cy="2905288"/>
          </a:xfrm>
          <a:prstGeom prst="rect">
            <a:avLst/>
          </a:prstGeom>
          <a:noFill/>
          <a:ln>
            <a:noFill/>
          </a:ln>
        </p:spPr>
      </p:pic>
      <p:sp>
        <p:nvSpPr>
          <p:cNvPr id="1319" name="Google Shape;1319;p150"/>
          <p:cNvSpPr txBox="1"/>
          <p:nvPr/>
        </p:nvSpPr>
        <p:spPr>
          <a:xfrm>
            <a:off x="1802150" y="4506700"/>
            <a:ext cx="680700" cy="32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Black</a:t>
            </a:r>
            <a:endParaRPr b="0" i="0" sz="1400" u="none" cap="none" strike="noStrike">
              <a:solidFill>
                <a:srgbClr val="000000"/>
              </a:solidFill>
              <a:latin typeface="Arial"/>
              <a:ea typeface="Arial"/>
              <a:cs typeface="Arial"/>
              <a:sym typeface="Arial"/>
            </a:endParaRPr>
          </a:p>
        </p:txBody>
      </p:sp>
      <p:sp>
        <p:nvSpPr>
          <p:cNvPr id="1320" name="Google Shape;1320;p150"/>
          <p:cNvSpPr txBox="1"/>
          <p:nvPr/>
        </p:nvSpPr>
        <p:spPr>
          <a:xfrm>
            <a:off x="6007475" y="4506700"/>
            <a:ext cx="680700" cy="32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Gold</a:t>
            </a:r>
            <a:endParaRPr b="0" i="0" sz="14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4" name="Shape 1324"/>
        <p:cNvGrpSpPr/>
        <p:nvPr/>
      </p:nvGrpSpPr>
      <p:grpSpPr>
        <a:xfrm>
          <a:off x="0" y="0"/>
          <a:ext cx="0" cy="0"/>
          <a:chOff x="0" y="0"/>
          <a:chExt cx="0" cy="0"/>
        </a:xfrm>
      </p:grpSpPr>
      <p:sp>
        <p:nvSpPr>
          <p:cNvPr id="1325" name="Google Shape;1325;p151"/>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DETAILED SPECS</a:t>
            </a:r>
            <a:endParaRPr b="1" i="0" sz="1500" u="none" cap="none" strike="noStrike">
              <a:solidFill>
                <a:schemeClr val="accent2"/>
              </a:solidFill>
              <a:latin typeface="Arial"/>
              <a:ea typeface="Arial"/>
              <a:cs typeface="Arial"/>
              <a:sym typeface="Arial"/>
            </a:endParaRPr>
          </a:p>
        </p:txBody>
      </p:sp>
      <p:sp>
        <p:nvSpPr>
          <p:cNvPr id="1326" name="Google Shape;1326;p151"/>
          <p:cNvSpPr txBox="1"/>
          <p:nvPr/>
        </p:nvSpPr>
        <p:spPr>
          <a:xfrm>
            <a:off x="4906250" y="943700"/>
            <a:ext cx="3753600" cy="882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NOTES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Full legal disclaimer please refer to last slide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Arial"/>
                <a:ea typeface="Arial"/>
                <a:cs typeface="Arial"/>
                <a:sym typeface="Arial"/>
              </a:rPr>
              <a:t>1 </a:t>
            </a:r>
            <a:endParaRPr b="0" i="0" sz="1000" u="none" cap="none" strike="noStrike">
              <a:solidFill>
                <a:srgbClr val="000000"/>
              </a:solidFill>
              <a:latin typeface="Arial"/>
              <a:ea typeface="Arial"/>
              <a:cs typeface="Arial"/>
              <a:sym typeface="Arial"/>
            </a:endParaRPr>
          </a:p>
        </p:txBody>
      </p:sp>
      <p:sp>
        <p:nvSpPr>
          <p:cNvPr id="1327" name="Google Shape;1327;p151"/>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graphicFrame>
        <p:nvGraphicFramePr>
          <p:cNvPr id="1328" name="Google Shape;1328;p151"/>
          <p:cNvGraphicFramePr/>
          <p:nvPr/>
        </p:nvGraphicFramePr>
        <p:xfrm>
          <a:off x="220984" y="2429905"/>
          <a:ext cx="3000000" cy="3000000"/>
        </p:xfrm>
        <a:graphic>
          <a:graphicData uri="http://schemas.openxmlformats.org/drawingml/2006/table">
            <a:tbl>
              <a:tblPr firstCol="1">
                <a:noFill/>
                <a:tableStyleId>{E3F57518-F7ED-4978-B2EC-4A8966DD6632}</a:tableStyleId>
              </a:tblPr>
              <a:tblGrid>
                <a:gridCol w="1418825"/>
                <a:gridCol w="7389600"/>
              </a:tblGrid>
              <a:tr h="209125">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FFFFFF"/>
                          </a:solidFill>
                        </a:rPr>
                        <a:t>Networks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t>4G LTE (Cat4), UMTS / HSPA+, GSM / EDGE</a:t>
                      </a:r>
                      <a:endParaRPr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CCCCCC"/>
                    </a:solidFill>
                  </a:tcPr>
                </a:tc>
              </a:tr>
              <a:tr h="209125">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Bands (by model)</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100"/>
                        <a:buFont typeface="Arial"/>
                        <a:buNone/>
                      </a:pPr>
                      <a:r>
                        <a:rPr lang="en" sz="800" u="none" cap="none" strike="noStrike"/>
                        <a:t>4G: FDD LTE band 1/3/5/7/8/20 TDD LTE band 38/40/41 3G: WCDMA band 1/2/5/8 2G: GSM band 2/3/5/8</a:t>
                      </a:r>
                      <a:endParaRPr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CCCCCC"/>
                    </a:solidFill>
                  </a:tcPr>
                </a:tc>
              </a:tr>
            </a:tbl>
          </a:graphicData>
        </a:graphic>
      </p:graphicFrame>
      <p:graphicFrame>
        <p:nvGraphicFramePr>
          <p:cNvPr id="1329" name="Google Shape;1329;p151"/>
          <p:cNvGraphicFramePr/>
          <p:nvPr/>
        </p:nvGraphicFramePr>
        <p:xfrm>
          <a:off x="220984" y="3370880"/>
          <a:ext cx="3000000" cy="3000000"/>
        </p:xfrm>
        <a:graphic>
          <a:graphicData uri="http://schemas.openxmlformats.org/drawingml/2006/table">
            <a:tbl>
              <a:tblPr firstCol="1">
                <a:noFill/>
                <a:tableStyleId>{E3F57518-F7ED-4978-B2EC-4A8966DD6632}</a:tableStyleId>
              </a:tblPr>
              <a:tblGrid>
                <a:gridCol w="1418825"/>
                <a:gridCol w="7389600"/>
              </a:tblGrid>
              <a:tr h="180625">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800" u="none" cap="none" strike="noStrike">
                          <a:solidFill>
                            <a:srgbClr val="FFFFFF"/>
                          </a:solidFill>
                        </a:rPr>
                        <a:t>Networks</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800" u="none" cap="none" strike="noStrike"/>
                        <a:t>4G LTE (Cat4), UMTS / HSPA+, GSM / EDGE</a:t>
                      </a:r>
                      <a:endParaRPr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CCCCCC"/>
                    </a:solidFill>
                  </a:tcPr>
                </a:tc>
              </a:tr>
              <a:tr h="180625">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800" u="none" cap="none" strike="noStrike">
                          <a:solidFill>
                            <a:srgbClr val="FFFFFF"/>
                          </a:solidFill>
                        </a:rPr>
                        <a:t>Bands (by model)</a:t>
                      </a:r>
                      <a:endParaRPr b="1" sz="800" u="none" cap="none" strike="noStrike">
                        <a:solidFill>
                          <a:srgbClr val="FFFFFF"/>
                        </a:solidFill>
                      </a:endParaRPr>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100"/>
                        <a:buFont typeface="Arial"/>
                        <a:buNone/>
                      </a:pPr>
                      <a:r>
                        <a:rPr lang="en" sz="800" u="none" cap="none" strike="noStrike"/>
                        <a:t>4G: FDD LTE band 1/2/3/4/5/7/17(Brazil)/28 3G: WCDMA(Latam) band 1/2/4/5/8 WCDMA(Brazil) band 1/2/5/8 2G: GSM band 2/3/5/8</a:t>
                      </a:r>
                      <a:endParaRPr sz="800" u="none" cap="none" strike="noStrike"/>
                    </a:p>
                  </a:txBody>
                  <a:tcPr marT="14300" marB="14300" marR="21425" marL="21425" anchor="ctr">
                    <a:lnL cap="flat" cmpd="sng" w="12700">
                      <a:solidFill>
                        <a:srgbClr val="999999"/>
                      </a:solidFill>
                      <a:prstDash val="solid"/>
                      <a:round/>
                      <a:headEnd len="sm" w="sm" type="none"/>
                      <a:tailEnd len="sm" w="sm" type="none"/>
                    </a:lnL>
                    <a:lnR cap="flat" cmpd="sng" w="12700">
                      <a:solidFill>
                        <a:srgbClr val="999999"/>
                      </a:solidFill>
                      <a:prstDash val="solid"/>
                      <a:round/>
                      <a:headEnd len="sm" w="sm" type="none"/>
                      <a:tailEnd len="sm" w="sm" type="none"/>
                    </a:lnR>
                    <a:lnT cap="flat" cmpd="sng" w="12700">
                      <a:solidFill>
                        <a:srgbClr val="999999"/>
                      </a:solidFill>
                      <a:prstDash val="solid"/>
                      <a:round/>
                      <a:headEnd len="sm" w="sm" type="none"/>
                      <a:tailEnd len="sm" w="sm" type="none"/>
                    </a:lnT>
                    <a:lnB cap="flat" cmpd="sng" w="12700">
                      <a:solidFill>
                        <a:srgbClr val="999999"/>
                      </a:solidFill>
                      <a:prstDash val="solid"/>
                      <a:round/>
                      <a:headEnd len="sm" w="sm" type="none"/>
                      <a:tailEnd len="sm" w="sm" type="none"/>
                    </a:lnB>
                    <a:solidFill>
                      <a:srgbClr val="CCCCCC"/>
                    </a:solidFill>
                  </a:tcPr>
                </a:tc>
              </a:tr>
            </a:tbl>
          </a:graphicData>
        </a:graphic>
      </p:graphicFrame>
      <p:sp>
        <p:nvSpPr>
          <p:cNvPr id="1330" name="Google Shape;1330;p151"/>
          <p:cNvSpPr txBox="1"/>
          <p:nvPr/>
        </p:nvSpPr>
        <p:spPr>
          <a:xfrm>
            <a:off x="210750" y="2131450"/>
            <a:ext cx="4983000" cy="30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EMEA</a:t>
            </a:r>
            <a:endParaRPr b="0" i="0" sz="1400" u="none" cap="none" strike="noStrike">
              <a:solidFill>
                <a:srgbClr val="000000"/>
              </a:solidFill>
              <a:latin typeface="Arial"/>
              <a:ea typeface="Arial"/>
              <a:cs typeface="Arial"/>
              <a:sym typeface="Arial"/>
            </a:endParaRPr>
          </a:p>
        </p:txBody>
      </p:sp>
      <p:sp>
        <p:nvSpPr>
          <p:cNvPr id="1331" name="Google Shape;1331;p151"/>
          <p:cNvSpPr txBox="1"/>
          <p:nvPr/>
        </p:nvSpPr>
        <p:spPr>
          <a:xfrm>
            <a:off x="210750" y="3045850"/>
            <a:ext cx="4983000" cy="30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LatAm</a:t>
            </a:r>
            <a:endParaRPr b="0" i="0" sz="1400" u="none" cap="none" strike="noStrike">
              <a:solidFill>
                <a:srgbClr val="000000"/>
              </a:solidFill>
              <a:latin typeface="Arial"/>
              <a:ea typeface="Arial"/>
              <a:cs typeface="Arial"/>
              <a:sym typeface="Arial"/>
            </a:endParaRPr>
          </a:p>
        </p:txBody>
      </p:sp>
      <p:sp>
        <p:nvSpPr>
          <p:cNvPr id="1332" name="Google Shape;1332;p151"/>
          <p:cNvSpPr txBox="1"/>
          <p:nvPr/>
        </p:nvSpPr>
        <p:spPr>
          <a:xfrm>
            <a:off x="4906250" y="1390675"/>
            <a:ext cx="4267800" cy="545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0000"/>
                </a:solidFill>
                <a:latin typeface="Arial"/>
                <a:ea typeface="Arial"/>
                <a:cs typeface="Arial"/>
                <a:sym typeface="Arial"/>
              </a:rPr>
              <a:t>Important notice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Please always refer to </a:t>
            </a:r>
            <a:r>
              <a:rPr b="0" i="0" lang="en" sz="1400" u="sng" cap="none" strike="noStrike">
                <a:solidFill>
                  <a:schemeClr val="hlink"/>
                </a:solidFill>
                <a:latin typeface="Arial"/>
                <a:ea typeface="Arial"/>
                <a:cs typeface="Arial"/>
                <a:sym typeface="Arial"/>
                <a:hlinkClick r:id="rId3"/>
              </a:rPr>
              <a:t>globe data</a:t>
            </a:r>
            <a:r>
              <a:rPr b="0" i="0" lang="en" sz="1000" u="none" cap="none" strike="noStrike">
                <a:solidFill>
                  <a:schemeClr val="dk1"/>
                </a:solidFill>
                <a:latin typeface="Arial"/>
                <a:ea typeface="Arial"/>
                <a:cs typeface="Arial"/>
                <a:sym typeface="Arial"/>
              </a:rPr>
              <a:t> for latest and most accurate info.</a:t>
            </a:r>
            <a:endParaRPr b="0" i="0" sz="14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6" name="Shape 1336"/>
        <p:cNvGrpSpPr/>
        <p:nvPr/>
      </p:nvGrpSpPr>
      <p:grpSpPr>
        <a:xfrm>
          <a:off x="0" y="0"/>
          <a:ext cx="0" cy="0"/>
          <a:chOff x="0" y="0"/>
          <a:chExt cx="0" cy="0"/>
        </a:xfrm>
      </p:grpSpPr>
      <p:sp>
        <p:nvSpPr>
          <p:cNvPr id="1337" name="Google Shape;1337;p152"/>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338" name="Google Shape;1338;p152"/>
          <p:cNvSpPr/>
          <p:nvPr/>
        </p:nvSpPr>
        <p:spPr>
          <a:xfrm>
            <a:off x="140200" y="796850"/>
            <a:ext cx="51381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MODEL COMPARISON</a:t>
            </a:r>
            <a:r>
              <a:rPr b="1" i="0" lang="en" sz="1500" u="none" cap="none" strike="noStrike">
                <a:solidFill>
                  <a:schemeClr val="accent3"/>
                </a:solidFill>
                <a:latin typeface="Arial"/>
                <a:ea typeface="Arial"/>
                <a:cs typeface="Arial"/>
                <a:sym typeface="Arial"/>
              </a:rPr>
              <a:t> </a:t>
            </a:r>
            <a:r>
              <a:rPr b="0" i="0" lang="en" sz="1500" u="none" cap="none" strike="noStrike">
                <a:solidFill>
                  <a:srgbClr val="000000"/>
                </a:solidFill>
                <a:latin typeface="Arial"/>
                <a:ea typeface="Arial"/>
                <a:cs typeface="Arial"/>
                <a:sym typeface="Arial"/>
              </a:rPr>
              <a:t>(based on  Mar./5 Global Data)</a:t>
            </a:r>
            <a:endParaRPr b="0" i="0" sz="1500" u="none" cap="none" strike="noStrike">
              <a:solidFill>
                <a:srgbClr val="000000"/>
              </a:solidFill>
              <a:latin typeface="Arial"/>
              <a:ea typeface="Arial"/>
              <a:cs typeface="Arial"/>
              <a:sym typeface="Arial"/>
            </a:endParaRPr>
          </a:p>
        </p:txBody>
      </p:sp>
      <p:graphicFrame>
        <p:nvGraphicFramePr>
          <p:cNvPr id="1339" name="Google Shape;1339;p152"/>
          <p:cNvGraphicFramePr/>
          <p:nvPr/>
        </p:nvGraphicFramePr>
        <p:xfrm>
          <a:off x="313125" y="1737385"/>
          <a:ext cx="3000000" cy="3000000"/>
        </p:xfrm>
        <a:graphic>
          <a:graphicData uri="http://schemas.openxmlformats.org/drawingml/2006/table">
            <a:tbl>
              <a:tblPr>
                <a:noFill/>
                <a:tableStyleId>{F15D7C93-B970-4440-9FC9-9C1126726522}</a:tableStyleId>
              </a:tblPr>
              <a:tblGrid>
                <a:gridCol w="916100"/>
                <a:gridCol w="814350"/>
                <a:gridCol w="584825"/>
                <a:gridCol w="631125"/>
                <a:gridCol w="732900"/>
                <a:gridCol w="584825"/>
                <a:gridCol w="610775"/>
                <a:gridCol w="1567600"/>
                <a:gridCol w="1140075"/>
                <a:gridCol w="732900"/>
              </a:tblGrid>
              <a:tr h="251450">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GEO</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RF SKU</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SIMs</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Memory</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Rear CAM</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Front CAM</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NFC</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Slots</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ctr">
                        <a:lnSpc>
                          <a:spcPct val="115000"/>
                        </a:lnSpc>
                        <a:spcBef>
                          <a:spcPts val="0"/>
                        </a:spcBef>
                        <a:spcAft>
                          <a:spcPts val="0"/>
                        </a:spcAft>
                        <a:buClr>
                          <a:srgbClr val="000000"/>
                        </a:buClr>
                        <a:buSzPts val="700"/>
                        <a:buFont typeface="Arial"/>
                        <a:buNone/>
                      </a:pPr>
                      <a:r>
                        <a:rPr b="1" lang="en" sz="700" u="none" cap="none" strike="noStrike">
                          <a:latin typeface="Helvetica Neue"/>
                          <a:ea typeface="Helvetica Neue"/>
                          <a:cs typeface="Helvetica Neue"/>
                          <a:sym typeface="Helvetica Neue"/>
                        </a:rPr>
                        <a:t>SW EX</a:t>
                      </a:r>
                      <a:endParaRPr b="1" sz="700" u="none" cap="none" strike="noStrike">
                        <a:latin typeface="Helvetica Neue"/>
                        <a:ea typeface="Helvetica Neue"/>
                        <a:cs typeface="Helvetica Neue"/>
                        <a:sym typeface="Helvetica Neue"/>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CCCCCC"/>
                    </a:solidFill>
                  </a:tcPr>
                </a:tc>
                <a:tc rowSpan="2">
                  <a:txBody>
                    <a:bodyPr>
                      <a:noAutofit/>
                    </a:bodyPr>
                    <a:lstStyle/>
                    <a:p>
                      <a:pPr indent="0" lvl="0" marL="0" marR="0" rtl="0" algn="l">
                        <a:lnSpc>
                          <a:spcPct val="115000"/>
                        </a:lnSpc>
                        <a:spcBef>
                          <a:spcPts val="0"/>
                        </a:spcBef>
                        <a:spcAft>
                          <a:spcPts val="0"/>
                        </a:spcAft>
                        <a:buClr>
                          <a:srgbClr val="000000"/>
                        </a:buClr>
                        <a:buSzPts val="700"/>
                        <a:buFont typeface="Arial"/>
                        <a:buNone/>
                      </a:pPr>
                      <a:r>
                        <a:rPr lang="en" sz="700" u="none" cap="none" strike="noStrike"/>
                        <a:t>Model Name</a:t>
                      </a:r>
                      <a:endParaRPr sz="700" u="none" cap="none" strike="noStrike"/>
                    </a:p>
                    <a:p>
                      <a:pPr indent="0" lvl="0" marL="0" marR="0" rtl="0" algn="l">
                        <a:lnSpc>
                          <a:spcPct val="115000"/>
                        </a:lnSpc>
                        <a:spcBef>
                          <a:spcPts val="0"/>
                        </a:spcBef>
                        <a:spcAft>
                          <a:spcPts val="0"/>
                        </a:spcAft>
                        <a:buClr>
                          <a:srgbClr val="000000"/>
                        </a:buClr>
                        <a:buSzPts val="700"/>
                        <a:buFont typeface="Arial"/>
                        <a:buNone/>
                      </a:pPr>
                      <a:r>
                        <a:rPr lang="en" sz="700" u="none" cap="none" strike="noStrike"/>
                        <a:t>for ref.</a:t>
                      </a:r>
                      <a:endParaRPr sz="700" u="none" cap="none" strike="noStrike"/>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20950">
                <a:tc vMerge="1"/>
                <a:tc vMerge="1"/>
                <a:tc vMerge="1"/>
                <a:tc vMerge="1"/>
                <a:tc vMerge="1"/>
                <a:tc vMerge="1"/>
                <a:tc vMerge="1"/>
                <a:tc vMerge="1"/>
                <a:tc vMerge="1"/>
                <a:tc vMerge="1"/>
              </a:tr>
              <a:tr h="450750">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EMEA + EM</a:t>
                      </a:r>
                      <a:endParaRPr sz="700" u="none" cap="none" strike="noStrike">
                        <a:latin typeface="Helvetica Neue"/>
                        <a:ea typeface="Helvetica Neue"/>
                        <a:cs typeface="Helvetica Neue"/>
                        <a:sym typeface="Helvetica Neue"/>
                      </a:endParaRPr>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(MY/Russia/UAE)</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SKU#6 EMEA</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Dual</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1GB+16GB</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8MP AF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5MP FF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No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3（2*Nano SIMs+microSD）</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Android Go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noAutofit/>
                    </a:bodyPr>
                    <a:lstStyle/>
                    <a:p>
                      <a:pPr indent="0" lvl="0" marL="0" marR="0" rtl="0" algn="l">
                        <a:lnSpc>
                          <a:spcPct val="115000"/>
                        </a:lnSpc>
                        <a:spcBef>
                          <a:spcPts val="0"/>
                        </a:spcBef>
                        <a:spcAft>
                          <a:spcPts val="0"/>
                        </a:spcAft>
                        <a:buClr>
                          <a:srgbClr val="000000"/>
                        </a:buClr>
                        <a:buSzPts val="700"/>
                        <a:buFont typeface="Arial"/>
                        <a:buNone/>
                      </a:pPr>
                      <a:r>
                        <a:t/>
                      </a:r>
                      <a:endParaRPr sz="700" u="none" cap="none" strike="noStrike"/>
                    </a:p>
                    <a:p>
                      <a:pPr indent="0" lvl="0" marL="0" marR="0" rtl="0" algn="l">
                        <a:lnSpc>
                          <a:spcPct val="115000"/>
                        </a:lnSpc>
                        <a:spcBef>
                          <a:spcPts val="0"/>
                        </a:spcBef>
                        <a:spcAft>
                          <a:spcPts val="0"/>
                        </a:spcAft>
                        <a:buClr>
                          <a:srgbClr val="000000"/>
                        </a:buClr>
                        <a:buSzPts val="700"/>
                        <a:buFont typeface="Arial"/>
                        <a:buNone/>
                      </a:pPr>
                      <a:r>
                        <a:rPr lang="en" sz="700" u="none" cap="none" strike="noStrike"/>
                        <a:t>XT1920-16</a:t>
                      </a:r>
                      <a:endParaRPr sz="7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r>
              <a:tr h="450750">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WE</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SKU#6 EMEA</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Dual</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1GB+16GB</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8MP AF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5MP FF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No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3（2*Nano SIMs+microSD）</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Android Go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l">
                        <a:lnSpc>
                          <a:spcPct val="115000"/>
                        </a:lnSpc>
                        <a:spcBef>
                          <a:spcPts val="0"/>
                        </a:spcBef>
                        <a:spcAft>
                          <a:spcPts val="0"/>
                        </a:spcAft>
                        <a:buClr>
                          <a:srgbClr val="000000"/>
                        </a:buClr>
                        <a:buSzPts val="700"/>
                        <a:buFont typeface="Arial"/>
                        <a:buNone/>
                      </a:pPr>
                      <a:r>
                        <a:t/>
                      </a:r>
                      <a:endParaRPr sz="700" u="none" cap="none" strike="noStrike"/>
                    </a:p>
                    <a:p>
                      <a:pPr indent="0" lvl="0" marL="0" marR="0" rtl="0" algn="l">
                        <a:lnSpc>
                          <a:spcPct val="115000"/>
                        </a:lnSpc>
                        <a:spcBef>
                          <a:spcPts val="0"/>
                        </a:spcBef>
                        <a:spcAft>
                          <a:spcPts val="0"/>
                        </a:spcAft>
                        <a:buClr>
                          <a:srgbClr val="000000"/>
                        </a:buClr>
                        <a:buSzPts val="700"/>
                        <a:buFont typeface="Arial"/>
                        <a:buNone/>
                      </a:pPr>
                      <a:r>
                        <a:rPr lang="en" sz="700" u="none" cap="none" strike="noStrike"/>
                        <a:t>XT1920-16</a:t>
                      </a:r>
                      <a:endParaRPr sz="7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r>
              <a:tr h="450750">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WE</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SKU#6 EMEA</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Single</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1GB+16GB</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8MP AF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5MP FF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Yes</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2（1*Nano SIMs+microSD）</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Android Go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c>
                  <a:txBody>
                    <a:bodyPr>
                      <a:noAutofit/>
                    </a:bodyPr>
                    <a:lstStyle/>
                    <a:p>
                      <a:pPr indent="0" lvl="0" marL="0" marR="0" rtl="0" algn="l">
                        <a:lnSpc>
                          <a:spcPct val="115000"/>
                        </a:lnSpc>
                        <a:spcBef>
                          <a:spcPts val="0"/>
                        </a:spcBef>
                        <a:spcAft>
                          <a:spcPts val="0"/>
                        </a:spcAft>
                        <a:buClr>
                          <a:srgbClr val="000000"/>
                        </a:buClr>
                        <a:buSzPts val="700"/>
                        <a:buFont typeface="Arial"/>
                        <a:buNone/>
                      </a:pPr>
                      <a:r>
                        <a:t/>
                      </a:r>
                      <a:endParaRPr sz="700" u="none" cap="none" strike="noStrike"/>
                    </a:p>
                    <a:p>
                      <a:pPr indent="0" lvl="0" marL="0" marR="0" rtl="0" algn="l">
                        <a:lnSpc>
                          <a:spcPct val="115000"/>
                        </a:lnSpc>
                        <a:spcBef>
                          <a:spcPts val="0"/>
                        </a:spcBef>
                        <a:spcAft>
                          <a:spcPts val="0"/>
                        </a:spcAft>
                        <a:buClr>
                          <a:srgbClr val="000000"/>
                        </a:buClr>
                        <a:buSzPts val="700"/>
                        <a:buFont typeface="Arial"/>
                        <a:buNone/>
                      </a:pPr>
                      <a:r>
                        <a:rPr lang="en" sz="700" u="none" cap="none" strike="noStrike"/>
                        <a:t>XT1920-15</a:t>
                      </a:r>
                      <a:endParaRPr sz="7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A9999"/>
                    </a:solidFill>
                  </a:tcPr>
                </a:tc>
              </a:tr>
              <a:tr h="450750">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LatAm</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SKU#2 LatAm</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Single</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1GB+16GB</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8MP AF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5MP FF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No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2（1*Nano SIMs+microSD）</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Android Go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l">
                        <a:lnSpc>
                          <a:spcPct val="115000"/>
                        </a:lnSpc>
                        <a:spcBef>
                          <a:spcPts val="0"/>
                        </a:spcBef>
                        <a:spcAft>
                          <a:spcPts val="0"/>
                        </a:spcAft>
                        <a:buClr>
                          <a:srgbClr val="000000"/>
                        </a:buClr>
                        <a:buSzPts val="700"/>
                        <a:buFont typeface="Arial"/>
                        <a:buNone/>
                      </a:pPr>
                      <a:r>
                        <a:rPr lang="en" sz="700" u="none" cap="none" strike="noStrike"/>
                        <a:t>XT1920-18</a:t>
                      </a:r>
                      <a:endParaRPr sz="7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r>
              <a:tr h="450750">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LatAm</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t/>
                      </a:r>
                      <a:endParaRPr sz="700" u="none" cap="none" strike="noStrike"/>
                    </a:p>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SKU#2 LatAm</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Dual</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1GB+16GB</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8MP AF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5MP FF</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No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3（2*Nano SIMs+microSD）</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ctr">
                        <a:lnSpc>
                          <a:spcPct val="115000"/>
                        </a:lnSpc>
                        <a:spcBef>
                          <a:spcPts val="0"/>
                        </a:spcBef>
                        <a:spcAft>
                          <a:spcPts val="0"/>
                        </a:spcAft>
                        <a:buClr>
                          <a:srgbClr val="000000"/>
                        </a:buClr>
                        <a:buSzPts val="700"/>
                        <a:buFont typeface="Arial"/>
                        <a:buNone/>
                      </a:pPr>
                      <a:r>
                        <a:rPr lang="en" sz="700" u="none" cap="none" strike="noStrike">
                          <a:latin typeface="Helvetica Neue"/>
                          <a:ea typeface="Helvetica Neue"/>
                          <a:cs typeface="Helvetica Neue"/>
                          <a:sym typeface="Helvetica Neue"/>
                        </a:rPr>
                        <a:t>Android Go</a:t>
                      </a:r>
                      <a:endParaRPr sz="700" u="none" cap="none" strike="noStrike">
                        <a:latin typeface="Helvetica Neue"/>
                        <a:ea typeface="Helvetica Neue"/>
                        <a:cs typeface="Helvetica Neue"/>
                        <a:sym typeface="Helvetica Neue"/>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c>
                  <a:txBody>
                    <a:bodyPr>
                      <a:noAutofit/>
                    </a:bodyPr>
                    <a:lstStyle/>
                    <a:p>
                      <a:pPr indent="0" lvl="0" marL="0" marR="0" rtl="0" algn="l">
                        <a:lnSpc>
                          <a:spcPct val="115000"/>
                        </a:lnSpc>
                        <a:spcBef>
                          <a:spcPts val="0"/>
                        </a:spcBef>
                        <a:spcAft>
                          <a:spcPts val="0"/>
                        </a:spcAft>
                        <a:buClr>
                          <a:srgbClr val="000000"/>
                        </a:buClr>
                        <a:buSzPts val="700"/>
                        <a:buFont typeface="Arial"/>
                        <a:buNone/>
                      </a:pPr>
                      <a:r>
                        <a:rPr lang="en" sz="700" u="none" cap="none" strike="noStrike"/>
                        <a:t>XT1920-19</a:t>
                      </a:r>
                      <a:endParaRPr sz="7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DFF9F"/>
                    </a:solidFill>
                  </a:tcPr>
                </a:tc>
              </a:tr>
            </a:tbl>
          </a:graphicData>
        </a:graphic>
      </p:graphicFrame>
      <p:sp>
        <p:nvSpPr>
          <p:cNvPr id="1340" name="Google Shape;1340;p152"/>
          <p:cNvSpPr txBox="1"/>
          <p:nvPr/>
        </p:nvSpPr>
        <p:spPr>
          <a:xfrm>
            <a:off x="5009425" y="796838"/>
            <a:ext cx="4267800" cy="545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0000"/>
                </a:solidFill>
                <a:latin typeface="Arial"/>
                <a:ea typeface="Arial"/>
                <a:cs typeface="Arial"/>
                <a:sym typeface="Arial"/>
              </a:rPr>
              <a:t>Important notice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Arial"/>
                <a:ea typeface="Arial"/>
                <a:cs typeface="Arial"/>
                <a:sym typeface="Arial"/>
              </a:rPr>
              <a:t>Please always refer to </a:t>
            </a:r>
            <a:r>
              <a:rPr b="0" i="0" lang="en" sz="1400" u="sng" cap="none" strike="noStrike">
                <a:solidFill>
                  <a:schemeClr val="hlink"/>
                </a:solidFill>
                <a:latin typeface="Arial"/>
                <a:ea typeface="Arial"/>
                <a:cs typeface="Arial"/>
                <a:sym typeface="Arial"/>
                <a:hlinkClick r:id="rId3"/>
              </a:rPr>
              <a:t>globe data</a:t>
            </a:r>
            <a:r>
              <a:rPr b="0" i="0" lang="en" sz="1000" u="none" cap="none" strike="noStrike">
                <a:solidFill>
                  <a:schemeClr val="dk1"/>
                </a:solidFill>
                <a:latin typeface="Arial"/>
                <a:ea typeface="Arial"/>
                <a:cs typeface="Arial"/>
                <a:sym typeface="Arial"/>
              </a:rPr>
              <a:t> for latest and most accurate info.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4" name="Shape 1344"/>
        <p:cNvGrpSpPr/>
        <p:nvPr/>
      </p:nvGrpSpPr>
      <p:grpSpPr>
        <a:xfrm>
          <a:off x="0" y="0"/>
          <a:ext cx="0" cy="0"/>
          <a:chOff x="0" y="0"/>
          <a:chExt cx="0" cy="0"/>
        </a:xfrm>
      </p:grpSpPr>
      <p:sp>
        <p:nvSpPr>
          <p:cNvPr id="1345" name="Google Shape;1345;p153"/>
          <p:cNvSpPr/>
          <p:nvPr/>
        </p:nvSpPr>
        <p:spPr>
          <a:xfrm>
            <a:off x="140200" y="745675"/>
            <a:ext cx="79275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500"/>
              <a:buFont typeface="Arial"/>
              <a:buNone/>
            </a:pPr>
            <a:r>
              <a:rPr b="0" i="0" lang="en" sz="1500" u="none" cap="none" strike="noStrike">
                <a:solidFill>
                  <a:schemeClr val="accent2"/>
                </a:solidFill>
                <a:latin typeface="Arial"/>
                <a:ea typeface="Arial"/>
                <a:cs typeface="Arial"/>
                <a:sym typeface="Arial"/>
              </a:rPr>
              <a:t>Comparison between </a:t>
            </a:r>
            <a:r>
              <a:rPr b="1" i="0" lang="en" sz="1500" u="none" cap="none" strike="noStrike">
                <a:solidFill>
                  <a:schemeClr val="accent2"/>
                </a:solidFill>
                <a:latin typeface="Arial"/>
                <a:ea typeface="Arial"/>
                <a:cs typeface="Arial"/>
                <a:sym typeface="Arial"/>
              </a:rPr>
              <a:t>moto e</a:t>
            </a:r>
            <a:r>
              <a:rPr b="1" baseline="30000" i="0" lang="en" sz="1500" u="none" cap="none" strike="noStrike">
                <a:solidFill>
                  <a:schemeClr val="accent2"/>
                </a:solidFill>
                <a:latin typeface="Arial"/>
                <a:ea typeface="Arial"/>
                <a:cs typeface="Arial"/>
                <a:sym typeface="Arial"/>
              </a:rPr>
              <a:t>5 </a:t>
            </a:r>
            <a:r>
              <a:rPr b="1" i="0" lang="en" sz="1500" u="none" cap="none" strike="noStrike">
                <a:solidFill>
                  <a:schemeClr val="accent2"/>
                </a:solidFill>
                <a:latin typeface="Arial"/>
                <a:ea typeface="Arial"/>
                <a:cs typeface="Arial"/>
                <a:sym typeface="Arial"/>
              </a:rPr>
              <a:t>plus, moto e</a:t>
            </a:r>
            <a:r>
              <a:rPr b="1" baseline="30000" i="0" lang="en" sz="1500" u="none" cap="none" strike="noStrike">
                <a:solidFill>
                  <a:schemeClr val="accent2"/>
                </a:solidFill>
                <a:latin typeface="Arial"/>
                <a:ea typeface="Arial"/>
                <a:cs typeface="Arial"/>
                <a:sym typeface="Arial"/>
              </a:rPr>
              <a:t>5</a:t>
            </a:r>
            <a:r>
              <a:rPr b="1" i="0" lang="en" sz="1500" u="none" cap="none" strike="noStrike">
                <a:solidFill>
                  <a:schemeClr val="accent2"/>
                </a:solidFill>
                <a:latin typeface="Arial"/>
                <a:ea typeface="Arial"/>
                <a:cs typeface="Arial"/>
                <a:sym typeface="Arial"/>
              </a:rPr>
              <a:t> </a:t>
            </a:r>
            <a:r>
              <a:rPr b="0" i="0" lang="en" sz="1500" u="none" cap="none" strike="noStrike">
                <a:solidFill>
                  <a:schemeClr val="accent2"/>
                </a:solidFill>
                <a:latin typeface="Arial"/>
                <a:ea typeface="Arial"/>
                <a:cs typeface="Arial"/>
                <a:sym typeface="Arial"/>
              </a:rPr>
              <a:t>and </a:t>
            </a:r>
            <a:r>
              <a:rPr b="1" i="0" lang="en" sz="1500" u="none" cap="none" strike="noStrike">
                <a:solidFill>
                  <a:schemeClr val="accent2"/>
                </a:solidFill>
                <a:latin typeface="Arial"/>
                <a:ea typeface="Arial"/>
                <a:cs typeface="Arial"/>
                <a:sym typeface="Arial"/>
              </a:rPr>
              <a:t>moto e</a:t>
            </a:r>
            <a:r>
              <a:rPr b="1" baseline="30000" i="0" lang="en" sz="1500" u="none" cap="none" strike="noStrike">
                <a:solidFill>
                  <a:schemeClr val="accent2"/>
                </a:solidFill>
                <a:latin typeface="Arial"/>
                <a:ea typeface="Arial"/>
                <a:cs typeface="Arial"/>
                <a:sym typeface="Arial"/>
              </a:rPr>
              <a:t>5 </a:t>
            </a:r>
            <a:r>
              <a:rPr b="1" i="0" lang="en" sz="1500" u="none" cap="none" strike="noStrike">
                <a:solidFill>
                  <a:schemeClr val="accent2"/>
                </a:solidFill>
                <a:latin typeface="Arial"/>
                <a:ea typeface="Arial"/>
                <a:cs typeface="Arial"/>
                <a:sym typeface="Arial"/>
              </a:rPr>
              <a:t>play</a:t>
            </a:r>
            <a:endParaRPr b="1" i="0" sz="11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accent3"/>
              </a:solidFill>
              <a:latin typeface="Arial"/>
              <a:ea typeface="Arial"/>
              <a:cs typeface="Arial"/>
              <a:sym typeface="Arial"/>
            </a:endParaRPr>
          </a:p>
        </p:txBody>
      </p:sp>
      <p:sp>
        <p:nvSpPr>
          <p:cNvPr id="1346" name="Google Shape;1346;p153"/>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graphicFrame>
        <p:nvGraphicFramePr>
          <p:cNvPr id="1347" name="Google Shape;1347;p153"/>
          <p:cNvGraphicFramePr/>
          <p:nvPr/>
        </p:nvGraphicFramePr>
        <p:xfrm>
          <a:off x="222170" y="1066575"/>
          <a:ext cx="3000000" cy="3000000"/>
        </p:xfrm>
        <a:graphic>
          <a:graphicData uri="http://schemas.openxmlformats.org/drawingml/2006/table">
            <a:tbl>
              <a:tblPr>
                <a:noFill/>
                <a:tableStyleId>{4B93EC96-5D5E-488F-877A-4A74021E158E}</a:tableStyleId>
              </a:tblPr>
              <a:tblGrid>
                <a:gridCol w="1322925"/>
                <a:gridCol w="1850500"/>
                <a:gridCol w="1850500"/>
                <a:gridCol w="1943025"/>
                <a:gridCol w="1892575"/>
              </a:tblGrid>
              <a:tr h="345250">
                <a:tc>
                  <a:txBody>
                    <a:bodyPr>
                      <a:noAutofit/>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rgbClr val="FFFFFF"/>
                          </a:solidFill>
                          <a:latin typeface="Helvetica Neue"/>
                          <a:ea typeface="Helvetica Neue"/>
                          <a:cs typeface="Helvetica Neue"/>
                          <a:sym typeface="Helvetica Neue"/>
                        </a:rPr>
                        <a:t>Specification</a:t>
                      </a:r>
                      <a:endParaRPr b="1" sz="1400" u="none" cap="none" strike="noStrike">
                        <a:solidFill>
                          <a:srgbClr val="FFFFFF"/>
                        </a:solidFill>
                        <a:latin typeface="Helvetica Neue"/>
                        <a:ea typeface="Helvetica Neue"/>
                        <a:cs typeface="Helvetica Neue"/>
                        <a:sym typeface="Helvetica Neue"/>
                      </a:endParaRPr>
                    </a:p>
                  </a:txBody>
                  <a:tcPr marT="47625" marB="47625" marR="47625" marL="476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100"/>
                        <a:buFont typeface="Arial"/>
                        <a:buNone/>
                      </a:pPr>
                      <a:r>
                        <a:rPr b="1" lang="en" sz="1400" u="none" cap="none" strike="noStrike">
                          <a:solidFill>
                            <a:srgbClr val="FFFFFF"/>
                          </a:solidFill>
                          <a:latin typeface="Helvetica Neue"/>
                          <a:ea typeface="Helvetica Neue"/>
                          <a:cs typeface="Helvetica Neue"/>
                          <a:sym typeface="Helvetica Neue"/>
                        </a:rPr>
                        <a:t>moto e</a:t>
                      </a:r>
                      <a:r>
                        <a:rPr b="1" baseline="30000" lang="en" sz="1400" u="none" cap="none" strike="noStrike">
                          <a:solidFill>
                            <a:srgbClr val="FFFFFF"/>
                          </a:solidFill>
                          <a:latin typeface="Helvetica Neue"/>
                          <a:ea typeface="Helvetica Neue"/>
                          <a:cs typeface="Helvetica Neue"/>
                          <a:sym typeface="Helvetica Neue"/>
                        </a:rPr>
                        <a:t>5 </a:t>
                      </a:r>
                      <a:r>
                        <a:rPr b="1" lang="en" sz="1400" u="none" cap="none" strike="noStrike">
                          <a:solidFill>
                            <a:srgbClr val="FFFFFF"/>
                          </a:solidFill>
                          <a:latin typeface="Helvetica Neue"/>
                          <a:ea typeface="Helvetica Neue"/>
                          <a:cs typeface="Helvetica Neue"/>
                          <a:sym typeface="Helvetica Neue"/>
                        </a:rPr>
                        <a:t>play (NA)</a:t>
                      </a:r>
                      <a:endParaRPr b="1" sz="1400" u="none" cap="none" strike="noStrike">
                        <a:solidFill>
                          <a:srgbClr val="FFFFFF"/>
                        </a:solidFill>
                        <a:latin typeface="Helvetica Neue"/>
                        <a:ea typeface="Helvetica Neue"/>
                        <a:cs typeface="Helvetica Neue"/>
                        <a:sym typeface="Helvetica Neue"/>
                      </a:endParaRPr>
                    </a:p>
                  </a:txBody>
                  <a:tcPr marT="47625" marB="47625" marR="47625" marL="476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chemeClr val="lt1"/>
                          </a:solidFill>
                          <a:latin typeface="Helvetica Neue"/>
                          <a:ea typeface="Helvetica Neue"/>
                          <a:cs typeface="Helvetica Neue"/>
                          <a:sym typeface="Helvetica Neue"/>
                        </a:rPr>
                        <a:t>moto e</a:t>
                      </a:r>
                      <a:r>
                        <a:rPr b="1" baseline="30000" lang="en" sz="1400" u="none" cap="none" strike="noStrike">
                          <a:solidFill>
                            <a:schemeClr val="lt1"/>
                          </a:solidFill>
                          <a:latin typeface="Helvetica Neue"/>
                          <a:ea typeface="Helvetica Neue"/>
                          <a:cs typeface="Helvetica Neue"/>
                          <a:sym typeface="Helvetica Neue"/>
                        </a:rPr>
                        <a:t>5 </a:t>
                      </a:r>
                      <a:r>
                        <a:rPr b="1" lang="en" sz="1400" u="none" cap="none" strike="noStrike">
                          <a:solidFill>
                            <a:schemeClr val="lt1"/>
                          </a:solidFill>
                          <a:latin typeface="Helvetica Neue"/>
                          <a:ea typeface="Helvetica Neue"/>
                          <a:cs typeface="Helvetica Neue"/>
                          <a:sym typeface="Helvetica Neue"/>
                        </a:rPr>
                        <a:t>play (ROW)</a:t>
                      </a:r>
                      <a:endParaRPr b="1" sz="1400" u="none" cap="none" strike="noStrike">
                        <a:solidFill>
                          <a:srgbClr val="FFFFFF"/>
                        </a:solidFill>
                        <a:latin typeface="Helvetica Neue"/>
                        <a:ea typeface="Helvetica Neue"/>
                        <a:cs typeface="Helvetica Neue"/>
                        <a:sym typeface="Helvetica Neue"/>
                      </a:endParaRPr>
                    </a:p>
                  </a:txBody>
                  <a:tcPr marT="47625" marB="47625" marR="47625" marL="476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solidFill>
                            <a:srgbClr val="FFFFFF"/>
                          </a:solidFill>
                          <a:latin typeface="Helvetica Neue"/>
                          <a:ea typeface="Helvetica Neue"/>
                          <a:cs typeface="Helvetica Neue"/>
                          <a:sym typeface="Helvetica Neue"/>
                        </a:rPr>
                        <a:t>moto e</a:t>
                      </a:r>
                      <a:r>
                        <a:rPr b="1" baseline="30000" lang="en" sz="1400" u="none" cap="none" strike="noStrike">
                          <a:solidFill>
                            <a:srgbClr val="FFFFFF"/>
                          </a:solidFill>
                          <a:latin typeface="Helvetica Neue"/>
                          <a:ea typeface="Helvetica Neue"/>
                          <a:cs typeface="Helvetica Neue"/>
                          <a:sym typeface="Helvetica Neue"/>
                        </a:rPr>
                        <a:t>5 </a:t>
                      </a:r>
                      <a:r>
                        <a:rPr b="1" lang="en" sz="1400" u="none" cap="none" strike="noStrike">
                          <a:solidFill>
                            <a:schemeClr val="lt1"/>
                          </a:solidFill>
                          <a:latin typeface="Helvetica Neue"/>
                          <a:ea typeface="Helvetica Neue"/>
                          <a:cs typeface="Helvetica Neue"/>
                          <a:sym typeface="Helvetica Neue"/>
                        </a:rPr>
                        <a:t>(ROW)</a:t>
                      </a:r>
                      <a:endParaRPr b="1" baseline="30000" sz="1400" u="none" cap="none" strike="noStrike">
                        <a:solidFill>
                          <a:srgbClr val="FFFFFF"/>
                        </a:solidFill>
                        <a:latin typeface="Helvetica Neue"/>
                        <a:ea typeface="Helvetica Neue"/>
                        <a:cs typeface="Helvetica Neue"/>
                        <a:sym typeface="Helvetica Neue"/>
                      </a:endParaRPr>
                    </a:p>
                  </a:txBody>
                  <a:tcPr marT="47625" marB="47625" marR="47625" marL="476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noAutofit/>
                    </a:bodyPr>
                    <a:lstStyle/>
                    <a:p>
                      <a:pPr indent="0" lvl="0" marL="0" marR="0" rtl="0" algn="l">
                        <a:lnSpc>
                          <a:spcPct val="115000"/>
                        </a:lnSpc>
                        <a:spcBef>
                          <a:spcPts val="0"/>
                        </a:spcBef>
                        <a:spcAft>
                          <a:spcPts val="0"/>
                        </a:spcAft>
                        <a:buClr>
                          <a:srgbClr val="000000"/>
                        </a:buClr>
                        <a:buSzPts val="1100"/>
                        <a:buFont typeface="Arial"/>
                        <a:buNone/>
                      </a:pPr>
                      <a:r>
                        <a:rPr b="1" lang="en" sz="1400" u="none" cap="none" strike="noStrike">
                          <a:solidFill>
                            <a:srgbClr val="FFFFFF"/>
                          </a:solidFill>
                          <a:latin typeface="Helvetica Neue"/>
                          <a:ea typeface="Helvetica Neue"/>
                          <a:cs typeface="Helvetica Neue"/>
                          <a:sym typeface="Helvetica Neue"/>
                        </a:rPr>
                        <a:t>moto e</a:t>
                      </a:r>
                      <a:r>
                        <a:rPr b="1" baseline="30000" lang="en" sz="1400" u="none" cap="none" strike="noStrike">
                          <a:solidFill>
                            <a:srgbClr val="FFFFFF"/>
                          </a:solidFill>
                          <a:latin typeface="Helvetica Neue"/>
                          <a:ea typeface="Helvetica Neue"/>
                          <a:cs typeface="Helvetica Neue"/>
                          <a:sym typeface="Helvetica Neue"/>
                        </a:rPr>
                        <a:t>5 </a:t>
                      </a:r>
                      <a:r>
                        <a:rPr b="1" lang="en" sz="1400" u="none" cap="none" strike="noStrike">
                          <a:solidFill>
                            <a:srgbClr val="FFFFFF"/>
                          </a:solidFill>
                          <a:latin typeface="Helvetica Neue"/>
                          <a:ea typeface="Helvetica Neue"/>
                          <a:cs typeface="Helvetica Neue"/>
                          <a:sym typeface="Helvetica Neue"/>
                        </a:rPr>
                        <a:t>plus </a:t>
                      </a:r>
                      <a:r>
                        <a:rPr b="1" lang="en" sz="1400" u="none" cap="none" strike="noStrike">
                          <a:solidFill>
                            <a:schemeClr val="lt1"/>
                          </a:solidFill>
                          <a:latin typeface="Helvetica Neue"/>
                          <a:ea typeface="Helvetica Neue"/>
                          <a:cs typeface="Helvetica Neue"/>
                          <a:sym typeface="Helvetica Neue"/>
                        </a:rPr>
                        <a:t>(ROW)</a:t>
                      </a:r>
                      <a:endParaRPr b="1" sz="1400" u="none" cap="none" strike="noStrike">
                        <a:solidFill>
                          <a:srgbClr val="FFFFFF"/>
                        </a:solidFill>
                        <a:latin typeface="Helvetica Neue"/>
                        <a:ea typeface="Helvetica Neue"/>
                        <a:cs typeface="Helvetica Neue"/>
                        <a:sym typeface="Helvetica Neue"/>
                      </a:endParaRPr>
                    </a:p>
                  </a:txBody>
                  <a:tcPr marT="47625" marB="47625" marR="47625" marL="476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Operating system</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Android</a:t>
                      </a:r>
                      <a:r>
                        <a:rPr baseline="30000" lang="en" sz="1100" u="none" cap="none" strike="noStrike"/>
                        <a:t>TM </a:t>
                      </a:r>
                      <a:r>
                        <a:rPr lang="en" sz="1100" u="none" cap="none" strike="noStrike"/>
                        <a:t>8.0, Oreo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b="1" lang="en" sz="1100" u="none" cap="none" strike="noStrike">
                          <a:solidFill>
                            <a:schemeClr val="dk1"/>
                          </a:solidFill>
                        </a:rPr>
                        <a:t>Android</a:t>
                      </a:r>
                      <a:r>
                        <a:rPr b="1" baseline="30000" lang="en" sz="1100" u="none" cap="none" strike="noStrike">
                          <a:solidFill>
                            <a:schemeClr val="dk1"/>
                          </a:solidFill>
                        </a:rPr>
                        <a:t>TM </a:t>
                      </a:r>
                      <a:r>
                        <a:rPr b="1" lang="en" sz="1100" u="none" cap="none" strike="noStrike">
                          <a:solidFill>
                            <a:schemeClr val="dk1"/>
                          </a:solidFill>
                        </a:rPr>
                        <a:t>GO</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Android</a:t>
                      </a:r>
                      <a:r>
                        <a:rPr baseline="30000" lang="en" sz="1100" u="none" cap="none" strike="noStrike"/>
                        <a:t>TM </a:t>
                      </a:r>
                      <a:r>
                        <a:rPr lang="en" sz="1100" u="none" cap="none" strike="noStrike"/>
                        <a:t>8.0, Oreo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Android</a:t>
                      </a:r>
                      <a:r>
                        <a:rPr baseline="30000" lang="en" sz="1100" u="none" cap="none" strike="noStrike"/>
                        <a:t>TM </a:t>
                      </a:r>
                      <a:r>
                        <a:rPr lang="en" sz="1100" u="none" cap="none" strike="noStrike"/>
                        <a:t>8.0, Oreo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3543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Processor</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1100" u="none" cap="none" strike="noStrike"/>
                        <a:t>Qualcomm</a:t>
                      </a:r>
                      <a:r>
                        <a:rPr baseline="30000" lang="en" sz="1100" u="none" cap="none" strike="noStrike"/>
                        <a:t>®</a:t>
                      </a:r>
                      <a:r>
                        <a:rPr lang="en" sz="1100" u="none" cap="none" strike="noStrike"/>
                        <a:t> Snapdragon</a:t>
                      </a:r>
                      <a:r>
                        <a:rPr baseline="30000" lang="en" sz="1100" u="none" cap="none" strike="noStrike"/>
                        <a:t>TM</a:t>
                      </a:r>
                      <a:r>
                        <a:rPr lang="en" sz="1100" u="none" cap="none" strike="noStrike"/>
                        <a:t> 425/427</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b="1" lang="en" sz="1100" u="none" cap="none" strike="noStrike"/>
                        <a:t>Qualcomm</a:t>
                      </a:r>
                      <a:r>
                        <a:rPr b="1" baseline="30000" lang="en" sz="1100" u="none" cap="none" strike="noStrike"/>
                        <a:t>®</a:t>
                      </a:r>
                      <a:r>
                        <a:rPr b="1" lang="en" sz="1100" u="none" cap="none" strike="noStrike"/>
                        <a:t> Snapdragon</a:t>
                      </a:r>
                      <a:r>
                        <a:rPr b="1" baseline="30000" lang="en" sz="1100" u="none" cap="none" strike="noStrike"/>
                        <a:t>TM</a:t>
                      </a:r>
                      <a:r>
                        <a:rPr b="1" lang="en" sz="1100" u="none" cap="none" strike="noStrike"/>
                        <a:t> 425</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1100" u="none" cap="none" strike="noStrike"/>
                        <a:t>Qualcomm</a:t>
                      </a:r>
                      <a:r>
                        <a:rPr baseline="30000" lang="en" sz="1100" u="none" cap="none" strike="noStrike"/>
                        <a:t>®</a:t>
                      </a:r>
                      <a:r>
                        <a:rPr lang="en" sz="1100" u="none" cap="none" strike="noStrike"/>
                        <a:t> Snapdragon</a:t>
                      </a:r>
                      <a:r>
                        <a:rPr baseline="30000" lang="en" sz="1100" u="none" cap="none" strike="noStrike"/>
                        <a:t>TM</a:t>
                      </a:r>
                      <a:r>
                        <a:rPr lang="en" sz="1100" u="none" cap="none" strike="noStrike"/>
                        <a:t> 425</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800"/>
                        <a:buFont typeface="Arial"/>
                        <a:buNone/>
                      </a:pPr>
                      <a:r>
                        <a:rPr lang="en" sz="1100" u="none" cap="none" strike="noStrike"/>
                        <a:t>Qualcomm</a:t>
                      </a:r>
                      <a:r>
                        <a:rPr baseline="30000" lang="en" sz="1100" u="none" cap="none" strike="noStrike"/>
                        <a:t>®</a:t>
                      </a:r>
                      <a:r>
                        <a:rPr lang="en" sz="1100" u="none" cap="none" strike="noStrike"/>
                        <a:t> Snapdragon</a:t>
                      </a:r>
                      <a:r>
                        <a:rPr baseline="30000" lang="en" sz="1100" u="none" cap="none" strike="noStrike"/>
                        <a:t>TM</a:t>
                      </a:r>
                      <a:r>
                        <a:rPr lang="en" sz="1100" u="none" cap="none" strike="noStrike"/>
                        <a:t> 425/430</a:t>
                      </a:r>
                      <a:endParaRPr baseline="30000"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r>
              <a:tr h="2037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Memory (RAM)</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2GB</a:t>
                      </a:r>
                      <a:endParaRPr sz="1100" u="none" cap="none" strike="noStrike"/>
                    </a:p>
                  </a:txBody>
                  <a:tcPr marT="20575" marB="20575" marR="20575" marL="205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1GB </a:t>
                      </a:r>
                      <a:endParaRPr b="1" sz="1100" u="none" cap="none" strike="noStrike"/>
                    </a:p>
                  </a:txBody>
                  <a:tcPr marT="20575" marB="20575" marR="20575" marL="205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2GB</a:t>
                      </a:r>
                      <a:endParaRPr sz="1100" u="none" cap="none" strike="noStrike"/>
                    </a:p>
                  </a:txBody>
                  <a:tcPr marT="20575" marB="20575" marR="20575" marL="205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2GB / 3GB</a:t>
                      </a:r>
                      <a:endParaRPr sz="1100" u="none" cap="none" strike="noStrike"/>
                    </a:p>
                  </a:txBody>
                  <a:tcPr marT="20575" marB="20575" marR="20575" marL="2057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Storage (ROM)</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16GB</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16GB</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16GB</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16GB / 32GB</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r>
              <a:tr h="3543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Dimensions and weight</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solidFill>
                            <a:srgbClr val="000000"/>
                          </a:solidFill>
                        </a:rPr>
                        <a:t>151 x 74 x 8.85 mm</a:t>
                      </a:r>
                      <a:endParaRPr sz="1100" u="none" cap="none" strike="noStrike">
                        <a:solidFill>
                          <a:srgbClr val="000000"/>
                        </a:solidFill>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147.88 x 71.2 x 9.19 mm </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154.4 x 72.2 x 8.95 mm</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161.9 x 75.3 x 9.35 mm</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r>
              <a:tr h="2161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Display</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5.2” HD (16:9)</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5.3” FWVGA+ (18:9)</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5.7” HD+ (18:9)</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EFE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6” HD+ (18:9)</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EFEF"/>
                    </a:solidFill>
                  </a:tcPr>
                </a:tc>
              </a:tr>
              <a:tr h="2161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Battery</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2800 mAh</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2100 mAh</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4000 mAh</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5000 mAh</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Water protection</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P2i</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No</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No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No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r>
              <a:tr h="3543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Rear camera</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8 MP</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8 MP</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13 MP (1.12um) with PDAF</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12 MP (1.25um) with Laser Autofocus/PDAF</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Front camera</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5 MP</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5 MP</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5 MP</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EFE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8 MP</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EFEF"/>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Bluetooth®</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4.2</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4.2</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4.2</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ChopChop/Twist</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No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FEFE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No</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No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No</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r>
              <a:tr h="354350">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Design</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Plastic</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Plastic</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Plastic</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Polymer back + Reflective design</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FFF"/>
                    </a:solidFill>
                  </a:tcPr>
                </a:tc>
              </a:tr>
              <a:tr h="190825">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solidFill>
                            <a:srgbClr val="666666"/>
                          </a:solidFill>
                          <a:latin typeface="Helvetica Neue"/>
                          <a:ea typeface="Helvetica Neue"/>
                          <a:cs typeface="Helvetica Neue"/>
                          <a:sym typeface="Helvetica Neue"/>
                        </a:rPr>
                        <a:t>Price (estimation)</a:t>
                      </a:r>
                      <a:endParaRPr b="1" sz="1100" u="none" cap="none" strike="noStrike">
                        <a:solidFill>
                          <a:srgbClr val="666666"/>
                        </a:solidFill>
                        <a:latin typeface="Helvetica Neue"/>
                        <a:ea typeface="Helvetica Neue"/>
                        <a:cs typeface="Helvetica Neue"/>
                        <a:sym typeface="Helvetica Neue"/>
                      </a:endParaRPr>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99 EUR</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b="1" lang="en" sz="1100" u="none" cap="none" strike="noStrike"/>
                        <a:t>99 EUR</a:t>
                      </a:r>
                      <a:endParaRPr b="1"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FF2CC"/>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139 EUR</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c>
                  <a:txBody>
                    <a:bodyPr>
                      <a:noAutofit/>
                    </a:bodyPr>
                    <a:lstStyle/>
                    <a:p>
                      <a:pPr indent="0" lvl="0" marL="0" marR="0" rtl="0" algn="l">
                        <a:lnSpc>
                          <a:spcPct val="100000"/>
                        </a:lnSpc>
                        <a:spcBef>
                          <a:spcPts val="0"/>
                        </a:spcBef>
                        <a:spcAft>
                          <a:spcPts val="0"/>
                        </a:spcAft>
                        <a:buClr>
                          <a:srgbClr val="000000"/>
                        </a:buClr>
                        <a:buSzPts val="1100"/>
                        <a:buFont typeface="Arial"/>
                        <a:buNone/>
                      </a:pPr>
                      <a:r>
                        <a:rPr lang="en" sz="1100" u="none" cap="none" strike="noStrike"/>
                        <a:t>159 EUR</a:t>
                      </a:r>
                      <a:endParaRPr sz="1100" u="none" cap="none" strike="noStrike"/>
                    </a:p>
                  </a:txBody>
                  <a:tcPr marT="14300" marB="14300" marR="21425" marL="214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3F3F3"/>
                    </a:solidFill>
                  </a:tcPr>
                </a:tc>
              </a:tr>
            </a:tbl>
          </a:graphicData>
        </a:graphic>
      </p:graphicFrame>
    </p:spTree>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1" name="Shape 1351"/>
        <p:cNvGrpSpPr/>
        <p:nvPr/>
      </p:nvGrpSpPr>
      <p:grpSpPr>
        <a:xfrm>
          <a:off x="0" y="0"/>
          <a:ext cx="0" cy="0"/>
          <a:chOff x="0" y="0"/>
          <a:chExt cx="0" cy="0"/>
        </a:xfrm>
      </p:grpSpPr>
      <p:sp>
        <p:nvSpPr>
          <p:cNvPr id="1352" name="Google Shape;1352;p154"/>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353" name="Google Shape;1353;p154"/>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a:t>
            </a:r>
            <a:endParaRPr b="0" i="0" sz="1500" u="none" cap="none" strike="noStrike">
              <a:solidFill>
                <a:schemeClr val="lt1"/>
              </a:solidFill>
              <a:latin typeface="Arial"/>
              <a:ea typeface="Arial"/>
              <a:cs typeface="Arial"/>
              <a:sym typeface="Arial"/>
            </a:endParaRPr>
          </a:p>
        </p:txBody>
      </p:sp>
      <p:sp>
        <p:nvSpPr>
          <p:cNvPr id="1354" name="Google Shape;1354;p154"/>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355" name="Google Shape;1355;p154"/>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356" name="Google Shape;1356;p154"/>
          <p:cNvPicPr preferRelativeResize="0"/>
          <p:nvPr/>
        </p:nvPicPr>
        <p:blipFill rotWithShape="1">
          <a:blip r:embed="rId3">
            <a:alphaModFix/>
          </a:blip>
          <a:srcRect b="0" l="0" r="0" t="0"/>
          <a:stretch/>
        </p:blipFill>
        <p:spPr>
          <a:xfrm>
            <a:off x="370699" y="1467295"/>
            <a:ext cx="490800" cy="435900"/>
          </a:xfrm>
          <a:prstGeom prst="rect">
            <a:avLst/>
          </a:prstGeom>
          <a:noFill/>
          <a:ln>
            <a:noFill/>
          </a:ln>
        </p:spPr>
      </p:pic>
      <p:pic>
        <p:nvPicPr>
          <p:cNvPr id="1357" name="Google Shape;1357;p154"/>
          <p:cNvPicPr preferRelativeResize="0"/>
          <p:nvPr/>
        </p:nvPicPr>
        <p:blipFill rotWithShape="1">
          <a:blip r:embed="rId4">
            <a:alphaModFix/>
          </a:blip>
          <a:srcRect b="0" l="0" r="0" t="0"/>
          <a:stretch/>
        </p:blipFill>
        <p:spPr>
          <a:xfrm>
            <a:off x="388919" y="1969567"/>
            <a:ext cx="442800" cy="411600"/>
          </a:xfrm>
          <a:prstGeom prst="rect">
            <a:avLst/>
          </a:prstGeom>
          <a:noFill/>
          <a:ln>
            <a:noFill/>
          </a:ln>
        </p:spPr>
      </p:pic>
      <p:pic>
        <p:nvPicPr>
          <p:cNvPr id="1358" name="Google Shape;1358;p154"/>
          <p:cNvPicPr preferRelativeResize="0"/>
          <p:nvPr/>
        </p:nvPicPr>
        <p:blipFill rotWithShape="1">
          <a:blip r:embed="rId5">
            <a:alphaModFix/>
          </a:blip>
          <a:srcRect b="0" l="0" r="0" t="0"/>
          <a:stretch/>
        </p:blipFill>
        <p:spPr>
          <a:xfrm>
            <a:off x="393659" y="3427574"/>
            <a:ext cx="436500" cy="411600"/>
          </a:xfrm>
          <a:prstGeom prst="rect">
            <a:avLst/>
          </a:prstGeom>
          <a:noFill/>
          <a:ln>
            <a:noFill/>
          </a:ln>
        </p:spPr>
      </p:pic>
      <p:pic>
        <p:nvPicPr>
          <p:cNvPr id="1359" name="Google Shape;1359;p154"/>
          <p:cNvPicPr preferRelativeResize="0"/>
          <p:nvPr/>
        </p:nvPicPr>
        <p:blipFill rotWithShape="1">
          <a:blip r:embed="rId6">
            <a:alphaModFix/>
          </a:blip>
          <a:srcRect b="0" l="0" r="0" t="0"/>
          <a:stretch/>
        </p:blipFill>
        <p:spPr>
          <a:xfrm>
            <a:off x="403927" y="4383308"/>
            <a:ext cx="424500" cy="411600"/>
          </a:xfrm>
          <a:prstGeom prst="rect">
            <a:avLst/>
          </a:prstGeom>
          <a:noFill/>
          <a:ln>
            <a:noFill/>
          </a:ln>
        </p:spPr>
      </p:pic>
      <p:sp>
        <p:nvSpPr>
          <p:cNvPr id="1360" name="Google Shape;1360;p154"/>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361" name="Google Shape;1361;p154"/>
          <p:cNvPicPr preferRelativeResize="0"/>
          <p:nvPr/>
        </p:nvPicPr>
        <p:blipFill rotWithShape="1">
          <a:blip r:embed="rId7">
            <a:alphaModFix/>
          </a:blip>
          <a:srcRect b="0" l="0" r="0" t="0"/>
          <a:stretch/>
        </p:blipFill>
        <p:spPr>
          <a:xfrm>
            <a:off x="387139" y="2447435"/>
            <a:ext cx="436800" cy="411600"/>
          </a:xfrm>
          <a:prstGeom prst="rect">
            <a:avLst/>
          </a:prstGeom>
          <a:noFill/>
          <a:ln>
            <a:noFill/>
          </a:ln>
        </p:spPr>
      </p:pic>
      <p:sp>
        <p:nvSpPr>
          <p:cNvPr id="1362" name="Google Shape;1362;p154"/>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363" name="Google Shape;1363;p154"/>
          <p:cNvPicPr preferRelativeResize="0"/>
          <p:nvPr/>
        </p:nvPicPr>
        <p:blipFill rotWithShape="1">
          <a:blip r:embed="rId8">
            <a:alphaModFix/>
          </a:blip>
          <a:srcRect b="33549" l="37735" r="53149" t="49581"/>
          <a:stretch/>
        </p:blipFill>
        <p:spPr>
          <a:xfrm>
            <a:off x="402325" y="2925302"/>
            <a:ext cx="419100" cy="435900"/>
          </a:xfrm>
          <a:prstGeom prst="rect">
            <a:avLst/>
          </a:prstGeom>
          <a:noFill/>
          <a:ln>
            <a:noFill/>
          </a:ln>
        </p:spPr>
      </p:pic>
      <p:sp>
        <p:nvSpPr>
          <p:cNvPr id="1364" name="Google Shape;1364;p154"/>
          <p:cNvSpPr/>
          <p:nvPr/>
        </p:nvSpPr>
        <p:spPr>
          <a:xfrm>
            <a:off x="409210" y="1459215"/>
            <a:ext cx="8325600" cy="9219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5" name="Google Shape;1365;p154"/>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366" name="Google Shape;1366;p154"/>
          <p:cNvPicPr preferRelativeResize="0"/>
          <p:nvPr/>
        </p:nvPicPr>
        <p:blipFill rotWithShape="1">
          <a:blip r:embed="rId9">
            <a:alphaModFix/>
          </a:blip>
          <a:srcRect b="0" l="0" r="0" t="0"/>
          <a:stretch/>
        </p:blipFill>
        <p:spPr>
          <a:xfrm>
            <a:off x="400137" y="3905441"/>
            <a:ext cx="421200" cy="411600"/>
          </a:xfrm>
          <a:prstGeom prst="rect">
            <a:avLst/>
          </a:prstGeom>
          <a:noFill/>
          <a:ln>
            <a:noFill/>
          </a:ln>
        </p:spPr>
      </p:pic>
      <p:sp>
        <p:nvSpPr>
          <p:cNvPr id="1367" name="Google Shape;1367;p154"/>
          <p:cNvSpPr/>
          <p:nvPr/>
        </p:nvSpPr>
        <p:spPr>
          <a:xfrm>
            <a:off x="401415" y="2925302"/>
            <a:ext cx="8325600" cy="18696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8" name="Google Shape;1368;p154"/>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2" name="Shape 1372"/>
        <p:cNvGrpSpPr/>
        <p:nvPr/>
      </p:nvGrpSpPr>
      <p:grpSpPr>
        <a:xfrm>
          <a:off x="0" y="0"/>
          <a:ext cx="0" cy="0"/>
          <a:chOff x="0" y="0"/>
          <a:chExt cx="0" cy="0"/>
        </a:xfrm>
      </p:grpSpPr>
      <p:sp>
        <p:nvSpPr>
          <p:cNvPr id="1373" name="Google Shape;1373;p155"/>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PACKAGING</a:t>
            </a:r>
            <a:endParaRPr b="1" i="0" sz="1500" u="none" cap="none" strike="noStrike">
              <a:solidFill>
                <a:schemeClr val="accent2"/>
              </a:solidFill>
              <a:latin typeface="Arial"/>
              <a:ea typeface="Arial"/>
              <a:cs typeface="Arial"/>
              <a:sym typeface="Arial"/>
            </a:endParaRPr>
          </a:p>
        </p:txBody>
      </p:sp>
      <p:sp>
        <p:nvSpPr>
          <p:cNvPr id="1374" name="Google Shape;1374;p155"/>
          <p:cNvSpPr/>
          <p:nvPr/>
        </p:nvSpPr>
        <p:spPr>
          <a:xfrm>
            <a:off x="5092329" y="4378590"/>
            <a:ext cx="1896000" cy="254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Packaging Artwork</a:t>
            </a:r>
            <a:endParaRPr b="0" i="0" sz="1200" u="none" cap="none" strike="noStrike">
              <a:solidFill>
                <a:schemeClr val="dk1"/>
              </a:solidFill>
              <a:latin typeface="Arial"/>
              <a:ea typeface="Arial"/>
              <a:cs typeface="Arial"/>
              <a:sym typeface="Arial"/>
            </a:endParaRPr>
          </a:p>
        </p:txBody>
      </p:sp>
      <p:sp>
        <p:nvSpPr>
          <p:cNvPr id="1375" name="Google Shape;1375;p155"/>
          <p:cNvSpPr/>
          <p:nvPr/>
        </p:nvSpPr>
        <p:spPr>
          <a:xfrm>
            <a:off x="1231580" y="4373640"/>
            <a:ext cx="1896000" cy="254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Packaging Overview</a:t>
            </a:r>
            <a:endParaRPr b="0" i="0" sz="1200" u="none" cap="none" strike="noStrike">
              <a:solidFill>
                <a:schemeClr val="dk1"/>
              </a:solidFill>
              <a:latin typeface="Arial"/>
              <a:ea typeface="Arial"/>
              <a:cs typeface="Arial"/>
              <a:sym typeface="Arial"/>
            </a:endParaRPr>
          </a:p>
        </p:txBody>
      </p:sp>
      <p:sp>
        <p:nvSpPr>
          <p:cNvPr id="1376" name="Google Shape;1376;p155"/>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pic>
        <p:nvPicPr>
          <p:cNvPr id="1377" name="Google Shape;1377;p155"/>
          <p:cNvPicPr preferRelativeResize="0"/>
          <p:nvPr/>
        </p:nvPicPr>
        <p:blipFill rotWithShape="1">
          <a:blip r:embed="rId3">
            <a:alphaModFix/>
          </a:blip>
          <a:srcRect b="14980" l="9323" r="14380" t="31423"/>
          <a:stretch/>
        </p:blipFill>
        <p:spPr>
          <a:xfrm>
            <a:off x="254887" y="1331300"/>
            <a:ext cx="8634225" cy="3630410"/>
          </a:xfrm>
          <a:prstGeom prst="rect">
            <a:avLst/>
          </a:prstGeom>
          <a:noFill/>
          <a:ln>
            <a:noFill/>
          </a:ln>
        </p:spPr>
      </p:pic>
      <p:sp>
        <p:nvSpPr>
          <p:cNvPr id="1378" name="Google Shape;1378;p155"/>
          <p:cNvSpPr txBox="1"/>
          <p:nvPr/>
        </p:nvSpPr>
        <p:spPr>
          <a:xfrm>
            <a:off x="7430525" y="616725"/>
            <a:ext cx="1458600" cy="44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4"/>
              </a:rPr>
              <a:t>Package Copy</a:t>
            </a:r>
            <a:endParaRPr b="0" i="0" sz="1400" u="none" cap="none" strike="noStrike">
              <a:solidFill>
                <a:srgbClr val="000000"/>
              </a:solidFill>
              <a:latin typeface="Arial"/>
              <a:ea typeface="Arial"/>
              <a:cs typeface="Arial"/>
              <a:sym typeface="Arial"/>
            </a:endParaRPr>
          </a:p>
        </p:txBody>
      </p:sp>
      <p:sp>
        <p:nvSpPr>
          <p:cNvPr id="1379" name="Google Shape;1379;p155"/>
          <p:cNvSpPr txBox="1"/>
          <p:nvPr/>
        </p:nvSpPr>
        <p:spPr>
          <a:xfrm>
            <a:off x="7511075" y="961100"/>
            <a:ext cx="1297500" cy="370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5"/>
              </a:rPr>
              <a:t>Cling Copy</a:t>
            </a:r>
            <a:endParaRPr b="0" i="0" sz="14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3" name="Shape 1383"/>
        <p:cNvGrpSpPr/>
        <p:nvPr/>
      </p:nvGrpSpPr>
      <p:grpSpPr>
        <a:xfrm>
          <a:off x="0" y="0"/>
          <a:ext cx="0" cy="0"/>
          <a:chOff x="0" y="0"/>
          <a:chExt cx="0" cy="0"/>
        </a:xfrm>
      </p:grpSpPr>
      <p:sp>
        <p:nvSpPr>
          <p:cNvPr id="1384" name="Google Shape;1384;p156"/>
          <p:cNvSpPr/>
          <p:nvPr/>
        </p:nvSpPr>
        <p:spPr>
          <a:xfrm>
            <a:off x="140191" y="796842"/>
            <a:ext cx="4131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WALLPAPER, HOME-SCREEN AND CLINGS</a:t>
            </a:r>
            <a:endParaRPr b="1" i="0" sz="1500" u="none" cap="none" strike="noStrike">
              <a:solidFill>
                <a:schemeClr val="accent2"/>
              </a:solidFill>
              <a:latin typeface="Arial"/>
              <a:ea typeface="Arial"/>
              <a:cs typeface="Arial"/>
              <a:sym typeface="Arial"/>
            </a:endParaRPr>
          </a:p>
        </p:txBody>
      </p:sp>
      <p:sp>
        <p:nvSpPr>
          <p:cNvPr id="1385" name="Google Shape;1385;p156"/>
          <p:cNvSpPr/>
          <p:nvPr/>
        </p:nvSpPr>
        <p:spPr>
          <a:xfrm>
            <a:off x="448060" y="4073498"/>
            <a:ext cx="2641200" cy="254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Wallpaper &amp; Home-screen</a:t>
            </a:r>
            <a:endParaRPr b="0" i="0" sz="1200" u="none" cap="none" strike="noStrike">
              <a:solidFill>
                <a:schemeClr val="dk1"/>
              </a:solidFill>
              <a:latin typeface="Arial"/>
              <a:ea typeface="Arial"/>
              <a:cs typeface="Arial"/>
              <a:sym typeface="Arial"/>
            </a:endParaRPr>
          </a:p>
        </p:txBody>
      </p:sp>
      <p:sp>
        <p:nvSpPr>
          <p:cNvPr id="1386" name="Google Shape;1386;p156"/>
          <p:cNvSpPr/>
          <p:nvPr/>
        </p:nvSpPr>
        <p:spPr>
          <a:xfrm>
            <a:off x="3969181" y="4086154"/>
            <a:ext cx="1726200" cy="254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Clings (EMEA)</a:t>
            </a:r>
            <a:endParaRPr b="0" i="0" sz="1200" u="none" cap="none" strike="noStrike">
              <a:solidFill>
                <a:schemeClr val="dk1"/>
              </a:solidFill>
              <a:latin typeface="Arial"/>
              <a:ea typeface="Arial"/>
              <a:cs typeface="Arial"/>
              <a:sym typeface="Arial"/>
            </a:endParaRPr>
          </a:p>
        </p:txBody>
      </p:sp>
      <p:sp>
        <p:nvSpPr>
          <p:cNvPr id="1387" name="Google Shape;1387;p156"/>
          <p:cNvSpPr/>
          <p:nvPr/>
        </p:nvSpPr>
        <p:spPr>
          <a:xfrm>
            <a:off x="7064635" y="4066705"/>
            <a:ext cx="14418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Mock-screen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chemeClr val="dk1"/>
                </a:solidFill>
                <a:latin typeface="Arial"/>
                <a:ea typeface="Arial"/>
                <a:cs typeface="Arial"/>
                <a:sym typeface="Arial"/>
              </a:rPr>
              <a:t>For dummy units</a:t>
            </a:r>
            <a:endParaRPr b="0" i="0" sz="900" u="none" cap="none" strike="noStrike">
              <a:solidFill>
                <a:schemeClr val="dk1"/>
              </a:solidFill>
              <a:latin typeface="Arial"/>
              <a:ea typeface="Arial"/>
              <a:cs typeface="Arial"/>
              <a:sym typeface="Arial"/>
            </a:endParaRPr>
          </a:p>
        </p:txBody>
      </p:sp>
      <p:sp>
        <p:nvSpPr>
          <p:cNvPr id="1388" name="Google Shape;1388;p156"/>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pic>
        <p:nvPicPr>
          <p:cNvPr id="1389" name="Google Shape;1389;p156"/>
          <p:cNvPicPr preferRelativeResize="0"/>
          <p:nvPr/>
        </p:nvPicPr>
        <p:blipFill rotWithShape="1">
          <a:blip r:embed="rId3">
            <a:alphaModFix/>
          </a:blip>
          <a:srcRect b="14980" l="9323" r="14380" t="31423"/>
          <a:stretch/>
        </p:blipFill>
        <p:spPr>
          <a:xfrm>
            <a:off x="254887" y="1331300"/>
            <a:ext cx="8634225" cy="3630410"/>
          </a:xfrm>
          <a:prstGeom prst="rect">
            <a:avLst/>
          </a:prstGeom>
          <a:noFill/>
          <a:ln>
            <a:noFill/>
          </a:ln>
        </p:spPr>
      </p:pic>
    </p:spTree>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3" name="Shape 1393"/>
        <p:cNvGrpSpPr/>
        <p:nvPr/>
      </p:nvGrpSpPr>
      <p:grpSpPr>
        <a:xfrm>
          <a:off x="0" y="0"/>
          <a:ext cx="0" cy="0"/>
          <a:chOff x="0" y="0"/>
          <a:chExt cx="0" cy="0"/>
        </a:xfrm>
      </p:grpSpPr>
      <p:sp>
        <p:nvSpPr>
          <p:cNvPr id="1394" name="Google Shape;1394;p157"/>
          <p:cNvSpPr/>
          <p:nvPr/>
        </p:nvSpPr>
        <p:spPr>
          <a:xfrm>
            <a:off x="6486743" y="1397111"/>
            <a:ext cx="1842900" cy="2646300"/>
          </a:xfrm>
          <a:prstGeom prst="rect">
            <a:avLst/>
          </a:prstGeom>
          <a:noFill/>
          <a:ln cap="flat" cmpd="sng" w="25400">
            <a:solidFill>
              <a:schemeClr val="accent3"/>
            </a:solidFill>
            <a:prstDash val="solid"/>
            <a:round/>
            <a:headEnd len="sm" w="sm" type="none"/>
            <a:tailEnd len="sm" w="sm" type="none"/>
          </a:ln>
        </p:spPr>
        <p:txBody>
          <a:bodyPr anchorCtr="0" anchor="ctr"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395" name="Google Shape;1395;p157"/>
          <p:cNvSpPr/>
          <p:nvPr/>
        </p:nvSpPr>
        <p:spPr>
          <a:xfrm>
            <a:off x="3708885" y="1399257"/>
            <a:ext cx="1969500" cy="2642100"/>
          </a:xfrm>
          <a:prstGeom prst="rect">
            <a:avLst/>
          </a:prstGeom>
          <a:noFill/>
          <a:ln cap="flat" cmpd="sng" w="25400">
            <a:solidFill>
              <a:schemeClr val="accent3"/>
            </a:solidFill>
            <a:prstDash val="solid"/>
            <a:round/>
            <a:headEnd len="sm" w="sm" type="none"/>
            <a:tailEnd len="sm" w="sm" type="none"/>
          </a:ln>
        </p:spPr>
        <p:txBody>
          <a:bodyPr anchorCtr="0" anchor="ctr"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396" name="Google Shape;1396;p157"/>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500"/>
              <a:buFont typeface="Arial"/>
              <a:buNone/>
            </a:pPr>
            <a:r>
              <a:rPr b="1" i="0" lang="en" sz="1500" u="none" cap="none" strike="noStrike">
                <a:solidFill>
                  <a:schemeClr val="accent2"/>
                </a:solidFill>
                <a:latin typeface="Arial"/>
                <a:ea typeface="Arial"/>
                <a:cs typeface="Arial"/>
                <a:sym typeface="Arial"/>
              </a:rPr>
              <a:t>ACCESSORIES</a:t>
            </a:r>
            <a:endParaRPr b="1" i="0" sz="1500" u="none" cap="none" strike="noStrike">
              <a:solidFill>
                <a:schemeClr val="accent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accent3"/>
              </a:solidFill>
              <a:latin typeface="Arial"/>
              <a:ea typeface="Arial"/>
              <a:cs typeface="Arial"/>
              <a:sym typeface="Arial"/>
            </a:endParaRPr>
          </a:p>
        </p:txBody>
      </p:sp>
      <p:sp>
        <p:nvSpPr>
          <p:cNvPr id="1397" name="Google Shape;1397;p157"/>
          <p:cNvSpPr/>
          <p:nvPr/>
        </p:nvSpPr>
        <p:spPr>
          <a:xfrm>
            <a:off x="812669" y="1409537"/>
            <a:ext cx="1960500" cy="2631900"/>
          </a:xfrm>
          <a:prstGeom prst="rect">
            <a:avLst/>
          </a:prstGeom>
          <a:noFill/>
          <a:ln cap="flat" cmpd="sng" w="25400">
            <a:solidFill>
              <a:schemeClr val="accent3"/>
            </a:solidFill>
            <a:prstDash val="solid"/>
            <a:round/>
            <a:headEnd len="sm" w="sm" type="none"/>
            <a:tailEnd len="sm" w="sm" type="none"/>
          </a:ln>
        </p:spPr>
        <p:txBody>
          <a:bodyPr anchorCtr="0" anchor="ctr"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398" name="Google Shape;1398;p157"/>
          <p:cNvSpPr/>
          <p:nvPr/>
        </p:nvSpPr>
        <p:spPr>
          <a:xfrm>
            <a:off x="3708885" y="3306477"/>
            <a:ext cx="1969500" cy="7374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t"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Arial"/>
                <a:ea typeface="Arial"/>
                <a:cs typeface="Arial"/>
                <a:sym typeface="Arial"/>
              </a:rPr>
              <a:t>Charger</a:t>
            </a:r>
            <a:endParaRPr b="0" i="0" sz="12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In-box</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FFFFFF"/>
                </a:solidFill>
                <a:latin typeface="Arial"/>
                <a:ea typeface="Arial"/>
                <a:cs typeface="Arial"/>
                <a:sym typeface="Arial"/>
              </a:rPr>
              <a:t>(Plug-type varies by region)</a:t>
            </a:r>
            <a:endParaRPr b="0" i="0" sz="900" u="none" cap="none" strike="noStrike">
              <a:solidFill>
                <a:srgbClr val="FFFFFF"/>
              </a:solidFill>
              <a:latin typeface="Arial"/>
              <a:ea typeface="Arial"/>
              <a:cs typeface="Arial"/>
              <a:sym typeface="Arial"/>
            </a:endParaRPr>
          </a:p>
        </p:txBody>
      </p:sp>
      <p:sp>
        <p:nvSpPr>
          <p:cNvPr id="1399" name="Google Shape;1399;p157"/>
          <p:cNvSpPr/>
          <p:nvPr/>
        </p:nvSpPr>
        <p:spPr>
          <a:xfrm>
            <a:off x="6488544" y="3298789"/>
            <a:ext cx="1839300" cy="7374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t"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Arial"/>
                <a:ea typeface="Arial"/>
                <a:cs typeface="Arial"/>
                <a:sym typeface="Arial"/>
              </a:rPr>
              <a:t>USB Cable</a:t>
            </a:r>
            <a:endParaRPr b="1" i="0" sz="12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In-box</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p:txBody>
      </p:sp>
      <p:sp>
        <p:nvSpPr>
          <p:cNvPr id="1400" name="Google Shape;1400;p157"/>
          <p:cNvSpPr/>
          <p:nvPr/>
        </p:nvSpPr>
        <p:spPr>
          <a:xfrm>
            <a:off x="812669" y="3303416"/>
            <a:ext cx="1960500" cy="737400"/>
          </a:xfrm>
          <a:prstGeom prst="rect">
            <a:avLst/>
          </a:prstGeom>
          <a:solidFill>
            <a:schemeClr val="accent3"/>
          </a:solidFill>
          <a:ln cap="flat" cmpd="sng" w="9525">
            <a:solidFill>
              <a:schemeClr val="accent3"/>
            </a:solidFill>
            <a:prstDash val="solid"/>
            <a:round/>
            <a:headEnd len="sm" w="sm" type="none"/>
            <a:tailEnd len="sm" w="sm" type="none"/>
          </a:ln>
        </p:spPr>
        <p:txBody>
          <a:bodyPr anchorCtr="0" anchor="t" bIns="25700" lIns="51450" spcFirstLastPara="1" rIns="51450" wrap="square" tIns="25700">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Arial"/>
                <a:ea typeface="Arial"/>
                <a:cs typeface="Arial"/>
                <a:sym typeface="Arial"/>
              </a:rPr>
              <a:t>Earphone</a:t>
            </a:r>
            <a:r>
              <a:rPr b="0" baseline="30000" i="0" lang="en" sz="1400" u="none" cap="none" strike="noStrike">
                <a:solidFill>
                  <a:srgbClr val="FFFFFF"/>
                </a:solidFill>
                <a:latin typeface="Arial"/>
                <a:ea typeface="Arial"/>
                <a:cs typeface="Arial"/>
                <a:sym typeface="Arial"/>
              </a:rPr>
              <a:t>1</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FFFFFF"/>
                </a:solidFill>
                <a:latin typeface="Arial"/>
                <a:ea typeface="Arial"/>
                <a:cs typeface="Arial"/>
                <a:sym typeface="Arial"/>
              </a:rPr>
              <a:t>In-box</a:t>
            </a:r>
            <a:endParaRPr b="0"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FFFFFF"/>
              </a:solidFill>
              <a:latin typeface="Arial"/>
              <a:ea typeface="Arial"/>
              <a:cs typeface="Arial"/>
              <a:sym typeface="Arial"/>
            </a:endParaRPr>
          </a:p>
        </p:txBody>
      </p:sp>
      <p:sp>
        <p:nvSpPr>
          <p:cNvPr id="1401" name="Google Shape;1401;p157"/>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pic>
        <p:nvPicPr>
          <p:cNvPr id="1402" name="Google Shape;1402;p157"/>
          <p:cNvPicPr preferRelativeResize="0"/>
          <p:nvPr/>
        </p:nvPicPr>
        <p:blipFill rotWithShape="1">
          <a:blip r:embed="rId3">
            <a:alphaModFix/>
          </a:blip>
          <a:srcRect b="14980" l="9323" r="14380" t="31423"/>
          <a:stretch/>
        </p:blipFill>
        <p:spPr>
          <a:xfrm>
            <a:off x="254887" y="1331300"/>
            <a:ext cx="8634225" cy="3630410"/>
          </a:xfrm>
          <a:prstGeom prst="rect">
            <a:avLst/>
          </a:prstGeom>
          <a:noFill/>
          <a:ln>
            <a:noFill/>
          </a:ln>
        </p:spPr>
      </p:pic>
    </p:spTree>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6" name="Shape 1406"/>
        <p:cNvGrpSpPr/>
        <p:nvPr/>
      </p:nvGrpSpPr>
      <p:grpSpPr>
        <a:xfrm>
          <a:off x="0" y="0"/>
          <a:ext cx="0" cy="0"/>
          <a:chOff x="0" y="0"/>
          <a:chExt cx="0" cy="0"/>
        </a:xfrm>
      </p:grpSpPr>
      <p:sp>
        <p:nvSpPr>
          <p:cNvPr id="1407" name="Google Shape;1407;p158"/>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408" name="Google Shape;1408;p158"/>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a:t>
            </a:r>
            <a:endParaRPr b="0" i="0" sz="1500" u="none" cap="none" strike="noStrike">
              <a:solidFill>
                <a:schemeClr val="lt1"/>
              </a:solidFill>
              <a:latin typeface="Arial"/>
              <a:ea typeface="Arial"/>
              <a:cs typeface="Arial"/>
              <a:sym typeface="Arial"/>
            </a:endParaRPr>
          </a:p>
        </p:txBody>
      </p:sp>
      <p:sp>
        <p:nvSpPr>
          <p:cNvPr id="1409" name="Google Shape;1409;p158"/>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410" name="Google Shape;1410;p158"/>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411" name="Google Shape;1411;p158"/>
          <p:cNvPicPr preferRelativeResize="0"/>
          <p:nvPr/>
        </p:nvPicPr>
        <p:blipFill rotWithShape="1">
          <a:blip r:embed="rId3">
            <a:alphaModFix/>
          </a:blip>
          <a:srcRect b="0" l="0" r="0" t="0"/>
          <a:stretch/>
        </p:blipFill>
        <p:spPr>
          <a:xfrm>
            <a:off x="370699" y="1467295"/>
            <a:ext cx="490800" cy="435900"/>
          </a:xfrm>
          <a:prstGeom prst="rect">
            <a:avLst/>
          </a:prstGeom>
          <a:noFill/>
          <a:ln>
            <a:noFill/>
          </a:ln>
        </p:spPr>
      </p:pic>
      <p:pic>
        <p:nvPicPr>
          <p:cNvPr id="1412" name="Google Shape;1412;p158"/>
          <p:cNvPicPr preferRelativeResize="0"/>
          <p:nvPr/>
        </p:nvPicPr>
        <p:blipFill rotWithShape="1">
          <a:blip r:embed="rId4">
            <a:alphaModFix/>
          </a:blip>
          <a:srcRect b="0" l="0" r="0" t="0"/>
          <a:stretch/>
        </p:blipFill>
        <p:spPr>
          <a:xfrm>
            <a:off x="388919" y="1969567"/>
            <a:ext cx="442800" cy="411600"/>
          </a:xfrm>
          <a:prstGeom prst="rect">
            <a:avLst/>
          </a:prstGeom>
          <a:noFill/>
          <a:ln>
            <a:noFill/>
          </a:ln>
        </p:spPr>
      </p:pic>
      <p:pic>
        <p:nvPicPr>
          <p:cNvPr id="1413" name="Google Shape;1413;p158"/>
          <p:cNvPicPr preferRelativeResize="0"/>
          <p:nvPr/>
        </p:nvPicPr>
        <p:blipFill rotWithShape="1">
          <a:blip r:embed="rId5">
            <a:alphaModFix/>
          </a:blip>
          <a:srcRect b="0" l="0" r="0" t="0"/>
          <a:stretch/>
        </p:blipFill>
        <p:spPr>
          <a:xfrm>
            <a:off x="393659" y="3427574"/>
            <a:ext cx="436500" cy="411600"/>
          </a:xfrm>
          <a:prstGeom prst="rect">
            <a:avLst/>
          </a:prstGeom>
          <a:noFill/>
          <a:ln>
            <a:noFill/>
          </a:ln>
        </p:spPr>
      </p:pic>
      <p:pic>
        <p:nvPicPr>
          <p:cNvPr id="1414" name="Google Shape;1414;p158"/>
          <p:cNvPicPr preferRelativeResize="0"/>
          <p:nvPr/>
        </p:nvPicPr>
        <p:blipFill rotWithShape="1">
          <a:blip r:embed="rId6">
            <a:alphaModFix/>
          </a:blip>
          <a:srcRect b="0" l="0" r="0" t="0"/>
          <a:stretch/>
        </p:blipFill>
        <p:spPr>
          <a:xfrm>
            <a:off x="403927" y="4383308"/>
            <a:ext cx="424500" cy="411600"/>
          </a:xfrm>
          <a:prstGeom prst="rect">
            <a:avLst/>
          </a:prstGeom>
          <a:noFill/>
          <a:ln>
            <a:noFill/>
          </a:ln>
        </p:spPr>
      </p:pic>
      <p:sp>
        <p:nvSpPr>
          <p:cNvPr id="1415" name="Google Shape;1415;p158"/>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416" name="Google Shape;1416;p158"/>
          <p:cNvPicPr preferRelativeResize="0"/>
          <p:nvPr/>
        </p:nvPicPr>
        <p:blipFill rotWithShape="1">
          <a:blip r:embed="rId7">
            <a:alphaModFix/>
          </a:blip>
          <a:srcRect b="0" l="0" r="0" t="0"/>
          <a:stretch/>
        </p:blipFill>
        <p:spPr>
          <a:xfrm>
            <a:off x="387139" y="2447435"/>
            <a:ext cx="436800" cy="411600"/>
          </a:xfrm>
          <a:prstGeom prst="rect">
            <a:avLst/>
          </a:prstGeom>
          <a:noFill/>
          <a:ln>
            <a:noFill/>
          </a:ln>
        </p:spPr>
      </p:pic>
      <p:sp>
        <p:nvSpPr>
          <p:cNvPr id="1417" name="Google Shape;1417;p158"/>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418" name="Google Shape;1418;p158"/>
          <p:cNvPicPr preferRelativeResize="0"/>
          <p:nvPr/>
        </p:nvPicPr>
        <p:blipFill rotWithShape="1">
          <a:blip r:embed="rId8">
            <a:alphaModFix/>
          </a:blip>
          <a:srcRect b="33549" l="37735" r="53149" t="49581"/>
          <a:stretch/>
        </p:blipFill>
        <p:spPr>
          <a:xfrm>
            <a:off x="402325" y="2925302"/>
            <a:ext cx="419100" cy="435900"/>
          </a:xfrm>
          <a:prstGeom prst="rect">
            <a:avLst/>
          </a:prstGeom>
          <a:noFill/>
          <a:ln>
            <a:noFill/>
          </a:ln>
        </p:spPr>
      </p:pic>
      <p:sp>
        <p:nvSpPr>
          <p:cNvPr id="1419" name="Google Shape;1419;p158"/>
          <p:cNvSpPr/>
          <p:nvPr/>
        </p:nvSpPr>
        <p:spPr>
          <a:xfrm>
            <a:off x="409210" y="1454237"/>
            <a:ext cx="8325600" cy="14046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0" name="Google Shape;1420;p158"/>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421" name="Google Shape;1421;p158"/>
          <p:cNvPicPr preferRelativeResize="0"/>
          <p:nvPr/>
        </p:nvPicPr>
        <p:blipFill rotWithShape="1">
          <a:blip r:embed="rId9">
            <a:alphaModFix/>
          </a:blip>
          <a:srcRect b="0" l="0" r="0" t="0"/>
          <a:stretch/>
        </p:blipFill>
        <p:spPr>
          <a:xfrm>
            <a:off x="400137" y="3905441"/>
            <a:ext cx="421200" cy="411600"/>
          </a:xfrm>
          <a:prstGeom prst="rect">
            <a:avLst/>
          </a:prstGeom>
          <a:noFill/>
          <a:ln>
            <a:noFill/>
          </a:ln>
        </p:spPr>
      </p:pic>
      <p:sp>
        <p:nvSpPr>
          <p:cNvPr id="1422" name="Google Shape;1422;p158"/>
          <p:cNvSpPr/>
          <p:nvPr/>
        </p:nvSpPr>
        <p:spPr>
          <a:xfrm>
            <a:off x="401415" y="3361185"/>
            <a:ext cx="8325600" cy="14337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3" name="Google Shape;1423;p158"/>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7" name="Shape 1427"/>
        <p:cNvGrpSpPr/>
        <p:nvPr/>
      </p:nvGrpSpPr>
      <p:grpSpPr>
        <a:xfrm>
          <a:off x="0" y="0"/>
          <a:ext cx="0" cy="0"/>
          <a:chOff x="0" y="0"/>
          <a:chExt cx="0" cy="0"/>
        </a:xfrm>
      </p:grpSpPr>
      <p:sp>
        <p:nvSpPr>
          <p:cNvPr id="1428" name="Google Shape;1428;p159"/>
          <p:cNvSpPr/>
          <p:nvPr/>
        </p:nvSpPr>
        <p:spPr>
          <a:xfrm>
            <a:off x="140191" y="745662"/>
            <a:ext cx="2565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KSP RESEARCH </a:t>
            </a:r>
            <a:endParaRPr b="1" i="0" sz="1500" u="none" cap="none" strike="noStrike">
              <a:solidFill>
                <a:schemeClr val="accent2"/>
              </a:solidFill>
              <a:latin typeface="Arial"/>
              <a:ea typeface="Arial"/>
              <a:cs typeface="Arial"/>
              <a:sym typeface="Arial"/>
            </a:endParaRPr>
          </a:p>
        </p:txBody>
      </p:sp>
      <p:pic>
        <p:nvPicPr>
          <p:cNvPr id="1429" name="Google Shape;1429;p159"/>
          <p:cNvPicPr preferRelativeResize="0"/>
          <p:nvPr/>
        </p:nvPicPr>
        <p:blipFill rotWithShape="1">
          <a:blip r:embed="rId3">
            <a:alphaModFix/>
          </a:blip>
          <a:srcRect b="0" l="0" r="0" t="0"/>
          <a:stretch/>
        </p:blipFill>
        <p:spPr>
          <a:xfrm>
            <a:off x="1119538" y="1318189"/>
            <a:ext cx="941977" cy="615851"/>
          </a:xfrm>
          <a:prstGeom prst="rect">
            <a:avLst/>
          </a:prstGeom>
          <a:noFill/>
          <a:ln>
            <a:noFill/>
          </a:ln>
        </p:spPr>
      </p:pic>
      <p:pic>
        <p:nvPicPr>
          <p:cNvPr descr="https://tse1.mm.bing.net/th?&amp;id=OIP.M0dafd77ae2ba75f840904531ef683c10o0&amp;w=300&amp;h=196&amp;c=0&amp;pid=1.9&amp;rs=0&amp;p=0&amp;r=0" id="1430" name="Google Shape;1430;p159"/>
          <p:cNvPicPr preferRelativeResize="0"/>
          <p:nvPr/>
        </p:nvPicPr>
        <p:blipFill rotWithShape="1">
          <a:blip r:embed="rId4">
            <a:alphaModFix/>
          </a:blip>
          <a:srcRect b="0" l="0" r="0" t="0"/>
          <a:stretch/>
        </p:blipFill>
        <p:spPr>
          <a:xfrm>
            <a:off x="4107002" y="1295561"/>
            <a:ext cx="930000" cy="607200"/>
          </a:xfrm>
          <a:prstGeom prst="rect">
            <a:avLst/>
          </a:prstGeom>
          <a:noFill/>
          <a:ln>
            <a:noFill/>
          </a:ln>
        </p:spPr>
      </p:pic>
      <p:pic>
        <p:nvPicPr>
          <p:cNvPr id="1431" name="Google Shape;1431;p159"/>
          <p:cNvPicPr preferRelativeResize="0"/>
          <p:nvPr/>
        </p:nvPicPr>
        <p:blipFill rotWithShape="1">
          <a:blip r:embed="rId5">
            <a:alphaModFix/>
          </a:blip>
          <a:srcRect b="0" l="0" r="0" t="0"/>
          <a:stretch/>
        </p:blipFill>
        <p:spPr>
          <a:xfrm>
            <a:off x="7181180" y="1331660"/>
            <a:ext cx="950138" cy="588935"/>
          </a:xfrm>
          <a:prstGeom prst="rect">
            <a:avLst/>
          </a:prstGeom>
          <a:noFill/>
          <a:ln>
            <a:noFill/>
          </a:ln>
        </p:spPr>
      </p:pic>
      <p:pic>
        <p:nvPicPr>
          <p:cNvPr id="1432" name="Google Shape;1432;p159"/>
          <p:cNvPicPr preferRelativeResize="0"/>
          <p:nvPr/>
        </p:nvPicPr>
        <p:blipFill rotWithShape="1">
          <a:blip r:embed="rId6">
            <a:alphaModFix/>
          </a:blip>
          <a:srcRect b="0" l="1771" r="45354" t="17300"/>
          <a:stretch/>
        </p:blipFill>
        <p:spPr>
          <a:xfrm>
            <a:off x="17000" y="1976675"/>
            <a:ext cx="3147051" cy="2871725"/>
          </a:xfrm>
          <a:prstGeom prst="rect">
            <a:avLst/>
          </a:prstGeom>
          <a:noFill/>
          <a:ln>
            <a:noFill/>
          </a:ln>
        </p:spPr>
      </p:pic>
      <p:sp>
        <p:nvSpPr>
          <p:cNvPr id="1433" name="Google Shape;1433;p159"/>
          <p:cNvSpPr txBox="1"/>
          <p:nvPr/>
        </p:nvSpPr>
        <p:spPr>
          <a:xfrm>
            <a:off x="205425" y="2266550"/>
            <a:ext cx="2714100" cy="3003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4" name="Google Shape;1434;p159"/>
          <p:cNvSpPr txBox="1"/>
          <p:nvPr/>
        </p:nvSpPr>
        <p:spPr>
          <a:xfrm>
            <a:off x="200600" y="2743050"/>
            <a:ext cx="2714100" cy="2436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5" name="Google Shape;1435;p159"/>
          <p:cNvSpPr txBox="1"/>
          <p:nvPr/>
        </p:nvSpPr>
        <p:spPr>
          <a:xfrm>
            <a:off x="205425" y="3156050"/>
            <a:ext cx="2714100" cy="109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6" name="Google Shape;1436;p159"/>
          <p:cNvSpPr txBox="1"/>
          <p:nvPr/>
        </p:nvSpPr>
        <p:spPr>
          <a:xfrm>
            <a:off x="205425" y="3494725"/>
            <a:ext cx="2714100" cy="18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7" name="Google Shape;1437;p159"/>
          <p:cNvSpPr txBox="1"/>
          <p:nvPr/>
        </p:nvSpPr>
        <p:spPr>
          <a:xfrm>
            <a:off x="200600" y="3854450"/>
            <a:ext cx="2714100" cy="18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8" name="Google Shape;1438;p159"/>
          <p:cNvSpPr txBox="1"/>
          <p:nvPr/>
        </p:nvSpPr>
        <p:spPr>
          <a:xfrm>
            <a:off x="200600" y="4358700"/>
            <a:ext cx="2714100" cy="109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39" name="Google Shape;1439;p159"/>
          <p:cNvPicPr preferRelativeResize="0"/>
          <p:nvPr/>
        </p:nvPicPr>
        <p:blipFill rotWithShape="1">
          <a:blip r:embed="rId7">
            <a:alphaModFix/>
          </a:blip>
          <a:srcRect b="0" l="1879" r="49187" t="17348"/>
          <a:stretch/>
        </p:blipFill>
        <p:spPr>
          <a:xfrm>
            <a:off x="3164050" y="1977475"/>
            <a:ext cx="3000300" cy="2870125"/>
          </a:xfrm>
          <a:prstGeom prst="rect">
            <a:avLst/>
          </a:prstGeom>
          <a:noFill/>
          <a:ln>
            <a:noFill/>
          </a:ln>
        </p:spPr>
      </p:pic>
      <p:sp>
        <p:nvSpPr>
          <p:cNvPr id="1440" name="Google Shape;1440;p159"/>
          <p:cNvSpPr txBox="1"/>
          <p:nvPr/>
        </p:nvSpPr>
        <p:spPr>
          <a:xfrm>
            <a:off x="3309225" y="2254400"/>
            <a:ext cx="2714100" cy="1320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1" name="Google Shape;1441;p159"/>
          <p:cNvSpPr txBox="1"/>
          <p:nvPr/>
        </p:nvSpPr>
        <p:spPr>
          <a:xfrm>
            <a:off x="3309225" y="2460425"/>
            <a:ext cx="2714100" cy="412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2" name="Google Shape;1442;p159"/>
          <p:cNvSpPr txBox="1"/>
          <p:nvPr/>
        </p:nvSpPr>
        <p:spPr>
          <a:xfrm>
            <a:off x="3309225" y="2944450"/>
            <a:ext cx="2714100" cy="18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3" name="Google Shape;1443;p159"/>
          <p:cNvSpPr txBox="1"/>
          <p:nvPr/>
        </p:nvSpPr>
        <p:spPr>
          <a:xfrm>
            <a:off x="3309225" y="3201050"/>
            <a:ext cx="2714100" cy="777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4" name="Google Shape;1444;p159"/>
          <p:cNvSpPr txBox="1"/>
          <p:nvPr/>
        </p:nvSpPr>
        <p:spPr>
          <a:xfrm>
            <a:off x="3309225" y="3863150"/>
            <a:ext cx="2714100" cy="777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5" name="Google Shape;1445;p159"/>
          <p:cNvSpPr txBox="1"/>
          <p:nvPr/>
        </p:nvSpPr>
        <p:spPr>
          <a:xfrm>
            <a:off x="3309225" y="4047275"/>
            <a:ext cx="2714100" cy="2436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46" name="Google Shape;1446;p159"/>
          <p:cNvPicPr preferRelativeResize="0"/>
          <p:nvPr/>
        </p:nvPicPr>
        <p:blipFill rotWithShape="1">
          <a:blip r:embed="rId8">
            <a:alphaModFix/>
          </a:blip>
          <a:srcRect b="0" l="1238" r="54055" t="17143"/>
          <a:stretch/>
        </p:blipFill>
        <p:spPr>
          <a:xfrm>
            <a:off x="6168500" y="1973975"/>
            <a:ext cx="2975501" cy="2877150"/>
          </a:xfrm>
          <a:prstGeom prst="rect">
            <a:avLst/>
          </a:prstGeom>
          <a:noFill/>
          <a:ln>
            <a:noFill/>
          </a:ln>
        </p:spPr>
      </p:pic>
      <p:sp>
        <p:nvSpPr>
          <p:cNvPr id="1447" name="Google Shape;1447;p159"/>
          <p:cNvSpPr txBox="1"/>
          <p:nvPr/>
        </p:nvSpPr>
        <p:spPr>
          <a:xfrm>
            <a:off x="6290600" y="2274175"/>
            <a:ext cx="2714100" cy="54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8" name="Google Shape;1448;p159"/>
          <p:cNvSpPr txBox="1"/>
          <p:nvPr/>
        </p:nvSpPr>
        <p:spPr>
          <a:xfrm>
            <a:off x="6290588" y="3170150"/>
            <a:ext cx="2714100" cy="2760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9" name="Google Shape;1449;p159"/>
          <p:cNvSpPr txBox="1"/>
          <p:nvPr/>
        </p:nvSpPr>
        <p:spPr>
          <a:xfrm>
            <a:off x="6290588" y="3702025"/>
            <a:ext cx="2714100" cy="1044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0" name="Google Shape;1450;p159"/>
          <p:cNvSpPr txBox="1"/>
          <p:nvPr/>
        </p:nvSpPr>
        <p:spPr>
          <a:xfrm>
            <a:off x="6290588" y="3886175"/>
            <a:ext cx="2714100" cy="1044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1" name="Google Shape;1451;p159"/>
          <p:cNvSpPr txBox="1"/>
          <p:nvPr/>
        </p:nvSpPr>
        <p:spPr>
          <a:xfrm>
            <a:off x="6290588" y="4315250"/>
            <a:ext cx="2714100" cy="2064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2" name="Google Shape;1452;p159"/>
          <p:cNvSpPr txBox="1"/>
          <p:nvPr/>
        </p:nvSpPr>
        <p:spPr>
          <a:xfrm>
            <a:off x="152400" y="976200"/>
            <a:ext cx="7617000" cy="37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Arial"/>
                <a:ea typeface="Arial"/>
                <a:cs typeface="Arial"/>
                <a:sym typeface="Arial"/>
              </a:rPr>
              <a:t>Painpoints that are addressed by</a:t>
            </a:r>
            <a:r>
              <a:rPr b="1" i="0" lang="en" sz="1400" u="none" cap="none" strike="noStrike">
                <a:solidFill>
                  <a:schemeClr val="dk1"/>
                </a:solidFill>
                <a:latin typeface="Arial"/>
                <a:ea typeface="Arial"/>
                <a:cs typeface="Arial"/>
                <a:sym typeface="Arial"/>
              </a:rPr>
              <a:t> moto e</a:t>
            </a:r>
            <a:r>
              <a:rPr b="1" baseline="30000" i="0" lang="en" sz="1400" u="none" cap="none" strike="noStrike">
                <a:solidFill>
                  <a:schemeClr val="dk1"/>
                </a:solidFill>
                <a:latin typeface="Arial"/>
                <a:ea typeface="Arial"/>
                <a:cs typeface="Arial"/>
                <a:sym typeface="Arial"/>
              </a:rPr>
              <a:t>5</a:t>
            </a:r>
            <a:r>
              <a:rPr b="1" i="0" lang="en" sz="1400" u="none" cap="none" strike="noStrike">
                <a:solidFill>
                  <a:schemeClr val="dk1"/>
                </a:solidFill>
                <a:latin typeface="Arial"/>
                <a:ea typeface="Arial"/>
                <a:cs typeface="Arial"/>
                <a:sym typeface="Arial"/>
              </a:rPr>
              <a:t> play</a:t>
            </a:r>
            <a:endParaRPr b="0" i="0" sz="1400" u="none" cap="none" strike="noStrike">
              <a:solidFill>
                <a:srgbClr val="000000"/>
              </a:solidFill>
              <a:latin typeface="Arial"/>
              <a:ea typeface="Arial"/>
              <a:cs typeface="Arial"/>
              <a:sym typeface="Arial"/>
            </a:endParaRPr>
          </a:p>
        </p:txBody>
      </p:sp>
      <p:sp>
        <p:nvSpPr>
          <p:cNvPr id="1453" name="Google Shape;1453;p159"/>
          <p:cNvSpPr txBox="1"/>
          <p:nvPr/>
        </p:nvSpPr>
        <p:spPr>
          <a:xfrm>
            <a:off x="205425" y="4102925"/>
            <a:ext cx="2714100" cy="109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4" name="Google Shape;1454;p159"/>
          <p:cNvSpPr txBox="1"/>
          <p:nvPr/>
        </p:nvSpPr>
        <p:spPr>
          <a:xfrm>
            <a:off x="3309225" y="3687300"/>
            <a:ext cx="2714100" cy="777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5" name="Google Shape;1455;p159"/>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9" name="Shape 1459"/>
        <p:cNvGrpSpPr/>
        <p:nvPr/>
      </p:nvGrpSpPr>
      <p:grpSpPr>
        <a:xfrm>
          <a:off x="0" y="0"/>
          <a:ext cx="0" cy="0"/>
          <a:chOff x="0" y="0"/>
          <a:chExt cx="0" cy="0"/>
        </a:xfrm>
      </p:grpSpPr>
      <p:sp>
        <p:nvSpPr>
          <p:cNvPr id="1460" name="Google Shape;1460;p160"/>
          <p:cNvSpPr/>
          <p:nvPr/>
        </p:nvSpPr>
        <p:spPr>
          <a:xfrm>
            <a:off x="140191" y="745662"/>
            <a:ext cx="2565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KSP RESEARCH INDIA</a:t>
            </a:r>
            <a:endParaRPr b="1" i="0" sz="1500" u="none" cap="none" strike="noStrike">
              <a:solidFill>
                <a:schemeClr val="accent2"/>
              </a:solidFill>
              <a:latin typeface="Arial"/>
              <a:ea typeface="Arial"/>
              <a:cs typeface="Arial"/>
              <a:sym typeface="Arial"/>
            </a:endParaRPr>
          </a:p>
        </p:txBody>
      </p:sp>
      <p:sp>
        <p:nvSpPr>
          <p:cNvPr id="1461" name="Google Shape;1461;p160"/>
          <p:cNvSpPr/>
          <p:nvPr/>
        </p:nvSpPr>
        <p:spPr>
          <a:xfrm>
            <a:off x="88129" y="4823282"/>
            <a:ext cx="29259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SOURCE</a:t>
            </a:r>
            <a:r>
              <a:rPr b="0" i="0" lang="en" sz="800" u="none" cap="none" strike="noStrike">
                <a:solidFill>
                  <a:schemeClr val="dk1"/>
                </a:solidFill>
                <a:latin typeface="Arial"/>
                <a:ea typeface="Arial"/>
                <a:cs typeface="Arial"/>
                <a:sym typeface="Arial"/>
              </a:rPr>
              <a:t>: 2017 PUF Study India</a:t>
            </a:r>
            <a:endParaRPr b="1" i="0" sz="800" u="none" cap="none" strike="noStrike">
              <a:solidFill>
                <a:schemeClr val="dk1"/>
              </a:solidFill>
              <a:latin typeface="Arial"/>
              <a:ea typeface="Arial"/>
              <a:cs typeface="Arial"/>
              <a:sym typeface="Arial"/>
            </a:endParaRPr>
          </a:p>
        </p:txBody>
      </p:sp>
      <p:pic>
        <p:nvPicPr>
          <p:cNvPr id="1462" name="Google Shape;1462;p160"/>
          <p:cNvPicPr preferRelativeResize="0"/>
          <p:nvPr/>
        </p:nvPicPr>
        <p:blipFill rotWithShape="1">
          <a:blip r:embed="rId3">
            <a:alphaModFix/>
          </a:blip>
          <a:srcRect b="0" l="0" r="0" t="0"/>
          <a:stretch/>
        </p:blipFill>
        <p:spPr>
          <a:xfrm>
            <a:off x="8080959" y="206991"/>
            <a:ext cx="876520" cy="573057"/>
          </a:xfrm>
          <a:prstGeom prst="rect">
            <a:avLst/>
          </a:prstGeom>
          <a:noFill/>
          <a:ln>
            <a:noFill/>
          </a:ln>
        </p:spPr>
      </p:pic>
      <p:sp>
        <p:nvSpPr>
          <p:cNvPr id="1463" name="Google Shape;1463;p160"/>
          <p:cNvSpPr txBox="1"/>
          <p:nvPr/>
        </p:nvSpPr>
        <p:spPr>
          <a:xfrm>
            <a:off x="155225" y="1252250"/>
            <a:ext cx="2545800" cy="324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chemeClr val="dk1"/>
                </a:solidFill>
                <a:latin typeface="Arial"/>
                <a:ea typeface="Arial"/>
                <a:cs typeface="Arial"/>
                <a:sym typeface="Arial"/>
              </a:rPr>
              <a:t>moto e</a:t>
            </a:r>
            <a:r>
              <a:rPr b="1" baseline="30000" i="0" lang="en" sz="1400" u="none" cap="none" strike="noStrike">
                <a:solidFill>
                  <a:schemeClr val="dk1"/>
                </a:solidFill>
                <a:latin typeface="Arial"/>
                <a:ea typeface="Arial"/>
                <a:cs typeface="Arial"/>
                <a:sym typeface="Arial"/>
              </a:rPr>
              <a:t>5</a:t>
            </a:r>
            <a:r>
              <a:rPr b="1" i="0" lang="en" sz="1400" u="none" cap="none" strike="noStrike">
                <a:solidFill>
                  <a:schemeClr val="dk1"/>
                </a:solidFill>
                <a:latin typeface="Arial"/>
                <a:ea typeface="Arial"/>
                <a:cs typeface="Arial"/>
                <a:sym typeface="Arial"/>
              </a:rPr>
              <a:t> play </a:t>
            </a:r>
            <a:r>
              <a:rPr b="0" i="0" lang="en" sz="1400" u="none" cap="none" strike="noStrike">
                <a:solidFill>
                  <a:schemeClr val="dk1"/>
                </a:solidFill>
                <a:latin typeface="Arial"/>
                <a:ea typeface="Arial"/>
                <a:cs typeface="Arial"/>
                <a:sym typeface="Arial"/>
              </a:rPr>
              <a:t>has multiple desirable features wanted by low tier smartphone consumers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Dual SIM capable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Front Selfie Flash</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Expandable storage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Fingerprint reader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1464" name="Google Shape;1464;p160"/>
          <p:cNvPicPr preferRelativeResize="0"/>
          <p:nvPr/>
        </p:nvPicPr>
        <p:blipFill rotWithShape="1">
          <a:blip r:embed="rId4">
            <a:alphaModFix/>
          </a:blip>
          <a:srcRect b="0" l="0" r="0" t="0"/>
          <a:stretch/>
        </p:blipFill>
        <p:spPr>
          <a:xfrm>
            <a:off x="2853425" y="1198362"/>
            <a:ext cx="6138175" cy="3069088"/>
          </a:xfrm>
          <a:prstGeom prst="rect">
            <a:avLst/>
          </a:prstGeom>
          <a:noFill/>
          <a:ln>
            <a:noFill/>
          </a:ln>
        </p:spPr>
      </p:pic>
      <p:sp>
        <p:nvSpPr>
          <p:cNvPr id="1465" name="Google Shape;1465;p160"/>
          <p:cNvSpPr txBox="1"/>
          <p:nvPr/>
        </p:nvSpPr>
        <p:spPr>
          <a:xfrm>
            <a:off x="6966075" y="1892350"/>
            <a:ext cx="1991400" cy="23751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6" name="Google Shape;1466;p160"/>
          <p:cNvSpPr txBox="1"/>
          <p:nvPr/>
        </p:nvSpPr>
        <p:spPr>
          <a:xfrm>
            <a:off x="7002225" y="2095675"/>
            <a:ext cx="1919100" cy="2790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7" name="Google Shape;1467;p160"/>
          <p:cNvSpPr txBox="1"/>
          <p:nvPr/>
        </p:nvSpPr>
        <p:spPr>
          <a:xfrm>
            <a:off x="6966075" y="2502125"/>
            <a:ext cx="1919100" cy="2790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8" name="Google Shape;1468;p160"/>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2" name="Shape 1472"/>
        <p:cNvGrpSpPr/>
        <p:nvPr/>
      </p:nvGrpSpPr>
      <p:grpSpPr>
        <a:xfrm>
          <a:off x="0" y="0"/>
          <a:ext cx="0" cy="0"/>
          <a:chOff x="0" y="0"/>
          <a:chExt cx="0" cy="0"/>
        </a:xfrm>
      </p:grpSpPr>
      <p:pic>
        <p:nvPicPr>
          <p:cNvPr descr="https://tse1.mm.bing.net/th?&amp;id=OIP.M0dafd77ae2ba75f840904531ef683c10o0&amp;w=300&amp;h=196&amp;c=0&amp;pid=1.9&amp;rs=0&amp;p=0&amp;r=0" id="1473" name="Google Shape;1473;p161"/>
          <p:cNvPicPr preferRelativeResize="0"/>
          <p:nvPr/>
        </p:nvPicPr>
        <p:blipFill rotWithShape="1">
          <a:blip r:embed="rId3">
            <a:alphaModFix/>
          </a:blip>
          <a:srcRect b="0" l="0" r="0" t="0"/>
          <a:stretch/>
        </p:blipFill>
        <p:spPr>
          <a:xfrm>
            <a:off x="8090618" y="203845"/>
            <a:ext cx="865500" cy="565200"/>
          </a:xfrm>
          <a:prstGeom prst="rect">
            <a:avLst/>
          </a:prstGeom>
          <a:noFill/>
          <a:ln>
            <a:noFill/>
          </a:ln>
        </p:spPr>
      </p:pic>
      <p:sp>
        <p:nvSpPr>
          <p:cNvPr id="1474" name="Google Shape;1474;p161"/>
          <p:cNvSpPr/>
          <p:nvPr/>
        </p:nvSpPr>
        <p:spPr>
          <a:xfrm>
            <a:off x="140191" y="745662"/>
            <a:ext cx="2565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KSP RESEARCH BRAZIL</a:t>
            </a:r>
            <a:endParaRPr b="1" i="0" sz="1500" u="none" cap="none" strike="noStrike">
              <a:solidFill>
                <a:schemeClr val="accent2"/>
              </a:solidFill>
              <a:latin typeface="Arial"/>
              <a:ea typeface="Arial"/>
              <a:cs typeface="Arial"/>
              <a:sym typeface="Arial"/>
            </a:endParaRPr>
          </a:p>
        </p:txBody>
      </p:sp>
      <p:sp>
        <p:nvSpPr>
          <p:cNvPr id="1475" name="Google Shape;1475;p161"/>
          <p:cNvSpPr/>
          <p:nvPr/>
        </p:nvSpPr>
        <p:spPr>
          <a:xfrm>
            <a:off x="88129" y="4823282"/>
            <a:ext cx="29259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SOURCE</a:t>
            </a:r>
            <a:r>
              <a:rPr b="0" i="0" lang="en" sz="800" u="none" cap="none" strike="noStrike">
                <a:solidFill>
                  <a:schemeClr val="dk1"/>
                </a:solidFill>
                <a:latin typeface="Arial"/>
                <a:ea typeface="Arial"/>
                <a:cs typeface="Arial"/>
                <a:sym typeface="Arial"/>
              </a:rPr>
              <a:t>: 2017 PUF Study Brazil</a:t>
            </a:r>
            <a:endParaRPr b="1" i="0" sz="800" u="none" cap="none" strike="noStrike">
              <a:solidFill>
                <a:schemeClr val="dk1"/>
              </a:solidFill>
              <a:latin typeface="Arial"/>
              <a:ea typeface="Arial"/>
              <a:cs typeface="Arial"/>
              <a:sym typeface="Arial"/>
            </a:endParaRPr>
          </a:p>
        </p:txBody>
      </p:sp>
      <p:sp>
        <p:nvSpPr>
          <p:cNvPr id="1476" name="Google Shape;1476;p161"/>
          <p:cNvSpPr txBox="1"/>
          <p:nvPr/>
        </p:nvSpPr>
        <p:spPr>
          <a:xfrm>
            <a:off x="155225" y="1252250"/>
            <a:ext cx="2545800" cy="324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chemeClr val="dk1"/>
                </a:solidFill>
                <a:latin typeface="Arial"/>
                <a:ea typeface="Arial"/>
                <a:cs typeface="Arial"/>
                <a:sym typeface="Arial"/>
              </a:rPr>
              <a:t>moto e</a:t>
            </a:r>
            <a:r>
              <a:rPr b="1" baseline="30000" i="0" lang="en" sz="1400" u="none" cap="none" strike="noStrike">
                <a:solidFill>
                  <a:schemeClr val="dk1"/>
                </a:solidFill>
                <a:latin typeface="Arial"/>
                <a:ea typeface="Arial"/>
                <a:cs typeface="Arial"/>
                <a:sym typeface="Arial"/>
              </a:rPr>
              <a:t>5</a:t>
            </a:r>
            <a:r>
              <a:rPr b="1" i="0" lang="en" sz="1400" u="none" cap="none" strike="noStrike">
                <a:solidFill>
                  <a:schemeClr val="dk1"/>
                </a:solidFill>
                <a:latin typeface="Arial"/>
                <a:ea typeface="Arial"/>
                <a:cs typeface="Arial"/>
                <a:sym typeface="Arial"/>
              </a:rPr>
              <a:t> play </a:t>
            </a:r>
            <a:r>
              <a:rPr b="0" i="0" lang="en" sz="1400" u="none" cap="none" strike="noStrike">
                <a:solidFill>
                  <a:schemeClr val="dk1"/>
                </a:solidFill>
                <a:latin typeface="Arial"/>
                <a:ea typeface="Arial"/>
                <a:cs typeface="Arial"/>
                <a:sym typeface="Arial"/>
              </a:rPr>
              <a:t>has multiple desirable features wanted by low tier smartphone consumers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External storage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Front Selfie Flash</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Dual SIM capable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Fingerprint reader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1477" name="Google Shape;1477;p161"/>
          <p:cNvPicPr preferRelativeResize="0"/>
          <p:nvPr/>
        </p:nvPicPr>
        <p:blipFill rotWithShape="1">
          <a:blip r:embed="rId4">
            <a:alphaModFix/>
          </a:blip>
          <a:srcRect b="0" l="0" r="0" t="0"/>
          <a:stretch/>
        </p:blipFill>
        <p:spPr>
          <a:xfrm>
            <a:off x="2853425" y="1198362"/>
            <a:ext cx="6138174" cy="3140862"/>
          </a:xfrm>
          <a:prstGeom prst="rect">
            <a:avLst/>
          </a:prstGeom>
          <a:noFill/>
          <a:ln>
            <a:noFill/>
          </a:ln>
        </p:spPr>
      </p:pic>
      <p:sp>
        <p:nvSpPr>
          <p:cNvPr id="1478" name="Google Shape;1478;p161"/>
          <p:cNvSpPr txBox="1"/>
          <p:nvPr/>
        </p:nvSpPr>
        <p:spPr>
          <a:xfrm>
            <a:off x="7089125" y="1930200"/>
            <a:ext cx="1991400" cy="23751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9" name="Google Shape;1479;p161"/>
          <p:cNvSpPr txBox="1"/>
          <p:nvPr/>
        </p:nvSpPr>
        <p:spPr>
          <a:xfrm>
            <a:off x="7125275" y="2100875"/>
            <a:ext cx="1919100" cy="139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161"/>
          <p:cNvSpPr txBox="1"/>
          <p:nvPr/>
        </p:nvSpPr>
        <p:spPr>
          <a:xfrm>
            <a:off x="7125275" y="2356750"/>
            <a:ext cx="1919100" cy="2616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1" name="Google Shape;1481;p161"/>
          <p:cNvSpPr txBox="1"/>
          <p:nvPr/>
        </p:nvSpPr>
        <p:spPr>
          <a:xfrm>
            <a:off x="7125275" y="3171500"/>
            <a:ext cx="1919100" cy="139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2" name="Google Shape;1482;p161"/>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6" name="Shape 1486"/>
        <p:cNvGrpSpPr/>
        <p:nvPr/>
      </p:nvGrpSpPr>
      <p:grpSpPr>
        <a:xfrm>
          <a:off x="0" y="0"/>
          <a:ext cx="0" cy="0"/>
          <a:chOff x="0" y="0"/>
          <a:chExt cx="0" cy="0"/>
        </a:xfrm>
      </p:grpSpPr>
      <p:sp>
        <p:nvSpPr>
          <p:cNvPr id="1487" name="Google Shape;1487;p162"/>
          <p:cNvSpPr/>
          <p:nvPr/>
        </p:nvSpPr>
        <p:spPr>
          <a:xfrm>
            <a:off x="140193" y="745669"/>
            <a:ext cx="27141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KSP RESEARCH GERMANY</a:t>
            </a:r>
            <a:endParaRPr b="1" i="0" sz="1500" u="none" cap="none" strike="noStrike">
              <a:solidFill>
                <a:schemeClr val="accent2"/>
              </a:solidFill>
              <a:latin typeface="Arial"/>
              <a:ea typeface="Arial"/>
              <a:cs typeface="Arial"/>
              <a:sym typeface="Arial"/>
            </a:endParaRPr>
          </a:p>
        </p:txBody>
      </p:sp>
      <p:pic>
        <p:nvPicPr>
          <p:cNvPr id="1488" name="Google Shape;1488;p162"/>
          <p:cNvPicPr preferRelativeResize="0"/>
          <p:nvPr/>
        </p:nvPicPr>
        <p:blipFill rotWithShape="1">
          <a:blip r:embed="rId3">
            <a:alphaModFix/>
          </a:blip>
          <a:srcRect b="0" l="0" r="0" t="0"/>
          <a:stretch/>
        </p:blipFill>
        <p:spPr>
          <a:xfrm>
            <a:off x="8046288" y="213966"/>
            <a:ext cx="902025" cy="559106"/>
          </a:xfrm>
          <a:prstGeom prst="rect">
            <a:avLst/>
          </a:prstGeom>
          <a:noFill/>
          <a:ln>
            <a:noFill/>
          </a:ln>
        </p:spPr>
      </p:pic>
      <p:sp>
        <p:nvSpPr>
          <p:cNvPr id="1489" name="Google Shape;1489;p162"/>
          <p:cNvSpPr/>
          <p:nvPr/>
        </p:nvSpPr>
        <p:spPr>
          <a:xfrm>
            <a:off x="88129" y="4823282"/>
            <a:ext cx="29259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1" i="0" lang="en" sz="800" u="none" cap="none" strike="noStrike">
                <a:solidFill>
                  <a:schemeClr val="dk1"/>
                </a:solidFill>
                <a:latin typeface="Arial"/>
                <a:ea typeface="Arial"/>
                <a:cs typeface="Arial"/>
                <a:sym typeface="Arial"/>
              </a:rPr>
              <a:t>SOURCE</a:t>
            </a:r>
            <a:r>
              <a:rPr b="0" i="0" lang="en" sz="800" u="none" cap="none" strike="noStrike">
                <a:solidFill>
                  <a:schemeClr val="dk1"/>
                </a:solidFill>
                <a:latin typeface="Arial"/>
                <a:ea typeface="Arial"/>
                <a:cs typeface="Arial"/>
                <a:sym typeface="Arial"/>
              </a:rPr>
              <a:t>: 2017 PUF Study Germany</a:t>
            </a:r>
            <a:endParaRPr b="0" i="0" sz="800" u="none" cap="none" strike="noStrike">
              <a:solidFill>
                <a:schemeClr val="dk1"/>
              </a:solidFill>
              <a:latin typeface="Arial"/>
              <a:ea typeface="Arial"/>
              <a:cs typeface="Arial"/>
              <a:sym typeface="Arial"/>
            </a:endParaRPr>
          </a:p>
        </p:txBody>
      </p:sp>
      <p:sp>
        <p:nvSpPr>
          <p:cNvPr id="1490" name="Google Shape;1490;p162"/>
          <p:cNvSpPr txBox="1"/>
          <p:nvPr/>
        </p:nvSpPr>
        <p:spPr>
          <a:xfrm>
            <a:off x="155225" y="1252250"/>
            <a:ext cx="2545800" cy="324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chemeClr val="dk1"/>
                </a:solidFill>
                <a:latin typeface="Arial"/>
                <a:ea typeface="Arial"/>
                <a:cs typeface="Arial"/>
                <a:sym typeface="Arial"/>
              </a:rPr>
              <a:t>moto e</a:t>
            </a:r>
            <a:r>
              <a:rPr b="1" baseline="30000" i="0" lang="en" sz="1400" u="none" cap="none" strike="noStrike">
                <a:solidFill>
                  <a:schemeClr val="dk1"/>
                </a:solidFill>
                <a:latin typeface="Arial"/>
                <a:ea typeface="Arial"/>
                <a:cs typeface="Arial"/>
                <a:sym typeface="Arial"/>
              </a:rPr>
              <a:t>5</a:t>
            </a:r>
            <a:r>
              <a:rPr b="1" i="0" lang="en" sz="1400" u="none" cap="none" strike="noStrike">
                <a:solidFill>
                  <a:schemeClr val="dk1"/>
                </a:solidFill>
                <a:latin typeface="Arial"/>
                <a:ea typeface="Arial"/>
                <a:cs typeface="Arial"/>
                <a:sym typeface="Arial"/>
              </a:rPr>
              <a:t> play </a:t>
            </a:r>
            <a:r>
              <a:rPr b="0" i="0" lang="en" sz="1400" u="none" cap="none" strike="noStrike">
                <a:solidFill>
                  <a:schemeClr val="dk1"/>
                </a:solidFill>
                <a:latin typeface="Arial"/>
                <a:ea typeface="Arial"/>
                <a:cs typeface="Arial"/>
                <a:sym typeface="Arial"/>
              </a:rPr>
              <a:t>has multiple desirable features wanted by low tier smartphone consumers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External storage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Front Selfie Flash</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Dual SIM capable</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 sz="1400" u="none" cap="none" strike="noStrike">
                <a:solidFill>
                  <a:schemeClr val="dk1"/>
                </a:solidFill>
                <a:latin typeface="Arial"/>
                <a:ea typeface="Arial"/>
                <a:cs typeface="Arial"/>
                <a:sym typeface="Arial"/>
              </a:rPr>
              <a:t>Fingerprint reader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91" name="Google Shape;1491;p162"/>
          <p:cNvPicPr preferRelativeResize="0"/>
          <p:nvPr/>
        </p:nvPicPr>
        <p:blipFill rotWithShape="1">
          <a:blip r:embed="rId4">
            <a:alphaModFix/>
          </a:blip>
          <a:srcRect b="0" l="0" r="0" t="0"/>
          <a:stretch/>
        </p:blipFill>
        <p:spPr>
          <a:xfrm>
            <a:off x="2853425" y="1198369"/>
            <a:ext cx="6138174" cy="3145001"/>
          </a:xfrm>
          <a:prstGeom prst="rect">
            <a:avLst/>
          </a:prstGeom>
          <a:noFill/>
          <a:ln>
            <a:noFill/>
          </a:ln>
        </p:spPr>
      </p:pic>
      <p:sp>
        <p:nvSpPr>
          <p:cNvPr id="1492" name="Google Shape;1492;p162"/>
          <p:cNvSpPr txBox="1"/>
          <p:nvPr/>
        </p:nvSpPr>
        <p:spPr>
          <a:xfrm>
            <a:off x="7089125" y="1930200"/>
            <a:ext cx="1991400" cy="23751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162"/>
          <p:cNvSpPr txBox="1"/>
          <p:nvPr/>
        </p:nvSpPr>
        <p:spPr>
          <a:xfrm>
            <a:off x="7125275" y="2240575"/>
            <a:ext cx="1919100" cy="139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4" name="Google Shape;1494;p162"/>
          <p:cNvSpPr txBox="1"/>
          <p:nvPr/>
        </p:nvSpPr>
        <p:spPr>
          <a:xfrm>
            <a:off x="7125275" y="3714075"/>
            <a:ext cx="1919100" cy="18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5" name="Google Shape;1495;p162"/>
          <p:cNvSpPr txBox="1"/>
          <p:nvPr/>
        </p:nvSpPr>
        <p:spPr>
          <a:xfrm>
            <a:off x="7125275" y="3450850"/>
            <a:ext cx="1919100" cy="1848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162"/>
          <p:cNvSpPr txBox="1"/>
          <p:nvPr/>
        </p:nvSpPr>
        <p:spPr>
          <a:xfrm>
            <a:off x="7125275" y="2502150"/>
            <a:ext cx="1919100" cy="139200"/>
          </a:xfrm>
          <a:prstGeom prst="rect">
            <a:avLst/>
          </a:prstGeom>
          <a:no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7" name="Google Shape;1497;p162"/>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1" name="Shape 1501"/>
        <p:cNvGrpSpPr/>
        <p:nvPr/>
      </p:nvGrpSpPr>
      <p:grpSpPr>
        <a:xfrm>
          <a:off x="0" y="0"/>
          <a:ext cx="0" cy="0"/>
          <a:chOff x="0" y="0"/>
          <a:chExt cx="0" cy="0"/>
        </a:xfrm>
      </p:grpSpPr>
      <p:sp>
        <p:nvSpPr>
          <p:cNvPr id="1502" name="Google Shape;1502;p163"/>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503" name="Google Shape;1503;p163"/>
          <p:cNvPicPr preferRelativeResize="0"/>
          <p:nvPr/>
        </p:nvPicPr>
        <p:blipFill rotWithShape="1">
          <a:blip r:embed="rId3">
            <a:alphaModFix/>
          </a:blip>
          <a:srcRect b="0" l="0" r="0" t="0"/>
          <a:stretch/>
        </p:blipFill>
        <p:spPr>
          <a:xfrm>
            <a:off x="400137" y="3905441"/>
            <a:ext cx="421200" cy="411600"/>
          </a:xfrm>
          <a:prstGeom prst="rect">
            <a:avLst/>
          </a:prstGeom>
          <a:noFill/>
          <a:ln>
            <a:noFill/>
          </a:ln>
        </p:spPr>
      </p:pic>
      <p:sp>
        <p:nvSpPr>
          <p:cNvPr id="1504" name="Google Shape;1504;p163"/>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505" name="Google Shape;1505;p163"/>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a:t>
            </a:r>
            <a:endParaRPr b="0" i="0" sz="1500" u="none" cap="none" strike="noStrike">
              <a:solidFill>
                <a:schemeClr val="lt1"/>
              </a:solidFill>
              <a:latin typeface="Arial"/>
              <a:ea typeface="Arial"/>
              <a:cs typeface="Arial"/>
              <a:sym typeface="Arial"/>
            </a:endParaRPr>
          </a:p>
        </p:txBody>
      </p:sp>
      <p:sp>
        <p:nvSpPr>
          <p:cNvPr id="1506" name="Google Shape;1506;p163"/>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507" name="Google Shape;1507;p163"/>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508" name="Google Shape;1508;p163"/>
          <p:cNvPicPr preferRelativeResize="0"/>
          <p:nvPr/>
        </p:nvPicPr>
        <p:blipFill rotWithShape="1">
          <a:blip r:embed="rId4">
            <a:alphaModFix/>
          </a:blip>
          <a:srcRect b="0" l="0" r="0" t="0"/>
          <a:stretch/>
        </p:blipFill>
        <p:spPr>
          <a:xfrm>
            <a:off x="370699" y="1467295"/>
            <a:ext cx="490800" cy="435900"/>
          </a:xfrm>
          <a:prstGeom prst="rect">
            <a:avLst/>
          </a:prstGeom>
          <a:noFill/>
          <a:ln>
            <a:noFill/>
          </a:ln>
        </p:spPr>
      </p:pic>
      <p:pic>
        <p:nvPicPr>
          <p:cNvPr id="1509" name="Google Shape;1509;p163"/>
          <p:cNvPicPr preferRelativeResize="0"/>
          <p:nvPr/>
        </p:nvPicPr>
        <p:blipFill rotWithShape="1">
          <a:blip r:embed="rId5">
            <a:alphaModFix/>
          </a:blip>
          <a:srcRect b="0" l="0" r="0" t="0"/>
          <a:stretch/>
        </p:blipFill>
        <p:spPr>
          <a:xfrm>
            <a:off x="388919" y="1969567"/>
            <a:ext cx="442800" cy="411600"/>
          </a:xfrm>
          <a:prstGeom prst="rect">
            <a:avLst/>
          </a:prstGeom>
          <a:noFill/>
          <a:ln>
            <a:noFill/>
          </a:ln>
        </p:spPr>
      </p:pic>
      <p:pic>
        <p:nvPicPr>
          <p:cNvPr id="1510" name="Google Shape;1510;p163"/>
          <p:cNvPicPr preferRelativeResize="0"/>
          <p:nvPr/>
        </p:nvPicPr>
        <p:blipFill rotWithShape="1">
          <a:blip r:embed="rId6">
            <a:alphaModFix/>
          </a:blip>
          <a:srcRect b="0" l="0" r="0" t="0"/>
          <a:stretch/>
        </p:blipFill>
        <p:spPr>
          <a:xfrm>
            <a:off x="393659" y="3427574"/>
            <a:ext cx="436500" cy="411600"/>
          </a:xfrm>
          <a:prstGeom prst="rect">
            <a:avLst/>
          </a:prstGeom>
          <a:noFill/>
          <a:ln>
            <a:noFill/>
          </a:ln>
        </p:spPr>
      </p:pic>
      <p:pic>
        <p:nvPicPr>
          <p:cNvPr id="1511" name="Google Shape;1511;p163"/>
          <p:cNvPicPr preferRelativeResize="0"/>
          <p:nvPr/>
        </p:nvPicPr>
        <p:blipFill rotWithShape="1">
          <a:blip r:embed="rId7">
            <a:alphaModFix/>
          </a:blip>
          <a:srcRect b="0" l="0" r="0" t="0"/>
          <a:stretch/>
        </p:blipFill>
        <p:spPr>
          <a:xfrm>
            <a:off x="403927" y="4383308"/>
            <a:ext cx="424500" cy="411600"/>
          </a:xfrm>
          <a:prstGeom prst="rect">
            <a:avLst/>
          </a:prstGeom>
          <a:noFill/>
          <a:ln>
            <a:noFill/>
          </a:ln>
        </p:spPr>
      </p:pic>
      <p:sp>
        <p:nvSpPr>
          <p:cNvPr id="1512" name="Google Shape;1512;p163"/>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513" name="Google Shape;1513;p163"/>
          <p:cNvPicPr preferRelativeResize="0"/>
          <p:nvPr/>
        </p:nvPicPr>
        <p:blipFill rotWithShape="1">
          <a:blip r:embed="rId8">
            <a:alphaModFix/>
          </a:blip>
          <a:srcRect b="0" l="0" r="0" t="0"/>
          <a:stretch/>
        </p:blipFill>
        <p:spPr>
          <a:xfrm>
            <a:off x="387139" y="2447435"/>
            <a:ext cx="436800" cy="411600"/>
          </a:xfrm>
          <a:prstGeom prst="rect">
            <a:avLst/>
          </a:prstGeom>
          <a:noFill/>
          <a:ln>
            <a:noFill/>
          </a:ln>
        </p:spPr>
      </p:pic>
      <p:sp>
        <p:nvSpPr>
          <p:cNvPr id="1514" name="Google Shape;1514;p163"/>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515" name="Google Shape;1515;p163"/>
          <p:cNvPicPr preferRelativeResize="0"/>
          <p:nvPr/>
        </p:nvPicPr>
        <p:blipFill rotWithShape="1">
          <a:blip r:embed="rId9">
            <a:alphaModFix/>
          </a:blip>
          <a:srcRect b="33549" l="37735" r="53149" t="49581"/>
          <a:stretch/>
        </p:blipFill>
        <p:spPr>
          <a:xfrm>
            <a:off x="402325" y="2915066"/>
            <a:ext cx="419100" cy="435900"/>
          </a:xfrm>
          <a:prstGeom prst="rect">
            <a:avLst/>
          </a:prstGeom>
          <a:noFill/>
          <a:ln>
            <a:noFill/>
          </a:ln>
        </p:spPr>
      </p:pic>
      <p:sp>
        <p:nvSpPr>
          <p:cNvPr id="1516" name="Google Shape;1516;p163"/>
          <p:cNvSpPr/>
          <p:nvPr/>
        </p:nvSpPr>
        <p:spPr>
          <a:xfrm>
            <a:off x="401430" y="1286428"/>
            <a:ext cx="8325600" cy="21003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17" name="Google Shape;1517;p163"/>
          <p:cNvSpPr/>
          <p:nvPr/>
        </p:nvSpPr>
        <p:spPr>
          <a:xfrm>
            <a:off x="401415" y="3900576"/>
            <a:ext cx="8325600" cy="8940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18" name="Google Shape;1518;p163"/>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2" name="Shape 1522"/>
        <p:cNvGrpSpPr/>
        <p:nvPr/>
      </p:nvGrpSpPr>
      <p:grpSpPr>
        <a:xfrm>
          <a:off x="0" y="0"/>
          <a:ext cx="0" cy="0"/>
          <a:chOff x="0" y="0"/>
          <a:chExt cx="0" cy="0"/>
        </a:xfrm>
      </p:grpSpPr>
      <p:pic>
        <p:nvPicPr>
          <p:cNvPr id="1523" name="Google Shape;1523;p164"/>
          <p:cNvPicPr preferRelativeResize="0"/>
          <p:nvPr/>
        </p:nvPicPr>
        <p:blipFill rotWithShape="1">
          <a:blip r:embed="rId3">
            <a:alphaModFix/>
          </a:blip>
          <a:srcRect b="2622" l="3956" r="0" t="11921"/>
          <a:stretch/>
        </p:blipFill>
        <p:spPr>
          <a:xfrm>
            <a:off x="1379775" y="1175125"/>
            <a:ext cx="6930200" cy="3921325"/>
          </a:xfrm>
          <a:prstGeom prst="rect">
            <a:avLst/>
          </a:prstGeom>
          <a:noFill/>
          <a:ln>
            <a:noFill/>
          </a:ln>
        </p:spPr>
      </p:pic>
      <p:sp>
        <p:nvSpPr>
          <p:cNvPr id="1524" name="Google Shape;1524;p164"/>
          <p:cNvSpPr/>
          <p:nvPr/>
        </p:nvSpPr>
        <p:spPr>
          <a:xfrm>
            <a:off x="140191" y="796842"/>
            <a:ext cx="29565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COMPETITIVE LANDSCAPE</a:t>
            </a:r>
            <a:endParaRPr b="1" i="0" sz="1500" u="none" cap="none" strike="noStrike">
              <a:solidFill>
                <a:schemeClr val="accent2"/>
              </a:solidFill>
              <a:latin typeface="Arial"/>
              <a:ea typeface="Arial"/>
              <a:cs typeface="Arial"/>
              <a:sym typeface="Arial"/>
            </a:endParaRPr>
          </a:p>
        </p:txBody>
      </p:sp>
      <p:sp>
        <p:nvSpPr>
          <p:cNvPr id="1525" name="Google Shape;1525;p164"/>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526" name="Google Shape;1526;p164"/>
          <p:cNvSpPr txBox="1"/>
          <p:nvPr/>
        </p:nvSpPr>
        <p:spPr>
          <a:xfrm>
            <a:off x="69675" y="988875"/>
            <a:ext cx="7441200" cy="51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The new</a:t>
            </a:r>
            <a:r>
              <a:rPr b="1" i="0" lang="en" sz="1400" u="none" cap="none" strike="noStrike">
                <a:solidFill>
                  <a:srgbClr val="000000"/>
                </a:solidFill>
                <a:latin typeface="Arial"/>
                <a:ea typeface="Arial"/>
                <a:cs typeface="Arial"/>
                <a:sym typeface="Arial"/>
              </a:rPr>
              <a:t> moto e</a:t>
            </a:r>
            <a:r>
              <a:rPr b="1" baseline="30000" i="0" lang="en" sz="1400" u="none" cap="none" strike="noStrike">
                <a:solidFill>
                  <a:srgbClr val="000000"/>
                </a:solidFill>
                <a:latin typeface="Arial"/>
                <a:ea typeface="Arial"/>
                <a:cs typeface="Arial"/>
                <a:sym typeface="Arial"/>
              </a:rPr>
              <a:t>5</a:t>
            </a:r>
            <a:r>
              <a:rPr b="1" i="0" lang="en" sz="1400" u="none" cap="none" strike="noStrike">
                <a:solidFill>
                  <a:srgbClr val="000000"/>
                </a:solidFill>
                <a:latin typeface="Arial"/>
                <a:ea typeface="Arial"/>
                <a:cs typeface="Arial"/>
                <a:sym typeface="Arial"/>
              </a:rPr>
              <a:t> play</a:t>
            </a:r>
            <a:r>
              <a:rPr b="0" i="0" lang="en" sz="1400" u="none" cap="none" strike="noStrike">
                <a:solidFill>
                  <a:srgbClr val="000000"/>
                </a:solidFill>
                <a:latin typeface="Arial"/>
                <a:ea typeface="Arial"/>
                <a:cs typeface="Arial"/>
                <a:sym typeface="Arial"/>
              </a:rPr>
              <a:t> </a:t>
            </a:r>
            <a:r>
              <a:rPr b="0" i="0" lang="en" sz="1400" u="none" cap="none" strike="noStrike">
                <a:solidFill>
                  <a:schemeClr val="accent2"/>
                </a:solidFill>
                <a:latin typeface="Arial"/>
                <a:ea typeface="Arial"/>
                <a:cs typeface="Arial"/>
                <a:sym typeface="Arial"/>
              </a:rPr>
              <a:t>outcompetes most models</a:t>
            </a:r>
            <a:r>
              <a:rPr b="0" i="0" lang="en" sz="1400" u="none" cap="none" strike="noStrike">
                <a:solidFill>
                  <a:srgbClr val="000000"/>
                </a:solidFill>
                <a:latin typeface="Arial"/>
                <a:ea typeface="Arial"/>
                <a:cs typeface="Arial"/>
                <a:sym typeface="Arial"/>
              </a:rPr>
              <a:t> in the market in various aspects.</a:t>
            </a:r>
            <a:endParaRPr b="0" i="0" sz="1400" u="none" cap="none" strike="noStrike">
              <a:solidFill>
                <a:srgbClr val="000000"/>
              </a:solidFill>
              <a:latin typeface="Arial"/>
              <a:ea typeface="Arial"/>
              <a:cs typeface="Arial"/>
              <a:sym typeface="Arial"/>
            </a:endParaRPr>
          </a:p>
        </p:txBody>
      </p:sp>
    </p:spTree>
  </p:cSld>
  <p:clrMapOvr>
    <a:masterClrMapping/>
  </p:clrMapOvr>
  <p:transition spd="med">
    <p:fade thruBlk="1"/>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0" name="Shape 1530"/>
        <p:cNvGrpSpPr/>
        <p:nvPr/>
      </p:nvGrpSpPr>
      <p:grpSpPr>
        <a:xfrm>
          <a:off x="0" y="0"/>
          <a:ext cx="0" cy="0"/>
          <a:chOff x="0" y="0"/>
          <a:chExt cx="0" cy="0"/>
        </a:xfrm>
      </p:grpSpPr>
      <p:sp>
        <p:nvSpPr>
          <p:cNvPr id="1531" name="Google Shape;1531;p165"/>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COMPETITOR MESSAGING</a:t>
            </a:r>
            <a:endParaRPr b="1" i="0" sz="1500" u="none" cap="none" strike="noStrike">
              <a:solidFill>
                <a:schemeClr val="accent2"/>
              </a:solidFill>
              <a:latin typeface="Arial"/>
              <a:ea typeface="Arial"/>
              <a:cs typeface="Arial"/>
              <a:sym typeface="Arial"/>
            </a:endParaRPr>
          </a:p>
        </p:txBody>
      </p:sp>
      <p:sp>
        <p:nvSpPr>
          <p:cNvPr id="1532" name="Google Shape;1532;p165"/>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533" name="Google Shape;1533;p165"/>
          <p:cNvSpPr txBox="1"/>
          <p:nvPr/>
        </p:nvSpPr>
        <p:spPr>
          <a:xfrm>
            <a:off x="208013" y="1109400"/>
            <a:ext cx="2956500" cy="358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rPr b="1" i="0" lang="en" sz="1800" u="sng" cap="none" strike="noStrike">
                <a:solidFill>
                  <a:schemeClr val="hlink"/>
                </a:solidFill>
                <a:latin typeface="Arial"/>
                <a:ea typeface="Arial"/>
                <a:cs typeface="Arial"/>
                <a:sym typeface="Arial"/>
                <a:hlinkClick r:id="rId3"/>
              </a:rPr>
              <a:t>LG K3 2017</a:t>
            </a:r>
            <a:endParaRPr b="1" i="0" sz="1800" u="none" cap="none" strike="noStrike">
              <a:solidFill>
                <a:srgbClr val="000000"/>
              </a:solidFill>
              <a:latin typeface="Arial"/>
              <a:ea typeface="Arial"/>
              <a:cs typeface="Arial"/>
              <a:sym typeface="Arial"/>
            </a:endParaRPr>
          </a:p>
        </p:txBody>
      </p:sp>
      <p:cxnSp>
        <p:nvCxnSpPr>
          <p:cNvPr id="1534" name="Google Shape;1534;p165"/>
          <p:cNvCxnSpPr/>
          <p:nvPr/>
        </p:nvCxnSpPr>
        <p:spPr>
          <a:xfrm>
            <a:off x="3196301" y="1467806"/>
            <a:ext cx="0" cy="3618600"/>
          </a:xfrm>
          <a:prstGeom prst="straightConnector1">
            <a:avLst/>
          </a:prstGeom>
          <a:noFill/>
          <a:ln cap="flat" cmpd="sng" w="19050">
            <a:solidFill>
              <a:srgbClr val="6F7170"/>
            </a:solidFill>
            <a:prstDash val="solid"/>
            <a:round/>
            <a:headEnd len="sm" w="sm" type="none"/>
            <a:tailEnd len="sm" w="sm" type="none"/>
          </a:ln>
        </p:spPr>
      </p:cxnSp>
      <p:sp>
        <p:nvSpPr>
          <p:cNvPr id="1535" name="Google Shape;1535;p165"/>
          <p:cNvSpPr txBox="1"/>
          <p:nvPr/>
        </p:nvSpPr>
        <p:spPr>
          <a:xfrm>
            <a:off x="208000" y="3774625"/>
            <a:ext cx="2844900" cy="1179000"/>
          </a:xfrm>
          <a:prstGeom prst="rect">
            <a:avLst/>
          </a:prstGeom>
          <a:noFill/>
          <a:ln>
            <a:noFill/>
          </a:ln>
        </p:spPr>
        <p:txBody>
          <a:bodyPr anchorCtr="0" anchor="ctr" bIns="91425" lIns="91425" spcFirstLastPara="1" rIns="91425" wrap="square" tIns="91425">
            <a:noAutofit/>
          </a:bodyPr>
          <a:lstStyle/>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5MP FF Rear Camera</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4.5” FWVGA IPS Display</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2MP Front Camera</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1.1GHz Quad-core Processor</a:t>
            </a:r>
            <a:endParaRPr b="1" i="0" sz="1200" u="none" cap="none" strike="noStrike">
              <a:solidFill>
                <a:srgbClr val="000000"/>
              </a:solidFill>
              <a:latin typeface="Arial"/>
              <a:ea typeface="Arial"/>
              <a:cs typeface="Arial"/>
              <a:sym typeface="Arial"/>
            </a:endParaRPr>
          </a:p>
        </p:txBody>
      </p:sp>
      <p:pic>
        <p:nvPicPr>
          <p:cNvPr id="1536" name="Google Shape;1536;p165"/>
          <p:cNvPicPr preferRelativeResize="0"/>
          <p:nvPr/>
        </p:nvPicPr>
        <p:blipFill rotWithShape="1">
          <a:blip r:embed="rId4">
            <a:alphaModFix/>
          </a:blip>
          <a:srcRect b="0" l="30405" r="31081" t="0"/>
          <a:stretch/>
        </p:blipFill>
        <p:spPr>
          <a:xfrm>
            <a:off x="1732000" y="1620299"/>
            <a:ext cx="1113587" cy="1907149"/>
          </a:xfrm>
          <a:prstGeom prst="rect">
            <a:avLst/>
          </a:prstGeom>
          <a:noFill/>
          <a:ln>
            <a:noFill/>
          </a:ln>
        </p:spPr>
      </p:pic>
      <p:pic>
        <p:nvPicPr>
          <p:cNvPr id="1537" name="Google Shape;1537;p165"/>
          <p:cNvPicPr preferRelativeResize="0"/>
          <p:nvPr/>
        </p:nvPicPr>
        <p:blipFill rotWithShape="1">
          <a:blip r:embed="rId5">
            <a:alphaModFix/>
          </a:blip>
          <a:srcRect b="0" l="28668" r="29035" t="0"/>
          <a:stretch/>
        </p:blipFill>
        <p:spPr>
          <a:xfrm>
            <a:off x="435575" y="1618175"/>
            <a:ext cx="1222949" cy="1907149"/>
          </a:xfrm>
          <a:prstGeom prst="rect">
            <a:avLst/>
          </a:prstGeom>
          <a:noFill/>
          <a:ln>
            <a:noFill/>
          </a:ln>
        </p:spPr>
      </p:pic>
      <p:pic>
        <p:nvPicPr>
          <p:cNvPr id="1538" name="Google Shape;1538;p165"/>
          <p:cNvPicPr preferRelativeResize="0"/>
          <p:nvPr/>
        </p:nvPicPr>
        <p:blipFill rotWithShape="1">
          <a:blip r:embed="rId6">
            <a:alphaModFix/>
          </a:blip>
          <a:srcRect b="0" l="0" r="0" t="0"/>
          <a:stretch/>
        </p:blipFill>
        <p:spPr>
          <a:xfrm>
            <a:off x="3244815" y="949750"/>
            <a:ext cx="2895639" cy="1380345"/>
          </a:xfrm>
          <a:prstGeom prst="rect">
            <a:avLst/>
          </a:prstGeom>
          <a:noFill/>
          <a:ln>
            <a:noFill/>
          </a:ln>
        </p:spPr>
      </p:pic>
      <p:pic>
        <p:nvPicPr>
          <p:cNvPr id="1539" name="Google Shape;1539;p165"/>
          <p:cNvPicPr preferRelativeResize="0"/>
          <p:nvPr/>
        </p:nvPicPr>
        <p:blipFill rotWithShape="1">
          <a:blip r:embed="rId7">
            <a:alphaModFix/>
          </a:blip>
          <a:srcRect b="0" l="0" r="0" t="0"/>
          <a:stretch/>
        </p:blipFill>
        <p:spPr>
          <a:xfrm>
            <a:off x="6077750" y="1756896"/>
            <a:ext cx="2895638" cy="1336229"/>
          </a:xfrm>
          <a:prstGeom prst="rect">
            <a:avLst/>
          </a:prstGeom>
          <a:noFill/>
          <a:ln>
            <a:noFill/>
          </a:ln>
        </p:spPr>
      </p:pic>
      <p:pic>
        <p:nvPicPr>
          <p:cNvPr id="1540" name="Google Shape;1540;p165"/>
          <p:cNvPicPr preferRelativeResize="0"/>
          <p:nvPr/>
        </p:nvPicPr>
        <p:blipFill rotWithShape="1">
          <a:blip r:embed="rId8">
            <a:alphaModFix/>
          </a:blip>
          <a:srcRect b="0" l="0" r="0" t="0"/>
          <a:stretch/>
        </p:blipFill>
        <p:spPr>
          <a:xfrm>
            <a:off x="3244823" y="2814536"/>
            <a:ext cx="2895641" cy="1382333"/>
          </a:xfrm>
          <a:prstGeom prst="rect">
            <a:avLst/>
          </a:prstGeom>
          <a:noFill/>
          <a:ln>
            <a:noFill/>
          </a:ln>
        </p:spPr>
      </p:pic>
      <p:pic>
        <p:nvPicPr>
          <p:cNvPr id="1541" name="Google Shape;1541;p165"/>
          <p:cNvPicPr preferRelativeResize="0"/>
          <p:nvPr/>
        </p:nvPicPr>
        <p:blipFill rotWithShape="1">
          <a:blip r:embed="rId9">
            <a:alphaModFix/>
          </a:blip>
          <a:srcRect b="0" l="0" r="0" t="0"/>
          <a:stretch/>
        </p:blipFill>
        <p:spPr>
          <a:xfrm>
            <a:off x="6077757" y="3525313"/>
            <a:ext cx="2895642" cy="1406123"/>
          </a:xfrm>
          <a:prstGeom prst="rect">
            <a:avLst/>
          </a:prstGeom>
          <a:noFill/>
          <a:ln>
            <a:noFill/>
          </a:ln>
        </p:spPr>
      </p:pic>
    </p:spTree>
  </p:cSld>
  <p:clrMapOvr>
    <a:masterClrMapping/>
  </p:clrMapOvr>
  <p:transition spd="med">
    <p:fade thruBlk="1"/>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5" name="Shape 1545"/>
        <p:cNvGrpSpPr/>
        <p:nvPr/>
      </p:nvGrpSpPr>
      <p:grpSpPr>
        <a:xfrm>
          <a:off x="0" y="0"/>
          <a:ext cx="0" cy="0"/>
          <a:chOff x="0" y="0"/>
          <a:chExt cx="0" cy="0"/>
        </a:xfrm>
      </p:grpSpPr>
      <p:sp>
        <p:nvSpPr>
          <p:cNvPr id="1546" name="Google Shape;1546;p166"/>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COMPETITOR MESSAGING</a:t>
            </a:r>
            <a:endParaRPr b="1" i="0" sz="1500" u="none" cap="none" strike="noStrike">
              <a:solidFill>
                <a:schemeClr val="accent2"/>
              </a:solidFill>
              <a:latin typeface="Arial"/>
              <a:ea typeface="Arial"/>
              <a:cs typeface="Arial"/>
              <a:sym typeface="Arial"/>
            </a:endParaRPr>
          </a:p>
        </p:txBody>
      </p:sp>
      <p:sp>
        <p:nvSpPr>
          <p:cNvPr id="1547" name="Google Shape;1547;p166"/>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548" name="Google Shape;1548;p166"/>
          <p:cNvSpPr txBox="1"/>
          <p:nvPr/>
        </p:nvSpPr>
        <p:spPr>
          <a:xfrm>
            <a:off x="208013" y="1109400"/>
            <a:ext cx="2956500" cy="358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rPr b="1" i="0" lang="en" sz="1800" u="sng" cap="none" strike="noStrike">
                <a:solidFill>
                  <a:schemeClr val="hlink"/>
                </a:solidFill>
                <a:latin typeface="Arial"/>
                <a:ea typeface="Arial"/>
                <a:cs typeface="Arial"/>
                <a:sym typeface="Arial"/>
              </a:rPr>
              <a:t>Huawei Y</a:t>
            </a:r>
            <a:r>
              <a:rPr b="1" i="0" lang="en" sz="1800" u="sng" cap="none" strike="noStrike">
                <a:solidFill>
                  <a:schemeClr val="hlink"/>
                </a:solidFill>
                <a:latin typeface="Arial"/>
                <a:ea typeface="Arial"/>
                <a:cs typeface="Arial"/>
                <a:sym typeface="Arial"/>
                <a:hlinkClick r:id="rId3"/>
              </a:rPr>
              <a:t>3 2017</a:t>
            </a:r>
            <a:endParaRPr b="1" i="0" sz="1800" u="none" cap="none" strike="noStrike">
              <a:solidFill>
                <a:srgbClr val="000000"/>
              </a:solidFill>
              <a:latin typeface="Arial"/>
              <a:ea typeface="Arial"/>
              <a:cs typeface="Arial"/>
              <a:sym typeface="Arial"/>
            </a:endParaRPr>
          </a:p>
        </p:txBody>
      </p:sp>
      <p:cxnSp>
        <p:nvCxnSpPr>
          <p:cNvPr id="1549" name="Google Shape;1549;p166"/>
          <p:cNvCxnSpPr/>
          <p:nvPr/>
        </p:nvCxnSpPr>
        <p:spPr>
          <a:xfrm>
            <a:off x="3196301" y="1467806"/>
            <a:ext cx="0" cy="3618600"/>
          </a:xfrm>
          <a:prstGeom prst="straightConnector1">
            <a:avLst/>
          </a:prstGeom>
          <a:noFill/>
          <a:ln cap="flat" cmpd="sng" w="19050">
            <a:solidFill>
              <a:srgbClr val="6F7170"/>
            </a:solidFill>
            <a:prstDash val="solid"/>
            <a:round/>
            <a:headEnd len="sm" w="sm" type="none"/>
            <a:tailEnd len="sm" w="sm" type="none"/>
          </a:ln>
        </p:spPr>
      </p:cxnSp>
      <p:sp>
        <p:nvSpPr>
          <p:cNvPr id="1550" name="Google Shape;1550;p166"/>
          <p:cNvSpPr txBox="1"/>
          <p:nvPr/>
        </p:nvSpPr>
        <p:spPr>
          <a:xfrm>
            <a:off x="208000" y="3774625"/>
            <a:ext cx="2844900" cy="1179000"/>
          </a:xfrm>
          <a:prstGeom prst="rect">
            <a:avLst/>
          </a:prstGeom>
          <a:noFill/>
          <a:ln>
            <a:noFill/>
          </a:ln>
        </p:spPr>
        <p:txBody>
          <a:bodyPr anchorCtr="0" anchor="ctr" bIns="91425" lIns="91425" spcFirstLastPara="1" rIns="91425" wrap="square" tIns="91425">
            <a:noAutofit/>
          </a:bodyPr>
          <a:lstStyle/>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5” Display</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8MP AF Camera</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Loud Speaker</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Software Experience</a:t>
            </a:r>
            <a:endParaRPr b="1" i="0" sz="1200" u="none" cap="none" strike="noStrike">
              <a:solidFill>
                <a:srgbClr val="000000"/>
              </a:solidFill>
              <a:latin typeface="Arial"/>
              <a:ea typeface="Arial"/>
              <a:cs typeface="Arial"/>
              <a:sym typeface="Arial"/>
            </a:endParaRPr>
          </a:p>
        </p:txBody>
      </p:sp>
      <p:pic>
        <p:nvPicPr>
          <p:cNvPr id="1551" name="Google Shape;1551;p166"/>
          <p:cNvPicPr preferRelativeResize="0"/>
          <p:nvPr/>
        </p:nvPicPr>
        <p:blipFill rotWithShape="1">
          <a:blip r:embed="rId4">
            <a:alphaModFix/>
          </a:blip>
          <a:srcRect b="0" l="40410" r="12638" t="0"/>
          <a:stretch/>
        </p:blipFill>
        <p:spPr>
          <a:xfrm>
            <a:off x="367400" y="1506212"/>
            <a:ext cx="2351299" cy="2230101"/>
          </a:xfrm>
          <a:prstGeom prst="rect">
            <a:avLst/>
          </a:prstGeom>
          <a:noFill/>
          <a:ln>
            <a:noFill/>
          </a:ln>
        </p:spPr>
      </p:pic>
      <p:sp>
        <p:nvSpPr>
          <p:cNvPr id="1552" name="Google Shape;1552;p166"/>
          <p:cNvSpPr txBox="1"/>
          <p:nvPr/>
        </p:nvSpPr>
        <p:spPr>
          <a:xfrm>
            <a:off x="3385525" y="980475"/>
            <a:ext cx="3000000" cy="1179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Enjoy The New 5-inch Display</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Equipped with a large 5-inch screen, you can enjoy your favourite videos and games for a more delightful experience on the HUAWEI Y3 2017. The smoothly curved body - available in a variety of vibrant colours - lets you express your individuality to the world.</a:t>
            </a:r>
            <a:endParaRPr b="0" i="0" sz="800" u="none" cap="none" strike="noStrike">
              <a:solidFill>
                <a:schemeClr val="dk1"/>
              </a:solidFill>
              <a:latin typeface="Arial"/>
              <a:ea typeface="Arial"/>
              <a:cs typeface="Arial"/>
              <a:sym typeface="Arial"/>
            </a:endParaRPr>
          </a:p>
        </p:txBody>
      </p:sp>
      <p:sp>
        <p:nvSpPr>
          <p:cNvPr id="1553" name="Google Shape;1553;p166"/>
          <p:cNvSpPr txBox="1"/>
          <p:nvPr/>
        </p:nvSpPr>
        <p:spPr>
          <a:xfrm>
            <a:off x="6259850" y="2400800"/>
            <a:ext cx="3000000" cy="110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Capture Every Beautiful Moment</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An 8 MP F2.0 aperture camera on the HUAWEI Y3 2017 includes autofocus, which helps you capture better photos with clear and sharp details. Also standard are a number of useful camera modes, including beauty, time-lapse, and panorama. So no matter what you want to capture, you have the tools to do it.</a:t>
            </a:r>
            <a:endParaRPr b="0" i="0" sz="800" u="none" cap="none" strike="noStrike">
              <a:solidFill>
                <a:schemeClr val="dk1"/>
              </a:solidFill>
              <a:latin typeface="Arial"/>
              <a:ea typeface="Arial"/>
              <a:cs typeface="Arial"/>
              <a:sym typeface="Arial"/>
            </a:endParaRPr>
          </a:p>
        </p:txBody>
      </p:sp>
      <p:sp>
        <p:nvSpPr>
          <p:cNvPr id="1554" name="Google Shape;1554;p166"/>
          <p:cNvSpPr txBox="1"/>
          <p:nvPr/>
        </p:nvSpPr>
        <p:spPr>
          <a:xfrm>
            <a:off x="3431525" y="3745825"/>
            <a:ext cx="3000000" cy="1236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Listen with Clarity</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The HUAWEI Y3 2017 carries a loud speaker that makes sure you don't miss any phone calls even when you’re in noisy environments, and gives you a pleasant audio experience when you’re listening to your favourite song or watching your favourite video.</a:t>
            </a:r>
            <a:endParaRPr b="0" i="0" sz="800" u="none" cap="none" strike="noStrike">
              <a:solidFill>
                <a:schemeClr val="dk1"/>
              </a:solidFill>
              <a:latin typeface="Arial"/>
              <a:ea typeface="Arial"/>
              <a:cs typeface="Arial"/>
              <a:sym typeface="Arial"/>
            </a:endParaRPr>
          </a:p>
        </p:txBody>
      </p:sp>
      <p:pic>
        <p:nvPicPr>
          <p:cNvPr id="1555" name="Google Shape;1555;p166"/>
          <p:cNvPicPr preferRelativeResize="0"/>
          <p:nvPr/>
        </p:nvPicPr>
        <p:blipFill rotWithShape="1">
          <a:blip r:embed="rId5">
            <a:alphaModFix/>
          </a:blip>
          <a:srcRect b="5229" l="22093" r="22115" t="31378"/>
          <a:stretch/>
        </p:blipFill>
        <p:spPr>
          <a:xfrm>
            <a:off x="6431521" y="892250"/>
            <a:ext cx="2490432" cy="1179000"/>
          </a:xfrm>
          <a:prstGeom prst="rect">
            <a:avLst/>
          </a:prstGeom>
          <a:noFill/>
          <a:ln>
            <a:noFill/>
          </a:ln>
        </p:spPr>
      </p:pic>
      <p:pic>
        <p:nvPicPr>
          <p:cNvPr id="1556" name="Google Shape;1556;p166"/>
          <p:cNvPicPr preferRelativeResize="0"/>
          <p:nvPr/>
        </p:nvPicPr>
        <p:blipFill rotWithShape="1">
          <a:blip r:embed="rId6">
            <a:alphaModFix/>
          </a:blip>
          <a:srcRect b="0" l="24103" r="23779" t="22988"/>
          <a:stretch/>
        </p:blipFill>
        <p:spPr>
          <a:xfrm>
            <a:off x="3714150" y="2141888"/>
            <a:ext cx="2490427" cy="1533312"/>
          </a:xfrm>
          <a:prstGeom prst="rect">
            <a:avLst/>
          </a:prstGeom>
          <a:noFill/>
          <a:ln>
            <a:noFill/>
          </a:ln>
        </p:spPr>
      </p:pic>
      <p:pic>
        <p:nvPicPr>
          <p:cNvPr id="1557" name="Google Shape;1557;p166"/>
          <p:cNvPicPr preferRelativeResize="0"/>
          <p:nvPr/>
        </p:nvPicPr>
        <p:blipFill rotWithShape="1">
          <a:blip r:embed="rId7">
            <a:alphaModFix/>
          </a:blip>
          <a:srcRect b="0" l="26111" r="25904" t="19112"/>
          <a:stretch/>
        </p:blipFill>
        <p:spPr>
          <a:xfrm>
            <a:off x="6722425" y="3641850"/>
            <a:ext cx="1908624" cy="1340574"/>
          </a:xfrm>
          <a:prstGeom prst="rect">
            <a:avLst/>
          </a:prstGeom>
          <a:noFill/>
          <a:ln>
            <a:noFill/>
          </a:ln>
        </p:spPr>
      </p:pic>
    </p:spTree>
  </p:cSld>
  <p:clrMapOvr>
    <a:masterClrMapping/>
  </p:clrMapOvr>
  <p:transition spd="med">
    <p:fade thruBlk="1"/>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1" name="Shape 1561"/>
        <p:cNvGrpSpPr/>
        <p:nvPr/>
      </p:nvGrpSpPr>
      <p:grpSpPr>
        <a:xfrm>
          <a:off x="0" y="0"/>
          <a:ext cx="0" cy="0"/>
          <a:chOff x="0" y="0"/>
          <a:chExt cx="0" cy="0"/>
        </a:xfrm>
      </p:grpSpPr>
      <p:pic>
        <p:nvPicPr>
          <p:cNvPr id="1562" name="Google Shape;1562;p167"/>
          <p:cNvPicPr preferRelativeResize="0"/>
          <p:nvPr/>
        </p:nvPicPr>
        <p:blipFill rotWithShape="1">
          <a:blip r:embed="rId3">
            <a:alphaModFix/>
          </a:blip>
          <a:srcRect b="0" l="11988" r="12941" t="0"/>
          <a:stretch/>
        </p:blipFill>
        <p:spPr>
          <a:xfrm>
            <a:off x="0" y="1471200"/>
            <a:ext cx="3140924" cy="2353500"/>
          </a:xfrm>
          <a:prstGeom prst="rect">
            <a:avLst/>
          </a:prstGeom>
          <a:noFill/>
          <a:ln>
            <a:noFill/>
          </a:ln>
        </p:spPr>
      </p:pic>
      <p:sp>
        <p:nvSpPr>
          <p:cNvPr id="1563" name="Google Shape;1563;p167"/>
          <p:cNvSpPr/>
          <p:nvPr/>
        </p:nvSpPr>
        <p:spPr>
          <a:xfrm>
            <a:off x="140194" y="796838"/>
            <a:ext cx="30549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COMPETITOR MESSAGING</a:t>
            </a:r>
            <a:endParaRPr b="1" i="0" sz="1500" u="none" cap="none" strike="noStrike">
              <a:solidFill>
                <a:schemeClr val="accent2"/>
              </a:solidFill>
              <a:latin typeface="Arial"/>
              <a:ea typeface="Arial"/>
              <a:cs typeface="Arial"/>
              <a:sym typeface="Arial"/>
            </a:endParaRPr>
          </a:p>
        </p:txBody>
      </p:sp>
      <p:sp>
        <p:nvSpPr>
          <p:cNvPr id="1564" name="Google Shape;1564;p167"/>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565" name="Google Shape;1565;p167"/>
          <p:cNvSpPr txBox="1"/>
          <p:nvPr/>
        </p:nvSpPr>
        <p:spPr>
          <a:xfrm>
            <a:off x="208013" y="1109400"/>
            <a:ext cx="2956500" cy="358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800"/>
              <a:buFont typeface="Arial"/>
              <a:buNone/>
            </a:pPr>
            <a:r>
              <a:rPr b="1" i="0" lang="en" sz="1800" u="sng" cap="none" strike="noStrike">
                <a:solidFill>
                  <a:schemeClr val="hlink"/>
                </a:solidFill>
                <a:latin typeface="Arial"/>
                <a:ea typeface="Arial"/>
                <a:cs typeface="Arial"/>
                <a:sym typeface="Arial"/>
                <a:hlinkClick r:id="rId4"/>
              </a:rPr>
              <a:t>Nokia 2</a:t>
            </a:r>
            <a:endParaRPr b="1" i="0" sz="1800" u="none" cap="none" strike="noStrike">
              <a:solidFill>
                <a:srgbClr val="000000"/>
              </a:solidFill>
              <a:latin typeface="Arial"/>
              <a:ea typeface="Arial"/>
              <a:cs typeface="Arial"/>
              <a:sym typeface="Arial"/>
            </a:endParaRPr>
          </a:p>
        </p:txBody>
      </p:sp>
      <p:cxnSp>
        <p:nvCxnSpPr>
          <p:cNvPr id="1566" name="Google Shape;1566;p167"/>
          <p:cNvCxnSpPr/>
          <p:nvPr/>
        </p:nvCxnSpPr>
        <p:spPr>
          <a:xfrm>
            <a:off x="3196301" y="1467806"/>
            <a:ext cx="0" cy="3618600"/>
          </a:xfrm>
          <a:prstGeom prst="straightConnector1">
            <a:avLst/>
          </a:prstGeom>
          <a:noFill/>
          <a:ln cap="flat" cmpd="sng" w="19050">
            <a:solidFill>
              <a:srgbClr val="6F7170"/>
            </a:solidFill>
            <a:prstDash val="solid"/>
            <a:round/>
            <a:headEnd len="sm" w="sm" type="none"/>
            <a:tailEnd len="sm" w="sm" type="none"/>
          </a:ln>
        </p:spPr>
      </p:cxnSp>
      <p:sp>
        <p:nvSpPr>
          <p:cNvPr id="1567" name="Google Shape;1567;p167"/>
          <p:cNvSpPr txBox="1"/>
          <p:nvPr/>
        </p:nvSpPr>
        <p:spPr>
          <a:xfrm>
            <a:off x="208000" y="3774625"/>
            <a:ext cx="2844900" cy="1179000"/>
          </a:xfrm>
          <a:prstGeom prst="rect">
            <a:avLst/>
          </a:prstGeom>
          <a:noFill/>
          <a:ln>
            <a:noFill/>
          </a:ln>
        </p:spPr>
        <p:txBody>
          <a:bodyPr anchorCtr="0" anchor="ctr" bIns="91425" lIns="91425" spcFirstLastPara="1" rIns="91425" wrap="square" tIns="91425">
            <a:noAutofit/>
          </a:bodyPr>
          <a:lstStyle/>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2-day Battery Life</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Quad-core Snapdragon CPU</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5” LCD</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Durable Design</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Pure Android Nougat</a:t>
            </a:r>
            <a:endParaRPr b="1" i="0" sz="1200" u="none" cap="none" strike="noStrike">
              <a:solidFill>
                <a:srgbClr val="000000"/>
              </a:solidFill>
              <a:latin typeface="Arial"/>
              <a:ea typeface="Arial"/>
              <a:cs typeface="Arial"/>
              <a:sym typeface="Arial"/>
            </a:endParaRPr>
          </a:p>
          <a:p>
            <a:pPr indent="-304800" lvl="0" marL="457200" marR="0" rtl="0" algn="just">
              <a:lnSpc>
                <a:spcPct val="115000"/>
              </a:lnSpc>
              <a:spcBef>
                <a:spcPts val="0"/>
              </a:spcBef>
              <a:spcAft>
                <a:spcPts val="0"/>
              </a:spcAft>
              <a:buClr>
                <a:srgbClr val="000000"/>
              </a:buClr>
              <a:buSzPts val="1200"/>
              <a:buFont typeface="Arial"/>
              <a:buChar char="●"/>
            </a:pPr>
            <a:r>
              <a:rPr b="1" i="0" lang="en" sz="1200" u="none" cap="none" strike="noStrike">
                <a:solidFill>
                  <a:srgbClr val="000000"/>
                </a:solidFill>
                <a:latin typeface="Arial"/>
                <a:ea typeface="Arial"/>
                <a:cs typeface="Arial"/>
                <a:sym typeface="Arial"/>
              </a:rPr>
              <a:t>8MP Rear / 5MP Front Camera</a:t>
            </a:r>
            <a:endParaRPr b="1" i="0" sz="1200" u="none" cap="none" strike="noStrike">
              <a:solidFill>
                <a:srgbClr val="000000"/>
              </a:solidFill>
              <a:latin typeface="Arial"/>
              <a:ea typeface="Arial"/>
              <a:cs typeface="Arial"/>
              <a:sym typeface="Arial"/>
            </a:endParaRPr>
          </a:p>
        </p:txBody>
      </p:sp>
      <p:sp>
        <p:nvSpPr>
          <p:cNvPr id="1568" name="Google Shape;1568;p167"/>
          <p:cNvSpPr txBox="1"/>
          <p:nvPr/>
        </p:nvSpPr>
        <p:spPr>
          <a:xfrm>
            <a:off x="3251675" y="1147950"/>
            <a:ext cx="3487200" cy="1297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Power for days</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The Nokia 2 gives you a 2-day battery life1 from a single charge with its powerful 4100 mAh battery3. Frequent top-up charges will become a thing of the past.</a:t>
            </a:r>
            <a:endParaRPr b="0" i="0" sz="800" u="none" cap="none" strike="noStrike">
              <a:solidFill>
                <a:schemeClr val="dk1"/>
              </a:solidFill>
              <a:latin typeface="Arial"/>
              <a:ea typeface="Arial"/>
              <a:cs typeface="Arial"/>
              <a:sym typeface="Arial"/>
            </a:endParaRPr>
          </a:p>
        </p:txBody>
      </p:sp>
      <p:pic>
        <p:nvPicPr>
          <p:cNvPr id="1569" name="Google Shape;1569;p167"/>
          <p:cNvPicPr preferRelativeResize="0"/>
          <p:nvPr/>
        </p:nvPicPr>
        <p:blipFill rotWithShape="1">
          <a:blip r:embed="rId5">
            <a:alphaModFix/>
          </a:blip>
          <a:srcRect b="0" l="12890" r="15295" t="0"/>
          <a:stretch/>
        </p:blipFill>
        <p:spPr>
          <a:xfrm>
            <a:off x="6644550" y="728400"/>
            <a:ext cx="2225376" cy="1743175"/>
          </a:xfrm>
          <a:prstGeom prst="rect">
            <a:avLst/>
          </a:prstGeom>
          <a:noFill/>
          <a:ln>
            <a:noFill/>
          </a:ln>
        </p:spPr>
      </p:pic>
      <p:sp>
        <p:nvSpPr>
          <p:cNvPr id="1570" name="Google Shape;1570;p167"/>
          <p:cNvSpPr txBox="1"/>
          <p:nvPr/>
        </p:nvSpPr>
        <p:spPr>
          <a:xfrm>
            <a:off x="6108400" y="2546000"/>
            <a:ext cx="3000000" cy="10050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Improved image quality, for longer</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Bright and responsive, the 5" LTPS LCD screen offers impressive contrast and clarity wherever you go. And it’s energy efficient – whether you're browsing the web or watching videos, you won't need to worry about draining the battery in an instant.</a:t>
            </a:r>
            <a:endParaRPr b="0" i="0" sz="800" u="none" cap="none" strike="noStrike">
              <a:solidFill>
                <a:schemeClr val="dk1"/>
              </a:solidFill>
              <a:latin typeface="Arial"/>
              <a:ea typeface="Arial"/>
              <a:cs typeface="Arial"/>
              <a:sym typeface="Arial"/>
            </a:endParaRPr>
          </a:p>
        </p:txBody>
      </p:sp>
      <p:pic>
        <p:nvPicPr>
          <p:cNvPr id="1571" name="Google Shape;1571;p167"/>
          <p:cNvPicPr preferRelativeResize="0"/>
          <p:nvPr/>
        </p:nvPicPr>
        <p:blipFill rotWithShape="1">
          <a:blip r:embed="rId6">
            <a:alphaModFix/>
          </a:blip>
          <a:srcRect b="0" l="0" r="0" t="0"/>
          <a:stretch/>
        </p:blipFill>
        <p:spPr>
          <a:xfrm>
            <a:off x="3251675" y="2311650"/>
            <a:ext cx="2705476" cy="1234375"/>
          </a:xfrm>
          <a:prstGeom prst="rect">
            <a:avLst/>
          </a:prstGeom>
          <a:noFill/>
          <a:ln>
            <a:noFill/>
          </a:ln>
        </p:spPr>
      </p:pic>
      <p:sp>
        <p:nvSpPr>
          <p:cNvPr id="1572" name="Google Shape;1572;p167"/>
          <p:cNvSpPr txBox="1"/>
          <p:nvPr/>
        </p:nvSpPr>
        <p:spPr>
          <a:xfrm>
            <a:off x="3251675" y="3528625"/>
            <a:ext cx="3000000" cy="13524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Perfectly balanced performance</a:t>
            </a:r>
            <a:endParaRPr b="1"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The Nokia 2 is built with one of the most trusted chipsets available. Power-efficient and dependable, the Qualcomm® Snapdragon™ 212 Quad-core processor delivers a fluid user experience without compromising your battery life.</a:t>
            </a:r>
            <a:endParaRPr b="0" i="0" sz="800" u="none" cap="none" strike="noStrike">
              <a:solidFill>
                <a:schemeClr val="dk1"/>
              </a:solidFill>
              <a:latin typeface="Arial"/>
              <a:ea typeface="Arial"/>
              <a:cs typeface="Arial"/>
              <a:sym typeface="Arial"/>
            </a:endParaRPr>
          </a:p>
        </p:txBody>
      </p:sp>
      <p:pic>
        <p:nvPicPr>
          <p:cNvPr id="1573" name="Google Shape;1573;p167"/>
          <p:cNvPicPr preferRelativeResize="0"/>
          <p:nvPr/>
        </p:nvPicPr>
        <p:blipFill rotWithShape="1">
          <a:blip r:embed="rId7">
            <a:alphaModFix/>
          </a:blip>
          <a:srcRect b="0" l="0" r="0" t="0"/>
          <a:stretch/>
        </p:blipFill>
        <p:spPr>
          <a:xfrm>
            <a:off x="6307050" y="3625425"/>
            <a:ext cx="2404282" cy="1352400"/>
          </a:xfrm>
          <a:prstGeom prst="rect">
            <a:avLst/>
          </a:prstGeom>
          <a:noFill/>
          <a:ln>
            <a:noFill/>
          </a:ln>
        </p:spPr>
      </p:pic>
    </p:spTree>
  </p:cSld>
  <p:clrMapOvr>
    <a:masterClrMapping/>
  </p:clrMapOvr>
  <p:transition spd="med">
    <p:fade thruBlk="1"/>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7" name="Shape 1577"/>
        <p:cNvGrpSpPr/>
        <p:nvPr/>
      </p:nvGrpSpPr>
      <p:grpSpPr>
        <a:xfrm>
          <a:off x="0" y="0"/>
          <a:ext cx="0" cy="0"/>
          <a:chOff x="0" y="0"/>
          <a:chExt cx="0" cy="0"/>
        </a:xfrm>
      </p:grpSpPr>
      <p:sp>
        <p:nvSpPr>
          <p:cNvPr id="1578" name="Google Shape;1578;p168"/>
          <p:cNvSpPr/>
          <p:nvPr/>
        </p:nvSpPr>
        <p:spPr>
          <a:xfrm>
            <a:off x="5560908" y="1404655"/>
            <a:ext cx="2783400" cy="2758800"/>
          </a:xfrm>
          <a:prstGeom prst="rect">
            <a:avLst/>
          </a:prstGeom>
          <a:noFill/>
          <a:ln cap="flat" cmpd="sng" w="190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9" name="Google Shape;1579;p168"/>
          <p:cNvSpPr/>
          <p:nvPr/>
        </p:nvSpPr>
        <p:spPr>
          <a:xfrm>
            <a:off x="140191" y="796842"/>
            <a:ext cx="19704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TARGET AUDIENCE</a:t>
            </a:r>
            <a:endParaRPr b="1" i="0" sz="1500" u="none" cap="none" strike="noStrike">
              <a:solidFill>
                <a:schemeClr val="accent2"/>
              </a:solidFill>
              <a:latin typeface="Arial"/>
              <a:ea typeface="Arial"/>
              <a:cs typeface="Arial"/>
              <a:sym typeface="Arial"/>
            </a:endParaRPr>
          </a:p>
        </p:txBody>
      </p:sp>
      <p:grpSp>
        <p:nvGrpSpPr>
          <p:cNvPr id="1580" name="Google Shape;1580;p168"/>
          <p:cNvGrpSpPr/>
          <p:nvPr/>
        </p:nvGrpSpPr>
        <p:grpSpPr>
          <a:xfrm>
            <a:off x="870299" y="4173529"/>
            <a:ext cx="409609" cy="241200"/>
            <a:chOff x="2474237" y="1579947"/>
            <a:chExt cx="546000" cy="321600"/>
          </a:xfrm>
        </p:grpSpPr>
        <p:sp>
          <p:nvSpPr>
            <p:cNvPr id="1581" name="Google Shape;1581;p168"/>
            <p:cNvSpPr/>
            <p:nvPr/>
          </p:nvSpPr>
          <p:spPr>
            <a:xfrm>
              <a:off x="2474237" y="1579947"/>
              <a:ext cx="546000" cy="321600"/>
            </a:xfrm>
            <a:prstGeom prst="rect">
              <a:avLst/>
            </a:prstGeom>
            <a:solidFill>
              <a:schemeClr val="dk1"/>
            </a:solidFill>
            <a:ln cap="flat" cmpd="sng" w="9525">
              <a:solidFill>
                <a:schemeClr val="lt1"/>
              </a:solidFill>
              <a:prstDash val="solid"/>
              <a:round/>
              <a:headEnd len="sm" w="sm" type="none"/>
              <a:tailEnd len="sm" w="sm" type="none"/>
            </a:ln>
          </p:spPr>
          <p:txBody>
            <a:bodyPr anchorCtr="1" anchor="ctr"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t/>
              </a:r>
              <a:endParaRPr b="1" i="0" sz="800" u="none" cap="none" strike="noStrike">
                <a:solidFill>
                  <a:schemeClr val="lt1"/>
                </a:solidFill>
                <a:latin typeface="Arial"/>
                <a:ea typeface="Arial"/>
                <a:cs typeface="Arial"/>
                <a:sym typeface="Arial"/>
              </a:endParaRPr>
            </a:p>
          </p:txBody>
        </p:sp>
        <p:cxnSp>
          <p:nvCxnSpPr>
            <p:cNvPr id="1582" name="Google Shape;1582;p168"/>
            <p:cNvCxnSpPr/>
            <p:nvPr/>
          </p:nvCxnSpPr>
          <p:spPr>
            <a:xfrm>
              <a:off x="2474237" y="1579947"/>
              <a:ext cx="546000" cy="321600"/>
            </a:xfrm>
            <a:prstGeom prst="straightConnector1">
              <a:avLst/>
            </a:prstGeom>
            <a:noFill/>
            <a:ln cap="flat" cmpd="sng" w="19050">
              <a:solidFill>
                <a:schemeClr val="lt1"/>
              </a:solidFill>
              <a:prstDash val="solid"/>
              <a:round/>
              <a:headEnd len="sm" w="sm" type="none"/>
              <a:tailEnd len="sm" w="sm" type="none"/>
            </a:ln>
          </p:spPr>
        </p:cxnSp>
        <p:sp>
          <p:nvSpPr>
            <p:cNvPr id="1583" name="Google Shape;1583;p168"/>
            <p:cNvSpPr txBox="1"/>
            <p:nvPr/>
          </p:nvSpPr>
          <p:spPr>
            <a:xfrm>
              <a:off x="2703089" y="1589620"/>
              <a:ext cx="289500" cy="169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2"/>
                </a:buClr>
                <a:buSzPts val="800"/>
                <a:buFont typeface="Noto Sans Symbols"/>
                <a:buNone/>
              </a:pPr>
              <a:r>
                <a:rPr b="1" i="0" lang="en" sz="800" u="none" cap="none" strike="noStrike">
                  <a:solidFill>
                    <a:schemeClr val="lt1"/>
                  </a:solidFill>
                  <a:latin typeface="Arial"/>
                  <a:ea typeface="Arial"/>
                  <a:cs typeface="Arial"/>
                  <a:sym typeface="Arial"/>
                </a:rPr>
                <a:t>11%</a:t>
              </a:r>
              <a:endParaRPr b="1" i="0" sz="800" u="none" cap="none" strike="noStrike">
                <a:solidFill>
                  <a:schemeClr val="lt1"/>
                </a:solidFill>
                <a:latin typeface="Arial"/>
                <a:ea typeface="Arial"/>
                <a:cs typeface="Arial"/>
                <a:sym typeface="Arial"/>
              </a:endParaRPr>
            </a:p>
          </p:txBody>
        </p:sp>
        <p:sp>
          <p:nvSpPr>
            <p:cNvPr id="1584" name="Google Shape;1584;p168"/>
            <p:cNvSpPr txBox="1"/>
            <p:nvPr/>
          </p:nvSpPr>
          <p:spPr>
            <a:xfrm>
              <a:off x="2509133" y="1728084"/>
              <a:ext cx="289500" cy="169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rPr b="1" i="0" lang="en" sz="800" u="none" cap="none" strike="noStrike">
                  <a:solidFill>
                    <a:schemeClr val="lt1"/>
                  </a:solidFill>
                  <a:latin typeface="Arial"/>
                  <a:ea typeface="Arial"/>
                  <a:cs typeface="Arial"/>
                  <a:sym typeface="Arial"/>
                </a:rPr>
                <a:t>9%</a:t>
              </a:r>
              <a:endParaRPr b="1" i="0" sz="800" u="none" cap="none" strike="noStrike">
                <a:solidFill>
                  <a:schemeClr val="lt1"/>
                </a:solidFill>
                <a:latin typeface="Arial"/>
                <a:ea typeface="Arial"/>
                <a:cs typeface="Arial"/>
                <a:sym typeface="Arial"/>
              </a:endParaRPr>
            </a:p>
          </p:txBody>
        </p:sp>
      </p:grpSp>
      <p:sp>
        <p:nvSpPr>
          <p:cNvPr id="1585" name="Google Shape;1585;p168"/>
          <p:cNvSpPr/>
          <p:nvPr/>
        </p:nvSpPr>
        <p:spPr>
          <a:xfrm>
            <a:off x="840135" y="4745799"/>
            <a:ext cx="3225000" cy="115500"/>
          </a:xfrm>
          <a:prstGeom prst="rect">
            <a:avLst/>
          </a:prstGeom>
          <a:noFill/>
          <a:ln>
            <a:noFill/>
          </a:ln>
        </p:spPr>
        <p:txBody>
          <a:bodyPr anchorCtr="0" anchor="ctr" bIns="0" lIns="0" spcFirstLastPara="1" rIns="0" wrap="square" tIns="0">
            <a:noAutofit/>
          </a:bodyPr>
          <a:lstStyle/>
          <a:p>
            <a:pPr indent="-457200" lvl="0" marL="457200" marR="0" rtl="0" algn="l">
              <a:lnSpc>
                <a:spcPct val="100000"/>
              </a:lnSpc>
              <a:spcBef>
                <a:spcPts val="0"/>
              </a:spcBef>
              <a:spcAft>
                <a:spcPts val="0"/>
              </a:spcAft>
              <a:buClr>
                <a:srgbClr val="000000"/>
              </a:buClr>
              <a:buSzPts val="800"/>
              <a:buFont typeface="Arial"/>
              <a:buNone/>
            </a:pPr>
            <a:r>
              <a:rPr b="1" i="0" lang="en" sz="800" u="none" cap="none" strike="noStrike">
                <a:solidFill>
                  <a:srgbClr val="000000"/>
                </a:solidFill>
                <a:latin typeface="Arial"/>
                <a:ea typeface="Arial"/>
                <a:cs typeface="Arial"/>
                <a:sym typeface="Arial"/>
              </a:rPr>
              <a:t>SOURCE: </a:t>
            </a:r>
            <a:r>
              <a:rPr b="0" i="0" lang="en" sz="800" u="none" cap="none" strike="noStrike">
                <a:solidFill>
                  <a:srgbClr val="000000"/>
                </a:solidFill>
                <a:latin typeface="Arial"/>
                <a:ea typeface="Arial"/>
                <a:cs typeface="Arial"/>
                <a:sym typeface="Arial"/>
              </a:rPr>
              <a:t>December 2013 Global Segmentation   N=23,726 in 8 countries.  </a:t>
            </a:r>
            <a:endParaRPr b="0" i="0" sz="1100" u="none" cap="none" strike="noStrike">
              <a:solidFill>
                <a:srgbClr val="000000"/>
              </a:solidFill>
              <a:latin typeface="Arial"/>
              <a:ea typeface="Arial"/>
              <a:cs typeface="Arial"/>
              <a:sym typeface="Arial"/>
            </a:endParaRPr>
          </a:p>
        </p:txBody>
      </p:sp>
      <p:sp>
        <p:nvSpPr>
          <p:cNvPr id="1586" name="Google Shape;1586;p168"/>
          <p:cNvSpPr/>
          <p:nvPr/>
        </p:nvSpPr>
        <p:spPr>
          <a:xfrm>
            <a:off x="5592051" y="1430920"/>
            <a:ext cx="686100" cy="685800"/>
          </a:xfrm>
          <a:prstGeom prst="ellipse">
            <a:avLst/>
          </a:prstGeom>
          <a:solidFill>
            <a:srgbClr val="8ABAE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587" name="Google Shape;1587;p168"/>
          <p:cNvSpPr/>
          <p:nvPr/>
        </p:nvSpPr>
        <p:spPr>
          <a:xfrm>
            <a:off x="5544689" y="1608321"/>
            <a:ext cx="7806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chemeClr val="lt1"/>
                </a:solidFill>
                <a:latin typeface="Arial"/>
                <a:ea typeface="Arial"/>
                <a:cs typeface="Arial"/>
                <a:sym typeface="Arial"/>
              </a:rPr>
              <a:t>Secondary</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chemeClr val="lt1"/>
                </a:solidFill>
                <a:latin typeface="Arial"/>
                <a:ea typeface="Arial"/>
                <a:cs typeface="Arial"/>
                <a:sym typeface="Arial"/>
              </a:rPr>
              <a:t>Target</a:t>
            </a:r>
            <a:endParaRPr b="0" i="0" sz="1000" u="none" cap="none" strike="noStrike">
              <a:solidFill>
                <a:schemeClr val="lt1"/>
              </a:solidFill>
              <a:latin typeface="Arial"/>
              <a:ea typeface="Arial"/>
              <a:cs typeface="Arial"/>
              <a:sym typeface="Arial"/>
            </a:endParaRPr>
          </a:p>
        </p:txBody>
      </p:sp>
      <p:sp>
        <p:nvSpPr>
          <p:cNvPr id="1588" name="Google Shape;1588;p168"/>
          <p:cNvSpPr/>
          <p:nvPr/>
        </p:nvSpPr>
        <p:spPr>
          <a:xfrm>
            <a:off x="5560907" y="2231231"/>
            <a:ext cx="2783400" cy="18930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200"/>
              </a:spcBef>
              <a:spcAft>
                <a:spcPts val="0"/>
              </a:spcAft>
              <a:buClr>
                <a:schemeClr val="dk1"/>
              </a:buClr>
              <a:buSzPts val="800"/>
              <a:buFont typeface="Arial"/>
              <a:buNone/>
            </a:pPr>
            <a:r>
              <a:t/>
            </a:r>
            <a:endParaRPr b="0" i="0" sz="800" u="none" cap="none" strike="noStrike">
              <a:solidFill>
                <a:schemeClr val="dk1"/>
              </a:solidFill>
              <a:latin typeface="Arial"/>
              <a:ea typeface="Arial"/>
              <a:cs typeface="Arial"/>
              <a:sym typeface="Arial"/>
            </a:endParaRPr>
          </a:p>
          <a:p>
            <a:pPr indent="0" lvl="1" marL="0" marR="0" rtl="0" algn="l">
              <a:lnSpc>
                <a:spcPct val="100000"/>
              </a:lnSpc>
              <a:spcBef>
                <a:spcPts val="400"/>
              </a:spcBef>
              <a:spcAft>
                <a:spcPts val="0"/>
              </a:spcAft>
              <a:buClr>
                <a:srgbClr val="000000"/>
              </a:buClr>
              <a:buSzPts val="800"/>
              <a:buFont typeface="Arial"/>
              <a:buNone/>
            </a:pPr>
            <a:r>
              <a:t/>
            </a:r>
            <a:endParaRPr b="1" i="0" sz="800" u="none" cap="none" strike="noStrike">
              <a:solidFill>
                <a:schemeClr val="dk1"/>
              </a:solidFill>
              <a:latin typeface="Arial"/>
              <a:ea typeface="Arial"/>
              <a:cs typeface="Arial"/>
              <a:sym typeface="Arial"/>
            </a:endParaRPr>
          </a:p>
          <a:p>
            <a:pPr indent="0" lvl="1" marL="0" marR="0" rtl="0" algn="l">
              <a:lnSpc>
                <a:spcPct val="100000"/>
              </a:lnSpc>
              <a:spcBef>
                <a:spcPts val="80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grpSp>
        <p:nvGrpSpPr>
          <p:cNvPr id="1589" name="Google Shape;1589;p168"/>
          <p:cNvGrpSpPr/>
          <p:nvPr/>
        </p:nvGrpSpPr>
        <p:grpSpPr>
          <a:xfrm>
            <a:off x="5576096" y="3905202"/>
            <a:ext cx="409609" cy="241200"/>
            <a:chOff x="2474237" y="1579947"/>
            <a:chExt cx="546000" cy="321600"/>
          </a:xfrm>
        </p:grpSpPr>
        <p:sp>
          <p:nvSpPr>
            <p:cNvPr id="1590" name="Google Shape;1590;p168"/>
            <p:cNvSpPr/>
            <p:nvPr/>
          </p:nvSpPr>
          <p:spPr>
            <a:xfrm>
              <a:off x="2474237" y="1579947"/>
              <a:ext cx="546000" cy="321600"/>
            </a:xfrm>
            <a:prstGeom prst="rect">
              <a:avLst/>
            </a:prstGeom>
            <a:solidFill>
              <a:schemeClr val="dk1"/>
            </a:solidFill>
            <a:ln cap="flat" cmpd="sng" w="9525">
              <a:solidFill>
                <a:schemeClr val="lt1"/>
              </a:solidFill>
              <a:prstDash val="solid"/>
              <a:round/>
              <a:headEnd len="sm" w="sm" type="none"/>
              <a:tailEnd len="sm" w="sm" type="none"/>
            </a:ln>
          </p:spPr>
          <p:txBody>
            <a:bodyPr anchorCtr="1" anchor="ctr"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t/>
              </a:r>
              <a:endParaRPr b="1" i="0" sz="800" u="none" cap="none" strike="noStrike">
                <a:solidFill>
                  <a:schemeClr val="lt1"/>
                </a:solidFill>
                <a:latin typeface="Arial"/>
                <a:ea typeface="Arial"/>
                <a:cs typeface="Arial"/>
                <a:sym typeface="Arial"/>
              </a:endParaRPr>
            </a:p>
          </p:txBody>
        </p:sp>
        <p:cxnSp>
          <p:nvCxnSpPr>
            <p:cNvPr id="1591" name="Google Shape;1591;p168"/>
            <p:cNvCxnSpPr/>
            <p:nvPr/>
          </p:nvCxnSpPr>
          <p:spPr>
            <a:xfrm>
              <a:off x="2474237" y="1579947"/>
              <a:ext cx="546000" cy="321600"/>
            </a:xfrm>
            <a:prstGeom prst="straightConnector1">
              <a:avLst/>
            </a:prstGeom>
            <a:noFill/>
            <a:ln cap="flat" cmpd="sng" w="19050">
              <a:solidFill>
                <a:schemeClr val="lt1"/>
              </a:solidFill>
              <a:prstDash val="solid"/>
              <a:round/>
              <a:headEnd len="sm" w="sm" type="none"/>
              <a:tailEnd len="sm" w="sm" type="none"/>
            </a:ln>
          </p:spPr>
        </p:cxnSp>
        <p:sp>
          <p:nvSpPr>
            <p:cNvPr id="1592" name="Google Shape;1592;p168"/>
            <p:cNvSpPr txBox="1"/>
            <p:nvPr/>
          </p:nvSpPr>
          <p:spPr>
            <a:xfrm>
              <a:off x="2703089" y="1589620"/>
              <a:ext cx="289500" cy="169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800"/>
                <a:buFont typeface="Arial"/>
                <a:buNone/>
              </a:pPr>
              <a:r>
                <a:rPr b="1" i="0" lang="en" sz="800" u="none" cap="none" strike="noStrike">
                  <a:solidFill>
                    <a:schemeClr val="lt1"/>
                  </a:solidFill>
                  <a:latin typeface="Arial"/>
                  <a:ea typeface="Arial"/>
                  <a:cs typeface="Arial"/>
                  <a:sym typeface="Arial"/>
                </a:rPr>
                <a:t>20%</a:t>
              </a:r>
              <a:endParaRPr b="1" i="0" sz="800" u="none" cap="none" strike="noStrike">
                <a:solidFill>
                  <a:schemeClr val="lt1"/>
                </a:solidFill>
                <a:latin typeface="Arial"/>
                <a:ea typeface="Arial"/>
                <a:cs typeface="Arial"/>
                <a:sym typeface="Arial"/>
              </a:endParaRPr>
            </a:p>
          </p:txBody>
        </p:sp>
        <p:sp>
          <p:nvSpPr>
            <p:cNvPr id="1593" name="Google Shape;1593;p168"/>
            <p:cNvSpPr txBox="1"/>
            <p:nvPr/>
          </p:nvSpPr>
          <p:spPr>
            <a:xfrm>
              <a:off x="2509133" y="1728084"/>
              <a:ext cx="289500" cy="169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800"/>
                <a:buFont typeface="Arial"/>
                <a:buNone/>
              </a:pPr>
              <a:r>
                <a:rPr b="1" i="0" lang="en" sz="800" u="none" cap="none" strike="noStrike">
                  <a:solidFill>
                    <a:schemeClr val="lt1"/>
                  </a:solidFill>
                  <a:latin typeface="Arial"/>
                  <a:ea typeface="Arial"/>
                  <a:cs typeface="Arial"/>
                  <a:sym typeface="Arial"/>
                </a:rPr>
                <a:t>14%</a:t>
              </a:r>
              <a:endParaRPr b="1" i="0" sz="800" u="none" cap="none" strike="noStrike">
                <a:solidFill>
                  <a:schemeClr val="lt1"/>
                </a:solidFill>
                <a:latin typeface="Arial"/>
                <a:ea typeface="Arial"/>
                <a:cs typeface="Arial"/>
                <a:sym typeface="Arial"/>
              </a:endParaRPr>
            </a:p>
          </p:txBody>
        </p:sp>
      </p:grpSp>
      <p:sp>
        <p:nvSpPr>
          <p:cNvPr id="1594" name="Google Shape;1594;p168"/>
          <p:cNvSpPr/>
          <p:nvPr/>
        </p:nvSpPr>
        <p:spPr>
          <a:xfrm>
            <a:off x="849809" y="1117395"/>
            <a:ext cx="4587000" cy="3314700"/>
          </a:xfrm>
          <a:prstGeom prst="rect">
            <a:avLst/>
          </a:prstGeom>
          <a:noFill/>
          <a:ln cap="flat" cmpd="sng" w="1905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5" name="Google Shape;1595;p168"/>
          <p:cNvSpPr txBox="1"/>
          <p:nvPr/>
        </p:nvSpPr>
        <p:spPr>
          <a:xfrm>
            <a:off x="854106" y="4465859"/>
            <a:ext cx="802500" cy="25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rPr b="0" i="0" lang="en" sz="800" u="none" cap="none" strike="noStrike">
                <a:solidFill>
                  <a:schemeClr val="dk1"/>
                </a:solidFill>
                <a:latin typeface="Arial"/>
                <a:ea typeface="Arial"/>
                <a:cs typeface="Arial"/>
                <a:sym typeface="Arial"/>
              </a:rPr>
              <a:t>Share of survey population</a:t>
            </a:r>
            <a:endParaRPr b="0" baseline="30000" i="0" sz="800" u="none" cap="none" strike="noStrike">
              <a:solidFill>
                <a:schemeClr val="dk1"/>
              </a:solidFill>
              <a:latin typeface="Arial"/>
              <a:ea typeface="Arial"/>
              <a:cs typeface="Arial"/>
              <a:sym typeface="Arial"/>
            </a:endParaRPr>
          </a:p>
        </p:txBody>
      </p:sp>
      <p:grpSp>
        <p:nvGrpSpPr>
          <p:cNvPr id="1596" name="Google Shape;1596;p168"/>
          <p:cNvGrpSpPr/>
          <p:nvPr/>
        </p:nvGrpSpPr>
        <p:grpSpPr>
          <a:xfrm>
            <a:off x="1721318" y="4465859"/>
            <a:ext cx="409609" cy="241200"/>
            <a:chOff x="2474237" y="1579947"/>
            <a:chExt cx="546000" cy="321600"/>
          </a:xfrm>
        </p:grpSpPr>
        <p:sp>
          <p:nvSpPr>
            <p:cNvPr id="1597" name="Google Shape;1597;p168"/>
            <p:cNvSpPr/>
            <p:nvPr/>
          </p:nvSpPr>
          <p:spPr>
            <a:xfrm>
              <a:off x="2474237" y="1579947"/>
              <a:ext cx="546000" cy="321600"/>
            </a:xfrm>
            <a:prstGeom prst="rect">
              <a:avLst/>
            </a:prstGeom>
            <a:solidFill>
              <a:schemeClr val="dk1"/>
            </a:solidFill>
            <a:ln cap="flat" cmpd="sng" w="9525">
              <a:solidFill>
                <a:schemeClr val="lt1"/>
              </a:solidFill>
              <a:prstDash val="solid"/>
              <a:round/>
              <a:headEnd len="sm" w="sm" type="none"/>
              <a:tailEnd len="sm" w="sm" type="none"/>
            </a:ln>
          </p:spPr>
          <p:txBody>
            <a:bodyPr anchorCtr="1" anchor="ctr"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t/>
              </a:r>
              <a:endParaRPr b="1" i="0" sz="800" u="none" cap="none" strike="noStrike">
                <a:solidFill>
                  <a:schemeClr val="lt1"/>
                </a:solidFill>
                <a:latin typeface="Arial"/>
                <a:ea typeface="Arial"/>
                <a:cs typeface="Arial"/>
                <a:sym typeface="Arial"/>
              </a:endParaRPr>
            </a:p>
          </p:txBody>
        </p:sp>
        <p:cxnSp>
          <p:nvCxnSpPr>
            <p:cNvPr id="1598" name="Google Shape;1598;p168"/>
            <p:cNvCxnSpPr/>
            <p:nvPr/>
          </p:nvCxnSpPr>
          <p:spPr>
            <a:xfrm>
              <a:off x="2474237" y="1579947"/>
              <a:ext cx="546000" cy="321600"/>
            </a:xfrm>
            <a:prstGeom prst="straightConnector1">
              <a:avLst/>
            </a:prstGeom>
            <a:noFill/>
            <a:ln cap="flat" cmpd="sng" w="19050">
              <a:solidFill>
                <a:schemeClr val="lt1"/>
              </a:solidFill>
              <a:prstDash val="solid"/>
              <a:round/>
              <a:headEnd len="sm" w="sm" type="none"/>
              <a:tailEnd len="sm" w="sm" type="none"/>
            </a:ln>
          </p:spPr>
        </p:cxnSp>
        <p:sp>
          <p:nvSpPr>
            <p:cNvPr id="1599" name="Google Shape;1599;p168"/>
            <p:cNvSpPr txBox="1"/>
            <p:nvPr/>
          </p:nvSpPr>
          <p:spPr>
            <a:xfrm>
              <a:off x="2703089" y="1589620"/>
              <a:ext cx="289500" cy="169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dk2"/>
                </a:buClr>
                <a:buSzPts val="800"/>
                <a:buFont typeface="Noto Sans Symbols"/>
                <a:buNone/>
              </a:pPr>
              <a:r>
                <a:rPr b="1" i="0" lang="en" sz="800" u="none" cap="none" strike="noStrike">
                  <a:solidFill>
                    <a:schemeClr val="lt1"/>
                  </a:solidFill>
                  <a:latin typeface="Arial"/>
                  <a:ea typeface="Arial"/>
                  <a:cs typeface="Arial"/>
                  <a:sym typeface="Arial"/>
                </a:rPr>
                <a:t>…</a:t>
              </a:r>
              <a:endParaRPr b="1" i="0" sz="800" u="none" cap="none" strike="noStrike">
                <a:solidFill>
                  <a:schemeClr val="lt1"/>
                </a:solidFill>
                <a:latin typeface="Arial"/>
                <a:ea typeface="Arial"/>
                <a:cs typeface="Arial"/>
                <a:sym typeface="Arial"/>
              </a:endParaRPr>
            </a:p>
          </p:txBody>
        </p:sp>
        <p:sp>
          <p:nvSpPr>
            <p:cNvPr id="1600" name="Google Shape;1600;p168"/>
            <p:cNvSpPr txBox="1"/>
            <p:nvPr/>
          </p:nvSpPr>
          <p:spPr>
            <a:xfrm>
              <a:off x="2509133" y="1728084"/>
              <a:ext cx="289500" cy="169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rPr b="1" i="0" lang="en" sz="800" u="none" cap="none" strike="noStrike">
                  <a:solidFill>
                    <a:schemeClr val="lt1"/>
                  </a:solidFill>
                  <a:latin typeface="Arial"/>
                  <a:ea typeface="Arial"/>
                  <a:cs typeface="Arial"/>
                  <a:sym typeface="Arial"/>
                </a:rPr>
                <a:t>…</a:t>
              </a:r>
              <a:endParaRPr b="1" i="0" sz="800" u="none" cap="none" strike="noStrike">
                <a:solidFill>
                  <a:schemeClr val="lt1"/>
                </a:solidFill>
                <a:latin typeface="Arial"/>
                <a:ea typeface="Arial"/>
                <a:cs typeface="Arial"/>
                <a:sym typeface="Arial"/>
              </a:endParaRPr>
            </a:p>
          </p:txBody>
        </p:sp>
      </p:grpSp>
      <p:sp>
        <p:nvSpPr>
          <p:cNvPr id="1601" name="Google Shape;1601;p168"/>
          <p:cNvSpPr txBox="1"/>
          <p:nvPr/>
        </p:nvSpPr>
        <p:spPr>
          <a:xfrm>
            <a:off x="2289010" y="4465859"/>
            <a:ext cx="438300" cy="25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2"/>
              </a:buClr>
              <a:buSzPts val="800"/>
              <a:buFont typeface="Noto Sans Symbols"/>
              <a:buNone/>
            </a:pPr>
            <a:r>
              <a:rPr b="0" i="0" lang="en" sz="800" u="none" cap="none" strike="noStrike">
                <a:solidFill>
                  <a:schemeClr val="dk1"/>
                </a:solidFill>
                <a:latin typeface="Arial"/>
                <a:ea typeface="Arial"/>
                <a:cs typeface="Arial"/>
                <a:sym typeface="Arial"/>
              </a:rPr>
              <a:t>Share of value</a:t>
            </a:r>
            <a:endParaRPr b="0" baseline="30000" i="0" sz="800" u="none" cap="none" strike="noStrike">
              <a:solidFill>
                <a:schemeClr val="dk1"/>
              </a:solidFill>
              <a:latin typeface="Arial"/>
              <a:ea typeface="Arial"/>
              <a:cs typeface="Arial"/>
              <a:sym typeface="Arial"/>
            </a:endParaRPr>
          </a:p>
        </p:txBody>
      </p:sp>
      <p:cxnSp>
        <p:nvCxnSpPr>
          <p:cNvPr id="1602" name="Google Shape;1602;p168"/>
          <p:cNvCxnSpPr/>
          <p:nvPr/>
        </p:nvCxnSpPr>
        <p:spPr>
          <a:xfrm rot="10800000">
            <a:off x="2102963" y="4604722"/>
            <a:ext cx="137700" cy="0"/>
          </a:xfrm>
          <a:prstGeom prst="straightConnector1">
            <a:avLst/>
          </a:prstGeom>
          <a:noFill/>
          <a:ln cap="flat" cmpd="sng" w="19050">
            <a:solidFill>
              <a:schemeClr val="dk1"/>
            </a:solidFill>
            <a:prstDash val="solid"/>
            <a:round/>
            <a:headEnd len="sm" w="sm" type="none"/>
            <a:tailEnd len="sm" w="sm" type="none"/>
          </a:ln>
        </p:spPr>
      </p:cxnSp>
      <p:cxnSp>
        <p:nvCxnSpPr>
          <p:cNvPr id="1603" name="Google Shape;1603;p168"/>
          <p:cNvCxnSpPr/>
          <p:nvPr/>
        </p:nvCxnSpPr>
        <p:spPr>
          <a:xfrm rot="10800000">
            <a:off x="1639610" y="4604722"/>
            <a:ext cx="137700" cy="0"/>
          </a:xfrm>
          <a:prstGeom prst="straightConnector1">
            <a:avLst/>
          </a:prstGeom>
          <a:noFill/>
          <a:ln cap="flat" cmpd="sng" w="19050">
            <a:solidFill>
              <a:schemeClr val="dk1"/>
            </a:solidFill>
            <a:prstDash val="solid"/>
            <a:round/>
            <a:headEnd len="sm" w="sm" type="none"/>
            <a:tailEnd len="sm" w="sm" type="none"/>
          </a:ln>
        </p:spPr>
      </p:cxnSp>
      <p:pic>
        <p:nvPicPr>
          <p:cNvPr descr="Image result for VR" id="1604" name="Google Shape;1604;p168"/>
          <p:cNvPicPr preferRelativeResize="0"/>
          <p:nvPr/>
        </p:nvPicPr>
        <p:blipFill rotWithShape="1">
          <a:blip r:embed="rId3">
            <a:alphaModFix/>
          </a:blip>
          <a:srcRect b="0" l="5009" r="14064" t="0"/>
          <a:stretch/>
        </p:blipFill>
        <p:spPr>
          <a:xfrm>
            <a:off x="2518668" y="1164412"/>
            <a:ext cx="2860800" cy="3202800"/>
          </a:xfrm>
          <a:prstGeom prst="rect">
            <a:avLst/>
          </a:prstGeom>
          <a:noFill/>
          <a:ln>
            <a:noFill/>
          </a:ln>
        </p:spPr>
      </p:pic>
      <p:sp>
        <p:nvSpPr>
          <p:cNvPr id="1605" name="Google Shape;1605;p168"/>
          <p:cNvSpPr/>
          <p:nvPr/>
        </p:nvSpPr>
        <p:spPr>
          <a:xfrm>
            <a:off x="4386020" y="1143901"/>
            <a:ext cx="1029000" cy="1028700"/>
          </a:xfrm>
          <a:prstGeom prst="ellipse">
            <a:avLst/>
          </a:prstGeom>
          <a:solidFill>
            <a:srgbClr val="1F69B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606" name="Google Shape;1606;p168"/>
          <p:cNvSpPr/>
          <p:nvPr/>
        </p:nvSpPr>
        <p:spPr>
          <a:xfrm>
            <a:off x="4433187" y="1390544"/>
            <a:ext cx="934800" cy="623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Primary</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Arial"/>
                <a:ea typeface="Arial"/>
                <a:cs typeface="Arial"/>
                <a:sym typeface="Arial"/>
              </a:rPr>
              <a:t>Target</a:t>
            </a:r>
            <a:endParaRPr b="0" i="0" sz="1800" u="none" cap="none" strike="noStrike">
              <a:solidFill>
                <a:schemeClr val="lt1"/>
              </a:solidFill>
              <a:latin typeface="Arial"/>
              <a:ea typeface="Arial"/>
              <a:cs typeface="Arial"/>
              <a:sym typeface="Arial"/>
            </a:endParaRPr>
          </a:p>
        </p:txBody>
      </p:sp>
      <p:sp>
        <p:nvSpPr>
          <p:cNvPr id="1607" name="Google Shape;1607;p168"/>
          <p:cNvSpPr txBox="1"/>
          <p:nvPr/>
        </p:nvSpPr>
        <p:spPr>
          <a:xfrm>
            <a:off x="856899" y="1178273"/>
            <a:ext cx="1661700" cy="2238900"/>
          </a:xfrm>
          <a:prstGeom prst="rect">
            <a:avLst/>
          </a:prstGeom>
          <a:noFill/>
          <a:ln>
            <a:noFill/>
          </a:ln>
        </p:spPr>
        <p:txBody>
          <a:bodyPr anchorCtr="0" anchor="t" bIns="0" lIns="0" spcFirstLastPara="1" rIns="0" wrap="square" tIns="0">
            <a:noAutofit/>
          </a:bodyPr>
          <a:lstStyle/>
          <a:p>
            <a:pPr indent="0" lvl="0" marL="38100" marR="0" rtl="0" algn="l">
              <a:lnSpc>
                <a:spcPct val="100000"/>
              </a:lnSpc>
              <a:spcBef>
                <a:spcPts val="0"/>
              </a:spcBef>
              <a:spcAft>
                <a:spcPts val="0"/>
              </a:spcAft>
              <a:buClr>
                <a:schemeClr val="dk2"/>
              </a:buClr>
              <a:buSzPts val="1800"/>
              <a:buFont typeface="Noto Sans Symbols"/>
              <a:buNone/>
            </a:pPr>
            <a:r>
              <a:rPr b="1" i="0" lang="en" sz="1800" u="none" cap="none" strike="noStrike">
                <a:solidFill>
                  <a:schemeClr val="dk1"/>
                </a:solidFill>
                <a:latin typeface="Arial"/>
                <a:ea typeface="Arial"/>
                <a:cs typeface="Arial"/>
                <a:sym typeface="Arial"/>
              </a:rPr>
              <a:t>TECH </a:t>
            </a:r>
            <a:endParaRPr b="1" i="0" sz="1800" u="none" cap="none" strike="noStrike">
              <a:solidFill>
                <a:schemeClr val="dk1"/>
              </a:solidFill>
              <a:latin typeface="Arial"/>
              <a:ea typeface="Arial"/>
              <a:cs typeface="Arial"/>
              <a:sym typeface="Arial"/>
            </a:endParaRPr>
          </a:p>
          <a:p>
            <a:pPr indent="0" lvl="0" marL="38100" marR="0" rtl="0" algn="l">
              <a:lnSpc>
                <a:spcPct val="100000"/>
              </a:lnSpc>
              <a:spcBef>
                <a:spcPts val="0"/>
              </a:spcBef>
              <a:spcAft>
                <a:spcPts val="0"/>
              </a:spcAft>
              <a:buClr>
                <a:schemeClr val="dk2"/>
              </a:buClr>
              <a:buSzPts val="1800"/>
              <a:buFont typeface="Noto Sans Symbols"/>
              <a:buNone/>
            </a:pPr>
            <a:r>
              <a:rPr b="1" i="0" lang="en" sz="1800" u="none" cap="none" strike="noStrike">
                <a:solidFill>
                  <a:schemeClr val="dk1"/>
                </a:solidFill>
                <a:latin typeface="Arial"/>
                <a:ea typeface="Arial"/>
                <a:cs typeface="Arial"/>
                <a:sym typeface="Arial"/>
              </a:rPr>
              <a:t>CENTRICS</a:t>
            </a:r>
            <a:endParaRPr b="0" i="0" sz="1800" u="none" cap="none" strike="noStrike">
              <a:solidFill>
                <a:srgbClr val="000000"/>
              </a:solidFill>
              <a:latin typeface="Arial"/>
              <a:ea typeface="Arial"/>
              <a:cs typeface="Arial"/>
              <a:sym typeface="Arial"/>
            </a:endParaRPr>
          </a:p>
          <a:p>
            <a:pPr indent="0" lvl="1" marL="38100" marR="0" rtl="0" algn="l">
              <a:lnSpc>
                <a:spcPct val="100000"/>
              </a:lnSpc>
              <a:spcBef>
                <a:spcPts val="400"/>
              </a:spcBef>
              <a:spcAft>
                <a:spcPts val="0"/>
              </a:spcAft>
              <a:buClr>
                <a:schemeClr val="dk1"/>
              </a:buClr>
              <a:buSzPts val="800"/>
              <a:buFont typeface="Noto Sans Symbols"/>
              <a:buNone/>
            </a:pPr>
            <a:r>
              <a:rPr b="0" i="0" lang="en" sz="800" u="none" cap="none" strike="noStrike">
                <a:solidFill>
                  <a:schemeClr val="dk1"/>
                </a:solidFill>
                <a:latin typeface="Arial"/>
                <a:ea typeface="Arial"/>
                <a:cs typeface="Arial"/>
                <a:sym typeface="Arial"/>
              </a:rPr>
              <a:t>“</a:t>
            </a:r>
            <a:r>
              <a:rPr b="1" i="0" lang="en" sz="800" u="none" cap="none" strike="noStrike">
                <a:solidFill>
                  <a:srgbClr val="000000"/>
                </a:solidFill>
                <a:latin typeface="Arial"/>
                <a:ea typeface="Arial"/>
                <a:cs typeface="Arial"/>
                <a:sym typeface="Arial"/>
              </a:rPr>
              <a:t>I love CE products, doing research on CE products is definitely one of my favorite hobbies</a:t>
            </a:r>
            <a:r>
              <a:rPr b="0" i="0" lang="en" sz="800" u="none" cap="none" strike="noStrike">
                <a:solidFill>
                  <a:srgbClr val="000000"/>
                </a:solidFill>
                <a:latin typeface="Arial"/>
                <a:ea typeface="Arial"/>
                <a:cs typeface="Arial"/>
                <a:sym typeface="Arial"/>
              </a:rPr>
              <a:t>. I research before buying and learn everything possible about my products once I buy them.</a:t>
            </a:r>
            <a:endParaRPr b="0" i="0" sz="800" u="none" cap="none" strike="noStrike">
              <a:solidFill>
                <a:srgbClr val="000000"/>
              </a:solidFill>
              <a:latin typeface="Arial"/>
              <a:ea typeface="Arial"/>
              <a:cs typeface="Arial"/>
              <a:sym typeface="Arial"/>
            </a:endParaRPr>
          </a:p>
          <a:p>
            <a:pPr indent="0" lvl="1" marL="38100" marR="0" rtl="0" algn="l">
              <a:lnSpc>
                <a:spcPct val="100000"/>
              </a:lnSpc>
              <a:spcBef>
                <a:spcPts val="400"/>
              </a:spcBef>
              <a:spcAft>
                <a:spcPts val="0"/>
              </a:spcAft>
              <a:buClr>
                <a:srgbClr val="000000"/>
              </a:buClr>
              <a:buSzPts val="800"/>
              <a:buFont typeface="Noto Sans Symbols"/>
              <a:buNone/>
            </a:pPr>
            <a:r>
              <a:rPr b="0" i="0" lang="en" sz="800" u="none" cap="none" strike="noStrike">
                <a:solidFill>
                  <a:srgbClr val="000000"/>
                </a:solidFill>
                <a:latin typeface="Arial"/>
                <a:ea typeface="Arial"/>
                <a:cs typeface="Arial"/>
                <a:sym typeface="Arial"/>
              </a:rPr>
              <a:t>Because I am so knowledgeable on CE products, </a:t>
            </a:r>
            <a:r>
              <a:rPr b="1" i="0" lang="en" sz="800" u="none" cap="none" strike="noStrike">
                <a:solidFill>
                  <a:srgbClr val="000000"/>
                </a:solidFill>
                <a:latin typeface="Arial"/>
                <a:ea typeface="Arial"/>
                <a:cs typeface="Arial"/>
                <a:sym typeface="Arial"/>
              </a:rPr>
              <a:t>people  always ask for my opinion and advise.</a:t>
            </a:r>
            <a:endParaRPr b="1" i="0" sz="800" u="none" cap="none" strike="noStrike">
              <a:solidFill>
                <a:srgbClr val="000000"/>
              </a:solidFill>
              <a:latin typeface="Arial"/>
              <a:ea typeface="Arial"/>
              <a:cs typeface="Arial"/>
              <a:sym typeface="Arial"/>
            </a:endParaRPr>
          </a:p>
          <a:p>
            <a:pPr indent="0" lvl="1" marL="38100" marR="0" rtl="0" algn="l">
              <a:lnSpc>
                <a:spcPct val="100000"/>
              </a:lnSpc>
              <a:spcBef>
                <a:spcPts val="400"/>
              </a:spcBef>
              <a:spcAft>
                <a:spcPts val="0"/>
              </a:spcAft>
              <a:buClr>
                <a:srgbClr val="000000"/>
              </a:buClr>
              <a:buSzPts val="800"/>
              <a:buFont typeface="Noto Sans Symbols"/>
              <a:buNone/>
            </a:pPr>
            <a:r>
              <a:rPr b="0" i="0" lang="en" sz="800" u="none" cap="none" strike="noStrike">
                <a:solidFill>
                  <a:srgbClr val="000000"/>
                </a:solidFill>
                <a:latin typeface="Arial"/>
                <a:ea typeface="Arial"/>
                <a:cs typeface="Arial"/>
                <a:sym typeface="Arial"/>
              </a:rPr>
              <a:t>I compare  prices, but probably won’t buy the cheapest brand.</a:t>
            </a:r>
            <a:endParaRPr b="0" i="0" sz="800" u="none" cap="none" strike="noStrike">
              <a:solidFill>
                <a:srgbClr val="000000"/>
              </a:solidFill>
              <a:latin typeface="Arial"/>
              <a:ea typeface="Arial"/>
              <a:cs typeface="Arial"/>
              <a:sym typeface="Arial"/>
            </a:endParaRPr>
          </a:p>
          <a:p>
            <a:pPr indent="0" lvl="1" marL="38100" marR="0" rtl="0" algn="l">
              <a:lnSpc>
                <a:spcPct val="100000"/>
              </a:lnSpc>
              <a:spcBef>
                <a:spcPts val="400"/>
              </a:spcBef>
              <a:spcAft>
                <a:spcPts val="0"/>
              </a:spcAft>
              <a:buClr>
                <a:srgbClr val="000000"/>
              </a:buClr>
              <a:buSzPts val="800"/>
              <a:buFont typeface="Noto Sans Symbols"/>
              <a:buNone/>
            </a:pPr>
            <a:r>
              <a:rPr b="0" i="0" lang="en" sz="800" u="none" cap="none" strike="noStrike">
                <a:solidFill>
                  <a:srgbClr val="000000"/>
                </a:solidFill>
                <a:latin typeface="Arial"/>
                <a:ea typeface="Arial"/>
                <a:cs typeface="Arial"/>
                <a:sym typeface="Arial"/>
              </a:rPr>
              <a:t>I don’t buy CE devices to show off or get noticed by others.</a:t>
            </a:r>
            <a:r>
              <a:rPr b="0" i="0" lang="en" sz="800" u="none" cap="none" strike="noStrike">
                <a:solidFill>
                  <a:schemeClr val="dk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
        <p:nvSpPr>
          <p:cNvPr id="1608" name="Google Shape;1608;p168"/>
          <p:cNvSpPr txBox="1"/>
          <p:nvPr/>
        </p:nvSpPr>
        <p:spPr>
          <a:xfrm>
            <a:off x="6278029" y="1390538"/>
            <a:ext cx="1125000" cy="782100"/>
          </a:xfrm>
          <a:prstGeom prst="rect">
            <a:avLst/>
          </a:prstGeom>
          <a:noFill/>
          <a:ln>
            <a:noFill/>
          </a:ln>
        </p:spPr>
        <p:txBody>
          <a:bodyPr anchorCtr="0" anchor="ctr" bIns="68575" lIns="68575" spcFirstLastPara="1" rIns="68575" wrap="square" tIns="68575">
            <a:noAutofit/>
          </a:bodyPr>
          <a:lstStyle/>
          <a:p>
            <a:pPr indent="0" lvl="1"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dk1"/>
                </a:solidFill>
                <a:latin typeface="Arial"/>
                <a:ea typeface="Arial"/>
                <a:cs typeface="Arial"/>
                <a:sym typeface="Arial"/>
              </a:rPr>
              <a:t>DEAL</a:t>
            </a:r>
            <a:endParaRPr b="1" i="0" sz="1500" u="none" cap="none" strike="noStrike">
              <a:solidFill>
                <a:schemeClr val="dk1"/>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dk1"/>
                </a:solidFill>
                <a:latin typeface="Arial"/>
                <a:ea typeface="Arial"/>
                <a:cs typeface="Arial"/>
                <a:sym typeface="Arial"/>
              </a:rPr>
              <a:t>SEEKER</a:t>
            </a:r>
            <a:endParaRPr b="1" i="0" sz="1500" u="none" cap="none" strike="noStrike">
              <a:solidFill>
                <a:schemeClr val="dk1"/>
              </a:solidFill>
              <a:latin typeface="Arial"/>
              <a:ea typeface="Arial"/>
              <a:cs typeface="Arial"/>
              <a:sym typeface="Arial"/>
            </a:endParaRPr>
          </a:p>
        </p:txBody>
      </p:sp>
      <p:pic>
        <p:nvPicPr>
          <p:cNvPr id="1609" name="Google Shape;1609;p168"/>
          <p:cNvPicPr preferRelativeResize="0"/>
          <p:nvPr/>
        </p:nvPicPr>
        <p:blipFill rotWithShape="1">
          <a:blip r:embed="rId4">
            <a:alphaModFix/>
          </a:blip>
          <a:srcRect b="0" l="0" r="0" t="0"/>
          <a:stretch/>
        </p:blipFill>
        <p:spPr>
          <a:xfrm>
            <a:off x="7403030" y="1519872"/>
            <a:ext cx="883392" cy="507900"/>
          </a:xfrm>
          <a:prstGeom prst="rect">
            <a:avLst/>
          </a:prstGeom>
          <a:noFill/>
          <a:ln>
            <a:noFill/>
          </a:ln>
        </p:spPr>
      </p:pic>
      <p:sp>
        <p:nvSpPr>
          <p:cNvPr id="1610" name="Google Shape;1610;p168"/>
          <p:cNvSpPr/>
          <p:nvPr/>
        </p:nvSpPr>
        <p:spPr>
          <a:xfrm>
            <a:off x="5560907" y="2231231"/>
            <a:ext cx="2783400" cy="1893000"/>
          </a:xfrm>
          <a:prstGeom prst="rect">
            <a:avLst/>
          </a:prstGeom>
          <a:noFill/>
          <a:ln>
            <a:noFill/>
          </a:ln>
        </p:spPr>
        <p:txBody>
          <a:bodyPr anchorCtr="0" anchor="t" bIns="34275" lIns="68575" spcFirstLastPara="1" rIns="68575" wrap="square" tIns="34275">
            <a:noAutofit/>
          </a:bodyPr>
          <a:lstStyle/>
          <a:p>
            <a:pPr indent="0" lvl="0" marL="0" marR="0" rtl="0" algn="l">
              <a:lnSpc>
                <a:spcPct val="115000"/>
              </a:lnSpc>
              <a:spcBef>
                <a:spcPts val="1100"/>
              </a:spcBef>
              <a:spcAft>
                <a:spcPts val="0"/>
              </a:spcAft>
              <a:buClr>
                <a:srgbClr val="000000"/>
              </a:buClr>
              <a:buSzPts val="1100"/>
              <a:buFont typeface="Arial"/>
              <a:buNone/>
            </a:pPr>
            <a:r>
              <a:rPr b="1" i="0" lang="en" sz="800" u="none" cap="none" strike="noStrike">
                <a:solidFill>
                  <a:srgbClr val="000000"/>
                </a:solidFill>
                <a:latin typeface="Arial"/>
                <a:ea typeface="Arial"/>
                <a:cs typeface="Arial"/>
                <a:sym typeface="Arial"/>
              </a:rPr>
              <a:t>I am looking to buy the cheapest products available</a:t>
            </a:r>
            <a:r>
              <a:rPr b="0" i="0" lang="en" sz="800" u="none" cap="none" strike="noStrike">
                <a:solidFill>
                  <a:srgbClr val="000000"/>
                </a:solidFill>
                <a:latin typeface="Arial"/>
                <a:ea typeface="Arial"/>
                <a:cs typeface="Arial"/>
                <a:sym typeface="Arial"/>
              </a:rPr>
              <a:t>, I will wait for prices to fall and buy only on promotions</a:t>
            </a:r>
            <a:endParaRPr b="0" i="0" sz="800" u="none" cap="none" strike="noStrike">
              <a:solidFill>
                <a:srgbClr val="000000"/>
              </a:solidFill>
              <a:latin typeface="Arial"/>
              <a:ea typeface="Arial"/>
              <a:cs typeface="Arial"/>
              <a:sym typeface="Arial"/>
            </a:endParaRPr>
          </a:p>
          <a:p>
            <a:pPr indent="0" lvl="0" marL="0" marR="0" rtl="0" algn="l">
              <a:lnSpc>
                <a:spcPct val="115000"/>
              </a:lnSpc>
              <a:spcBef>
                <a:spcPts val="1100"/>
              </a:spcBef>
              <a:spcAft>
                <a:spcPts val="0"/>
              </a:spcAft>
              <a:buClr>
                <a:srgbClr val="000000"/>
              </a:buClr>
              <a:buSzPts val="1100"/>
              <a:buFont typeface="Arial"/>
              <a:buNone/>
            </a:pPr>
            <a:r>
              <a:rPr b="1" i="0" lang="en" sz="800" u="none" cap="none" strike="noStrike">
                <a:solidFill>
                  <a:srgbClr val="000000"/>
                </a:solidFill>
                <a:latin typeface="Arial"/>
                <a:ea typeface="Arial"/>
                <a:cs typeface="Arial"/>
                <a:sym typeface="Arial"/>
              </a:rPr>
              <a:t>I won’t pay for any unessential features or design</a:t>
            </a:r>
            <a:endParaRPr b="1" i="0" sz="800" u="none" cap="none" strike="noStrike">
              <a:solidFill>
                <a:srgbClr val="000000"/>
              </a:solidFill>
              <a:latin typeface="Arial"/>
              <a:ea typeface="Arial"/>
              <a:cs typeface="Arial"/>
              <a:sym typeface="Arial"/>
            </a:endParaRPr>
          </a:p>
          <a:p>
            <a:pPr indent="0" lvl="0" marL="0" marR="0" rtl="0" algn="l">
              <a:lnSpc>
                <a:spcPct val="115000"/>
              </a:lnSpc>
              <a:spcBef>
                <a:spcPts val="1100"/>
              </a:spcBef>
              <a:spcAft>
                <a:spcPts val="0"/>
              </a:spcAft>
              <a:buClr>
                <a:srgbClr val="000000"/>
              </a:buClr>
              <a:buSzPts val="1100"/>
              <a:buFont typeface="Arial"/>
              <a:buNone/>
            </a:pPr>
            <a:r>
              <a:rPr b="0" i="0" lang="en" sz="800" u="none" cap="none" strike="noStrike">
                <a:solidFill>
                  <a:srgbClr val="000000"/>
                </a:solidFill>
                <a:latin typeface="Arial"/>
                <a:ea typeface="Arial"/>
                <a:cs typeface="Arial"/>
                <a:sym typeface="Arial"/>
              </a:rPr>
              <a:t>I’m not a big fan of consumer electronics, I find them intimidating and am overwhelmed by all the choices available</a:t>
            </a:r>
            <a:r>
              <a:rPr b="1" i="0" lang="en" sz="800" u="none" cap="none" strike="noStrike">
                <a:solidFill>
                  <a:srgbClr val="000000"/>
                </a:solidFill>
                <a:latin typeface="Arial"/>
                <a:ea typeface="Arial"/>
                <a:cs typeface="Arial"/>
                <a:sym typeface="Arial"/>
              </a:rPr>
              <a:t>. I don't like to do research and learn about CE products</a:t>
            </a:r>
            <a:endParaRPr b="1" i="0" sz="800" u="none" cap="none" strike="noStrike">
              <a:solidFill>
                <a:srgbClr val="000000"/>
              </a:solidFill>
              <a:latin typeface="Arial"/>
              <a:ea typeface="Arial"/>
              <a:cs typeface="Arial"/>
              <a:sym typeface="Arial"/>
            </a:endParaRPr>
          </a:p>
          <a:p>
            <a:pPr indent="0" lvl="0" marL="0" marR="0" rtl="0" algn="l">
              <a:lnSpc>
                <a:spcPct val="115000"/>
              </a:lnSpc>
              <a:spcBef>
                <a:spcPts val="20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1" marL="0" marR="0" rtl="0" algn="l">
              <a:lnSpc>
                <a:spcPct val="100000"/>
              </a:lnSpc>
              <a:spcBef>
                <a:spcPts val="400"/>
              </a:spcBef>
              <a:spcAft>
                <a:spcPts val="0"/>
              </a:spcAft>
              <a:buClr>
                <a:srgbClr val="000000"/>
              </a:buClr>
              <a:buSzPts val="800"/>
              <a:buFont typeface="Arial"/>
              <a:buNone/>
            </a:pPr>
            <a:r>
              <a:t/>
            </a:r>
            <a:endParaRPr b="1" i="0" sz="800" u="none" cap="none" strike="noStrike">
              <a:solidFill>
                <a:srgbClr val="000000"/>
              </a:solidFill>
              <a:latin typeface="Arial"/>
              <a:ea typeface="Arial"/>
              <a:cs typeface="Arial"/>
              <a:sym typeface="Arial"/>
            </a:endParaRPr>
          </a:p>
          <a:p>
            <a:pPr indent="0" lvl="1" marL="0" marR="0" rtl="0" algn="l">
              <a:lnSpc>
                <a:spcPct val="100000"/>
              </a:lnSpc>
              <a:spcBef>
                <a:spcPts val="80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611" name="Google Shape;1611;p168"/>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5" name="Shape 1615"/>
        <p:cNvGrpSpPr/>
        <p:nvPr/>
      </p:nvGrpSpPr>
      <p:grpSpPr>
        <a:xfrm>
          <a:off x="0" y="0"/>
          <a:ext cx="0" cy="0"/>
          <a:chOff x="0" y="0"/>
          <a:chExt cx="0" cy="0"/>
        </a:xfrm>
      </p:grpSpPr>
      <p:sp>
        <p:nvSpPr>
          <p:cNvPr id="1616" name="Google Shape;1616;p169"/>
          <p:cNvSpPr/>
          <p:nvPr/>
        </p:nvSpPr>
        <p:spPr>
          <a:xfrm>
            <a:off x="109475" y="878730"/>
            <a:ext cx="55674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434343"/>
                </a:solidFill>
                <a:latin typeface="Arial"/>
                <a:ea typeface="Arial"/>
                <a:cs typeface="Arial"/>
                <a:sym typeface="Arial"/>
              </a:rPr>
              <a:t>RATIONALE FOR CHOOSING THE TECH CENTRIC TARGET</a:t>
            </a:r>
            <a:endParaRPr b="0" i="0" sz="1100" u="none" cap="none" strike="noStrike">
              <a:solidFill>
                <a:srgbClr val="434343"/>
              </a:solidFill>
              <a:latin typeface="Arial"/>
              <a:ea typeface="Arial"/>
              <a:cs typeface="Arial"/>
              <a:sym typeface="Arial"/>
            </a:endParaRPr>
          </a:p>
        </p:txBody>
      </p:sp>
      <p:pic>
        <p:nvPicPr>
          <p:cNvPr id="1617" name="Google Shape;1617;p169"/>
          <p:cNvPicPr preferRelativeResize="0"/>
          <p:nvPr/>
        </p:nvPicPr>
        <p:blipFill rotWithShape="1">
          <a:blip r:embed="rId3">
            <a:alphaModFix/>
          </a:blip>
          <a:srcRect b="0" l="0" r="0" t="0"/>
          <a:stretch/>
        </p:blipFill>
        <p:spPr>
          <a:xfrm>
            <a:off x="164878" y="1283370"/>
            <a:ext cx="7704300" cy="3681300"/>
          </a:xfrm>
          <a:prstGeom prst="rect">
            <a:avLst/>
          </a:prstGeom>
          <a:noFill/>
          <a:ln>
            <a:noFill/>
          </a:ln>
        </p:spPr>
      </p:pic>
      <p:sp>
        <p:nvSpPr>
          <p:cNvPr id="1618" name="Google Shape;1618;p169"/>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2" name="Shape 1622"/>
        <p:cNvGrpSpPr/>
        <p:nvPr/>
      </p:nvGrpSpPr>
      <p:grpSpPr>
        <a:xfrm>
          <a:off x="0" y="0"/>
          <a:ext cx="0" cy="0"/>
          <a:chOff x="0" y="0"/>
          <a:chExt cx="0" cy="0"/>
        </a:xfrm>
      </p:grpSpPr>
      <p:pic>
        <p:nvPicPr>
          <p:cNvPr id="1623" name="Google Shape;1623;p170"/>
          <p:cNvPicPr preferRelativeResize="0"/>
          <p:nvPr/>
        </p:nvPicPr>
        <p:blipFill rotWithShape="1">
          <a:blip r:embed="rId3">
            <a:alphaModFix/>
          </a:blip>
          <a:srcRect b="0" l="0" r="0" t="0"/>
          <a:stretch/>
        </p:blipFill>
        <p:spPr>
          <a:xfrm>
            <a:off x="140191" y="583709"/>
            <a:ext cx="8655600" cy="4363800"/>
          </a:xfrm>
          <a:prstGeom prst="rect">
            <a:avLst/>
          </a:prstGeom>
          <a:noFill/>
          <a:ln>
            <a:noFill/>
          </a:ln>
        </p:spPr>
      </p:pic>
      <p:sp>
        <p:nvSpPr>
          <p:cNvPr id="1624" name="Google Shape;1624;p170"/>
          <p:cNvSpPr/>
          <p:nvPr/>
        </p:nvSpPr>
        <p:spPr>
          <a:xfrm>
            <a:off x="109475" y="878730"/>
            <a:ext cx="24561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434343"/>
                </a:solidFill>
                <a:latin typeface="Arial"/>
                <a:ea typeface="Arial"/>
                <a:cs typeface="Arial"/>
                <a:sym typeface="Arial"/>
              </a:rPr>
              <a:t>SEGMENT COMPARISON</a:t>
            </a:r>
            <a:endParaRPr b="1" i="0" sz="1500" u="none" cap="none" strike="noStrike">
              <a:solidFill>
                <a:srgbClr val="434343"/>
              </a:solidFill>
              <a:latin typeface="Arial"/>
              <a:ea typeface="Arial"/>
              <a:cs typeface="Arial"/>
              <a:sym typeface="Arial"/>
            </a:endParaRPr>
          </a:p>
        </p:txBody>
      </p:sp>
      <p:sp>
        <p:nvSpPr>
          <p:cNvPr id="1625" name="Google Shape;1625;p170"/>
          <p:cNvSpPr/>
          <p:nvPr/>
        </p:nvSpPr>
        <p:spPr>
          <a:xfrm>
            <a:off x="5570658" y="4971864"/>
            <a:ext cx="3225000" cy="1155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r>
              <a:rPr b="1" i="0" lang="en" sz="800" u="none" cap="none" strike="noStrike">
                <a:solidFill>
                  <a:srgbClr val="000000"/>
                </a:solidFill>
                <a:latin typeface="Arial"/>
                <a:ea typeface="Arial"/>
                <a:cs typeface="Arial"/>
                <a:sym typeface="Arial"/>
              </a:rPr>
              <a:t>SOURCE: </a:t>
            </a:r>
            <a:r>
              <a:rPr b="0" i="0" lang="en" sz="800" u="none" cap="none" strike="noStrike">
                <a:solidFill>
                  <a:srgbClr val="404040"/>
                </a:solidFill>
                <a:latin typeface="Arial"/>
                <a:ea typeface="Arial"/>
                <a:cs typeface="Arial"/>
                <a:sym typeface="Arial"/>
              </a:rPr>
              <a:t>Derived from the Lenovo Segmentation.</a:t>
            </a:r>
            <a:endParaRPr b="0" i="0" sz="800" u="none" cap="none" strike="noStrike">
              <a:solidFill>
                <a:srgbClr val="404040"/>
              </a:solidFill>
              <a:latin typeface="Arial"/>
              <a:ea typeface="Arial"/>
              <a:cs typeface="Arial"/>
              <a:sym typeface="Arial"/>
            </a:endParaRPr>
          </a:p>
        </p:txBody>
      </p:sp>
      <p:sp>
        <p:nvSpPr>
          <p:cNvPr id="1626" name="Google Shape;1626;p170"/>
          <p:cNvSpPr/>
          <p:nvPr/>
        </p:nvSpPr>
        <p:spPr>
          <a:xfrm>
            <a:off x="7219845" y="878725"/>
            <a:ext cx="788400" cy="4068600"/>
          </a:xfrm>
          <a:prstGeom prst="rect">
            <a:avLst/>
          </a:prstGeom>
          <a:solidFill>
            <a:schemeClr val="accent4">
              <a:alpha val="9411"/>
            </a:schemeClr>
          </a:solidFill>
          <a:ln cap="flat" cmpd="sng" w="25400">
            <a:solidFill>
              <a:schemeClr val="dk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7" name="Google Shape;1627;p170"/>
          <p:cNvSpPr/>
          <p:nvPr/>
        </p:nvSpPr>
        <p:spPr>
          <a:xfrm>
            <a:off x="6419531" y="2333768"/>
            <a:ext cx="788400" cy="522000"/>
          </a:xfrm>
          <a:prstGeom prst="rect">
            <a:avLst/>
          </a:prstGeom>
          <a:solidFill>
            <a:srgbClr val="3E8DDD">
              <a:alpha val="49411"/>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8" name="Google Shape;1628;p170"/>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2" name="Shape 1632"/>
        <p:cNvGrpSpPr/>
        <p:nvPr/>
      </p:nvGrpSpPr>
      <p:grpSpPr>
        <a:xfrm>
          <a:off x="0" y="0"/>
          <a:ext cx="0" cy="0"/>
          <a:chOff x="0" y="0"/>
          <a:chExt cx="0" cy="0"/>
        </a:xfrm>
      </p:grpSpPr>
      <p:sp>
        <p:nvSpPr>
          <p:cNvPr id="1633" name="Google Shape;1633;p171"/>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634" name="Google Shape;1634;p171"/>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a:t>
            </a:r>
            <a:endParaRPr b="0" i="0" sz="1500" u="none" cap="none" strike="noStrike">
              <a:solidFill>
                <a:schemeClr val="lt1"/>
              </a:solidFill>
              <a:latin typeface="Arial"/>
              <a:ea typeface="Arial"/>
              <a:cs typeface="Arial"/>
              <a:sym typeface="Arial"/>
            </a:endParaRPr>
          </a:p>
        </p:txBody>
      </p:sp>
      <p:sp>
        <p:nvSpPr>
          <p:cNvPr id="1635" name="Google Shape;1635;p171"/>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636" name="Google Shape;1636;p171"/>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sp>
        <p:nvSpPr>
          <p:cNvPr id="1637" name="Google Shape;1637;p171"/>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638" name="Google Shape;1638;p171"/>
          <p:cNvPicPr preferRelativeResize="0"/>
          <p:nvPr/>
        </p:nvPicPr>
        <p:blipFill rotWithShape="1">
          <a:blip r:embed="rId3">
            <a:alphaModFix/>
          </a:blip>
          <a:srcRect b="0" l="0" r="0" t="0"/>
          <a:stretch/>
        </p:blipFill>
        <p:spPr>
          <a:xfrm>
            <a:off x="370699" y="1467295"/>
            <a:ext cx="490800" cy="435900"/>
          </a:xfrm>
          <a:prstGeom prst="rect">
            <a:avLst/>
          </a:prstGeom>
          <a:noFill/>
          <a:ln>
            <a:noFill/>
          </a:ln>
        </p:spPr>
      </p:pic>
      <p:pic>
        <p:nvPicPr>
          <p:cNvPr id="1639" name="Google Shape;1639;p171"/>
          <p:cNvPicPr preferRelativeResize="0"/>
          <p:nvPr/>
        </p:nvPicPr>
        <p:blipFill rotWithShape="1">
          <a:blip r:embed="rId4">
            <a:alphaModFix/>
          </a:blip>
          <a:srcRect b="0" l="0" r="0" t="0"/>
          <a:stretch/>
        </p:blipFill>
        <p:spPr>
          <a:xfrm>
            <a:off x="388919" y="1969567"/>
            <a:ext cx="442800" cy="411600"/>
          </a:xfrm>
          <a:prstGeom prst="rect">
            <a:avLst/>
          </a:prstGeom>
          <a:noFill/>
          <a:ln>
            <a:noFill/>
          </a:ln>
        </p:spPr>
      </p:pic>
      <p:pic>
        <p:nvPicPr>
          <p:cNvPr id="1640" name="Google Shape;1640;p171"/>
          <p:cNvPicPr preferRelativeResize="0"/>
          <p:nvPr/>
        </p:nvPicPr>
        <p:blipFill rotWithShape="1">
          <a:blip r:embed="rId5">
            <a:alphaModFix/>
          </a:blip>
          <a:srcRect b="0" l="0" r="0" t="0"/>
          <a:stretch/>
        </p:blipFill>
        <p:spPr>
          <a:xfrm>
            <a:off x="393659" y="3427574"/>
            <a:ext cx="436500" cy="411600"/>
          </a:xfrm>
          <a:prstGeom prst="rect">
            <a:avLst/>
          </a:prstGeom>
          <a:noFill/>
          <a:ln>
            <a:noFill/>
          </a:ln>
        </p:spPr>
      </p:pic>
      <p:pic>
        <p:nvPicPr>
          <p:cNvPr id="1641" name="Google Shape;1641;p171"/>
          <p:cNvPicPr preferRelativeResize="0"/>
          <p:nvPr/>
        </p:nvPicPr>
        <p:blipFill rotWithShape="1">
          <a:blip r:embed="rId6">
            <a:alphaModFix/>
          </a:blip>
          <a:srcRect b="0" l="0" r="0" t="0"/>
          <a:stretch/>
        </p:blipFill>
        <p:spPr>
          <a:xfrm>
            <a:off x="403927" y="4383308"/>
            <a:ext cx="424500" cy="411600"/>
          </a:xfrm>
          <a:prstGeom prst="rect">
            <a:avLst/>
          </a:prstGeom>
          <a:noFill/>
          <a:ln>
            <a:noFill/>
          </a:ln>
        </p:spPr>
      </p:pic>
      <p:pic>
        <p:nvPicPr>
          <p:cNvPr id="1642" name="Google Shape;1642;p171"/>
          <p:cNvPicPr preferRelativeResize="0"/>
          <p:nvPr/>
        </p:nvPicPr>
        <p:blipFill rotWithShape="1">
          <a:blip r:embed="rId7">
            <a:alphaModFix/>
          </a:blip>
          <a:srcRect b="0" l="0" r="0" t="0"/>
          <a:stretch/>
        </p:blipFill>
        <p:spPr>
          <a:xfrm>
            <a:off x="400137" y="3905441"/>
            <a:ext cx="421200" cy="411600"/>
          </a:xfrm>
          <a:prstGeom prst="rect">
            <a:avLst/>
          </a:prstGeom>
          <a:noFill/>
          <a:ln>
            <a:noFill/>
          </a:ln>
        </p:spPr>
      </p:pic>
      <p:sp>
        <p:nvSpPr>
          <p:cNvPr id="1643" name="Google Shape;1643;p171"/>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644" name="Google Shape;1644;p171"/>
          <p:cNvPicPr preferRelativeResize="0"/>
          <p:nvPr/>
        </p:nvPicPr>
        <p:blipFill rotWithShape="1">
          <a:blip r:embed="rId8">
            <a:alphaModFix/>
          </a:blip>
          <a:srcRect b="0" l="0" r="0" t="0"/>
          <a:stretch/>
        </p:blipFill>
        <p:spPr>
          <a:xfrm>
            <a:off x="387139" y="2447435"/>
            <a:ext cx="436800" cy="411600"/>
          </a:xfrm>
          <a:prstGeom prst="rect">
            <a:avLst/>
          </a:prstGeom>
          <a:noFill/>
          <a:ln>
            <a:noFill/>
          </a:ln>
        </p:spPr>
      </p:pic>
      <p:sp>
        <p:nvSpPr>
          <p:cNvPr id="1645" name="Google Shape;1645;p171"/>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646" name="Google Shape;1646;p171"/>
          <p:cNvPicPr preferRelativeResize="0"/>
          <p:nvPr/>
        </p:nvPicPr>
        <p:blipFill rotWithShape="1">
          <a:blip r:embed="rId9">
            <a:alphaModFix/>
          </a:blip>
          <a:srcRect b="33549" l="37735" r="53149" t="49581"/>
          <a:stretch/>
        </p:blipFill>
        <p:spPr>
          <a:xfrm>
            <a:off x="402325" y="2925302"/>
            <a:ext cx="419100" cy="435900"/>
          </a:xfrm>
          <a:prstGeom prst="rect">
            <a:avLst/>
          </a:prstGeom>
          <a:noFill/>
          <a:ln>
            <a:noFill/>
          </a:ln>
        </p:spPr>
      </p:pic>
      <p:sp>
        <p:nvSpPr>
          <p:cNvPr id="1647" name="Google Shape;1647;p171"/>
          <p:cNvSpPr/>
          <p:nvPr/>
        </p:nvSpPr>
        <p:spPr>
          <a:xfrm>
            <a:off x="401436" y="1449511"/>
            <a:ext cx="8325600" cy="23799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8" name="Google Shape;1648;p171"/>
          <p:cNvSpPr/>
          <p:nvPr/>
        </p:nvSpPr>
        <p:spPr>
          <a:xfrm>
            <a:off x="401415" y="4383308"/>
            <a:ext cx="8325600" cy="4116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9" name="Google Shape;1649;p171"/>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3" name="Shape 1653"/>
        <p:cNvGrpSpPr/>
        <p:nvPr/>
      </p:nvGrpSpPr>
      <p:grpSpPr>
        <a:xfrm>
          <a:off x="0" y="0"/>
          <a:ext cx="0" cy="0"/>
          <a:chOff x="0" y="0"/>
          <a:chExt cx="0" cy="0"/>
        </a:xfrm>
      </p:grpSpPr>
      <p:sp>
        <p:nvSpPr>
          <p:cNvPr id="1654" name="Google Shape;1654;p172"/>
          <p:cNvSpPr txBox="1"/>
          <p:nvPr/>
        </p:nvSpPr>
        <p:spPr>
          <a:xfrm>
            <a:off x="4130069" y="796838"/>
            <a:ext cx="4849200" cy="446100"/>
          </a:xfrm>
          <a:prstGeom prst="rect">
            <a:avLst/>
          </a:prstGeom>
          <a:noFill/>
          <a:ln cap="flat" cmpd="sng" w="9525">
            <a:solidFill>
              <a:srgbClr val="FF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Arial"/>
              <a:buNone/>
            </a:pPr>
            <a:r>
              <a:rPr b="1" i="0" lang="en" sz="1400" u="none" cap="none" strike="noStrike">
                <a:solidFill>
                  <a:srgbClr val="FF0000"/>
                </a:solidFill>
                <a:latin typeface="Arial"/>
                <a:ea typeface="Arial"/>
                <a:cs typeface="Arial"/>
                <a:sym typeface="Arial"/>
              </a:rPr>
              <a:t>Important notice</a:t>
            </a: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
              <a:buFont typeface="Arial"/>
              <a:buNone/>
            </a:pPr>
            <a:r>
              <a:rPr b="0" i="0" lang="en" sz="1000" u="none" cap="none" strike="noStrike">
                <a:solidFill>
                  <a:schemeClr val="dk1"/>
                </a:solidFill>
                <a:latin typeface="Arial"/>
                <a:ea typeface="Arial"/>
                <a:cs typeface="Arial"/>
                <a:sym typeface="Arial"/>
              </a:rPr>
              <a:t>Please always refer to </a:t>
            </a:r>
            <a:r>
              <a:rPr b="1" i="0" lang="en" sz="1000" u="sng" cap="none" strike="noStrike">
                <a:solidFill>
                  <a:schemeClr val="hlink"/>
                </a:solidFill>
                <a:latin typeface="Arial"/>
                <a:ea typeface="Arial"/>
                <a:cs typeface="Arial"/>
                <a:sym typeface="Arial"/>
                <a:hlinkClick r:id="rId3"/>
              </a:rPr>
              <a:t>Global Data</a:t>
            </a:r>
            <a:r>
              <a:rPr b="0" i="0" lang="en" sz="1000" u="none" cap="none" strike="noStrike">
                <a:solidFill>
                  <a:schemeClr val="dk1"/>
                </a:solidFill>
                <a:latin typeface="Arial"/>
                <a:ea typeface="Arial"/>
                <a:cs typeface="Arial"/>
                <a:sym typeface="Arial"/>
              </a:rPr>
              <a:t> for latest and most accurate schedule</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0000"/>
              </a:solidFill>
              <a:latin typeface="Arial"/>
              <a:ea typeface="Arial"/>
              <a:cs typeface="Arial"/>
              <a:sym typeface="Arial"/>
            </a:endParaRPr>
          </a:p>
        </p:txBody>
      </p:sp>
      <p:sp>
        <p:nvSpPr>
          <p:cNvPr id="1655" name="Google Shape;1655;p172"/>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656" name="Google Shape;1656;p172"/>
          <p:cNvSpPr/>
          <p:nvPr/>
        </p:nvSpPr>
        <p:spPr>
          <a:xfrm>
            <a:off x="42875" y="797400"/>
            <a:ext cx="23940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SCHEDULE</a:t>
            </a:r>
            <a:endParaRPr b="1" i="0" sz="1500" u="none" cap="none" strike="noStrike">
              <a:solidFill>
                <a:schemeClr val="accent2"/>
              </a:solidFill>
              <a:latin typeface="Arial"/>
              <a:ea typeface="Arial"/>
              <a:cs typeface="Arial"/>
              <a:sym typeface="Arial"/>
            </a:endParaRPr>
          </a:p>
        </p:txBody>
      </p:sp>
      <p:graphicFrame>
        <p:nvGraphicFramePr>
          <p:cNvPr id="1657" name="Google Shape;1657;p172"/>
          <p:cNvGraphicFramePr/>
          <p:nvPr/>
        </p:nvGraphicFramePr>
        <p:xfrm>
          <a:off x="839000" y="1444825"/>
          <a:ext cx="3000000" cy="3000000"/>
        </p:xfrm>
        <a:graphic>
          <a:graphicData uri="http://schemas.openxmlformats.org/drawingml/2006/table">
            <a:tbl>
              <a:tblPr>
                <a:noFill/>
                <a:tableStyleId>{F15D7C93-B970-4440-9FC9-9C1126726522}</a:tableStyleId>
              </a:tblPr>
              <a:tblGrid>
                <a:gridCol w="2421250"/>
                <a:gridCol w="2421250"/>
                <a:gridCol w="2421250"/>
              </a:tblGrid>
              <a:tr h="395525">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GEO</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Earliest OK2SHIP Date</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chemeClr val="lt1"/>
                          </a:solidFill>
                        </a:rPr>
                        <a:t>Earliest SA Date</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APAC - India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Jul/25</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Jul/25</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APAC - Indonesia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Aug/15</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Aug/15</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EM - Asia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chemeClr val="dk1"/>
                        </a:buClr>
                        <a:buSzPts val="1100"/>
                        <a:buFont typeface="Arial"/>
                        <a:buNone/>
                      </a:pPr>
                      <a:r>
                        <a:rPr lang="en" sz="800" u="none" cap="none" strike="noStrike">
                          <a:solidFill>
                            <a:schemeClr val="dk1"/>
                          </a:solidFill>
                        </a:rPr>
                        <a:t>Jul/13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solidFill>
                            <a:schemeClr val="dk1"/>
                          </a:solidFill>
                        </a:rPr>
                        <a:t>EM - MEA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solidFill>
                            <a:schemeClr val="dk1"/>
                          </a:solidFill>
                        </a:rPr>
                        <a:t>Jul/13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Jul/23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New WE</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July/13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LATAM - Brazil</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Jul/16</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chemeClr val="dk1"/>
                        </a:buClr>
                        <a:buSzPts val="1100"/>
                        <a:buFont typeface="Arial"/>
                        <a:buNone/>
                      </a:pPr>
                      <a:r>
                        <a:rPr lang="en" sz="800" u="none" cap="none" strike="noStrike">
                          <a:solidFill>
                            <a:schemeClr val="dk1"/>
                          </a:solidFill>
                        </a:rPr>
                        <a:t>Jul/16</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5525">
                <a:tc>
                  <a:txBody>
                    <a:bodyPr>
                      <a:noAutofit/>
                    </a:bodyPr>
                    <a:lstStyle/>
                    <a:p>
                      <a:pPr indent="0" lvl="0" marL="0" marR="0" rtl="0" algn="ctr">
                        <a:lnSpc>
                          <a:spcPct val="100000"/>
                        </a:lnSpc>
                        <a:spcBef>
                          <a:spcPts val="0"/>
                        </a:spcBef>
                        <a:spcAft>
                          <a:spcPts val="0"/>
                        </a:spcAft>
                        <a:buClr>
                          <a:srgbClr val="000000"/>
                        </a:buClr>
                        <a:buSzPts val="800"/>
                        <a:buFont typeface="Arial"/>
                        <a:buNone/>
                      </a:pPr>
                      <a:r>
                        <a:rPr lang="en" sz="800" u="none" cap="none" strike="noStrike"/>
                        <a:t>LATAM - RoLA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chemeClr val="dk1"/>
                        </a:buClr>
                        <a:buSzPts val="1100"/>
                        <a:buFont typeface="Arial"/>
                        <a:buNone/>
                      </a:pPr>
                      <a:r>
                        <a:rPr lang="en" sz="800" u="none" cap="none" strike="noStrike">
                          <a:solidFill>
                            <a:schemeClr val="dk1"/>
                          </a:solidFill>
                        </a:rPr>
                        <a:t>Jul/13</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solidFill>
                            <a:schemeClr val="dk1"/>
                          </a:solidFill>
                        </a:rPr>
                        <a:t>Jul/14</a:t>
                      </a:r>
                      <a:endParaRPr sz="800" u="none" cap="none" strike="noStrike">
                        <a:solidFill>
                          <a:schemeClr val="dk1"/>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transition spd="med">
    <p:fade thruBlk="1"/>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1" name="Shape 1661"/>
        <p:cNvGrpSpPr/>
        <p:nvPr/>
      </p:nvGrpSpPr>
      <p:grpSpPr>
        <a:xfrm>
          <a:off x="0" y="0"/>
          <a:ext cx="0" cy="0"/>
          <a:chOff x="0" y="0"/>
          <a:chExt cx="0" cy="0"/>
        </a:xfrm>
      </p:grpSpPr>
      <p:sp>
        <p:nvSpPr>
          <p:cNvPr id="1662" name="Google Shape;1662;p173"/>
          <p:cNvSpPr/>
          <p:nvPr/>
        </p:nvSpPr>
        <p:spPr>
          <a:xfrm>
            <a:off x="42875" y="797393"/>
            <a:ext cx="20457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PROJECT TRACKER</a:t>
            </a:r>
            <a:endParaRPr b="1" i="0" sz="1500" u="none" cap="none" strike="noStrike">
              <a:solidFill>
                <a:schemeClr val="accent2"/>
              </a:solidFill>
              <a:latin typeface="Arial"/>
              <a:ea typeface="Arial"/>
              <a:cs typeface="Arial"/>
              <a:sym typeface="Arial"/>
            </a:endParaRPr>
          </a:p>
        </p:txBody>
      </p:sp>
      <p:sp>
        <p:nvSpPr>
          <p:cNvPr id="1663" name="Google Shape;1663;p173"/>
          <p:cNvSpPr txBox="1"/>
          <p:nvPr/>
        </p:nvSpPr>
        <p:spPr>
          <a:xfrm>
            <a:off x="4170675" y="838275"/>
            <a:ext cx="4760400" cy="300300"/>
          </a:xfrm>
          <a:prstGeom prst="rect">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Marketing core-team </a:t>
            </a:r>
            <a:r>
              <a:rPr b="0" i="0" lang="en" sz="1400" u="sng" cap="none" strike="noStrike">
                <a:solidFill>
                  <a:schemeClr val="hlink"/>
                </a:solidFill>
                <a:latin typeface="Arial"/>
                <a:ea typeface="Arial"/>
                <a:cs typeface="Arial"/>
                <a:sym typeface="Arial"/>
                <a:hlinkClick r:id="rId3"/>
              </a:rPr>
              <a:t>meeting doc </a:t>
            </a:r>
            <a:r>
              <a:rPr b="0" i="0" lang="en" sz="1400" u="none" cap="none" strike="noStrike">
                <a:solidFill>
                  <a:srgbClr val="000000"/>
                </a:solidFill>
                <a:latin typeface="Arial"/>
                <a:ea typeface="Arial"/>
                <a:cs typeface="Arial"/>
                <a:sym typeface="Arial"/>
              </a:rPr>
              <a:t>to track latest updates!</a:t>
            </a:r>
            <a:endParaRPr b="0" i="0" sz="1400" u="none" cap="none" strike="noStrike">
              <a:solidFill>
                <a:srgbClr val="000000"/>
              </a:solidFill>
              <a:latin typeface="Arial"/>
              <a:ea typeface="Arial"/>
              <a:cs typeface="Arial"/>
              <a:sym typeface="Arial"/>
            </a:endParaRPr>
          </a:p>
        </p:txBody>
      </p:sp>
      <p:graphicFrame>
        <p:nvGraphicFramePr>
          <p:cNvPr id="1664" name="Google Shape;1664;p173"/>
          <p:cNvGraphicFramePr/>
          <p:nvPr/>
        </p:nvGraphicFramePr>
        <p:xfrm>
          <a:off x="162750" y="1511875"/>
          <a:ext cx="3000000" cy="3000000"/>
        </p:xfrm>
        <a:graphic>
          <a:graphicData uri="http://schemas.openxmlformats.org/drawingml/2006/table">
            <a:tbl>
              <a:tblPr>
                <a:noFill/>
                <a:tableStyleId>{F15D7C93-B970-4440-9FC9-9C1126726522}</a:tableStyleId>
              </a:tblPr>
              <a:tblGrid>
                <a:gridCol w="636225"/>
                <a:gridCol w="636225"/>
                <a:gridCol w="636225"/>
                <a:gridCol w="636225"/>
                <a:gridCol w="636225"/>
                <a:gridCol w="636225"/>
                <a:gridCol w="636225"/>
                <a:gridCol w="636225"/>
                <a:gridCol w="636225"/>
                <a:gridCol w="720550"/>
                <a:gridCol w="551900"/>
                <a:gridCol w="703675"/>
                <a:gridCol w="568775"/>
                <a:gridCol w="636225"/>
              </a:tblGrid>
              <a:tr h="814750">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Product</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Global Program Manager</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Product Marketing Lead</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DPL/Product Mgr.</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Supply Chain NPI PM</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China Packaging Lead</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CXD Designer</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CXD UIUX PM (Wallpaper)</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chemeClr val="dk1"/>
                        </a:buClr>
                        <a:buSzPts val="1100"/>
                        <a:buFont typeface="Arial"/>
                        <a:buNone/>
                      </a:pPr>
                      <a:r>
                        <a:rPr b="1" lang="en" sz="800" u="none" cap="none" strike="noStrike">
                          <a:solidFill>
                            <a:srgbClr val="FFFFFF"/>
                          </a:solidFill>
                        </a:rPr>
                        <a:t>UG/GSG Lead for English version</a:t>
                      </a:r>
                      <a:endParaRPr b="1" sz="800" u="none" cap="none" strike="noStrike">
                        <a:solidFill>
                          <a:srgbClr val="FFFFFF"/>
                        </a:solidFill>
                      </a:endParaRPr>
                    </a:p>
                    <a:p>
                      <a:pPr indent="0" lvl="0" marL="0" marR="0" rtl="0" algn="ctr">
                        <a:lnSpc>
                          <a:spcPct val="100000"/>
                        </a:lnSpc>
                        <a:spcBef>
                          <a:spcPts val="0"/>
                        </a:spcBef>
                        <a:spcAft>
                          <a:spcPts val="0"/>
                        </a:spcAft>
                        <a:buClr>
                          <a:srgbClr val="000000"/>
                        </a:buClr>
                        <a:buSzPts val="800"/>
                        <a:buFont typeface="Arial"/>
                        <a:buNone/>
                      </a:pPr>
                      <a:r>
                        <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UG/QSG/legal Guide localiazation</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Training</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Brand Management</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Moto Web</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b="1" lang="en" sz="800" u="none" cap="none" strike="noStrike">
                          <a:solidFill>
                            <a:srgbClr val="FFFFFF"/>
                          </a:solidFill>
                        </a:rPr>
                        <a:t>Mock units</a:t>
                      </a:r>
                      <a:endParaRPr b="1" sz="800" u="none" cap="none" strike="noStrike">
                        <a:solidFill>
                          <a:srgbClr val="FFFFFF"/>
                        </a:solidFill>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814750">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solidFill>
                            <a:srgbClr val="FFFFFF"/>
                          </a:solidFill>
                        </a:rPr>
                        <a:t>Golf Lite</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6"/>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solidFill>
                            <a:schemeClr val="hlink"/>
                          </a:solidFill>
                          <a:uFill>
                            <a:noFill/>
                          </a:uFill>
                          <a:hlinkClick r:id="rId4"/>
                        </a:rPr>
                        <a:t>Binb Jiang &lt;jiangbinb@lenovo.com&gt;</a:t>
                      </a:r>
                      <a:endParaRPr sz="800" u="none" cap="none" strike="noStrike">
                        <a:solidFill>
                          <a:schemeClr val="hlink"/>
                        </a:solidFill>
                        <a:uFill>
                          <a:noFill/>
                        </a:uFill>
                        <a:hlinkClick r:id="rId5"/>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solidFill>
                            <a:schemeClr val="hlink"/>
                          </a:solidFill>
                          <a:uFill>
                            <a:noFill/>
                          </a:uFill>
                          <a:hlinkClick r:id="rId6"/>
                        </a:rPr>
                        <a:t>Meng1 Hao &lt;haomeng1@lenovo.com&gt;</a:t>
                      </a:r>
                      <a:endParaRPr sz="800" u="none" cap="none" strike="noStrike">
                        <a:solidFill>
                          <a:schemeClr val="hlink"/>
                        </a:solidFill>
                        <a:uFill>
                          <a:noFill/>
                        </a:uFill>
                        <a:hlinkClick r:id="rId7"/>
                      </a:endParaRPr>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1100"/>
                        <a:buFont typeface="Arial"/>
                        <a:buNone/>
                      </a:pPr>
                      <a:r>
                        <a:rPr lang="en" sz="800" u="none" cap="none" strike="noStrike"/>
                        <a:t>Yanzhao Zhang &lt;zhang10y@motorola.com&gt;</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Huoyan HY1 Hong &lt;honghy1@lenovo.com&gt;</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Tim BZ1 Ke &lt;kebz2@lenovo.com&gt;</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Jun1 Wu &lt;wujun1@lenovo.com&gt;</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Susan J Wu</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Elinor Gao</a:t>
                      </a:r>
                      <a:endParaRPr sz="800" u="none" cap="none" strike="noStrike"/>
                    </a:p>
                    <a:p>
                      <a:pPr indent="0" lvl="0" marL="0" marR="0" rtl="0" algn="ctr">
                        <a:lnSpc>
                          <a:spcPct val="115000"/>
                        </a:lnSpc>
                        <a:spcBef>
                          <a:spcPts val="0"/>
                        </a:spcBef>
                        <a:spcAft>
                          <a:spcPts val="0"/>
                        </a:spcAft>
                        <a:buClr>
                          <a:srgbClr val="000000"/>
                        </a:buClr>
                        <a:buSzPts val="800"/>
                        <a:buFont typeface="Arial"/>
                        <a:buNone/>
                      </a:pPr>
                      <a:r>
                        <a:rPr lang="en" sz="800" u="none" cap="none" strike="noStrike"/>
                        <a:t>&lt;gaoyy5@lenovo.com&gt;</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Guilherme Saba</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Delphine Girard Kerrison</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Amrita Sebastian</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Jayme C.</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c>
                  <a:txBody>
                    <a:bodyPr>
                      <a:noAutofit/>
                    </a:bodyPr>
                    <a:lstStyle/>
                    <a:p>
                      <a:pPr indent="0" lvl="0" marL="0" marR="0" rtl="0" algn="ctr">
                        <a:lnSpc>
                          <a:spcPct val="115000"/>
                        </a:lnSpc>
                        <a:spcBef>
                          <a:spcPts val="0"/>
                        </a:spcBef>
                        <a:spcAft>
                          <a:spcPts val="0"/>
                        </a:spcAft>
                        <a:buClr>
                          <a:srgbClr val="000000"/>
                        </a:buClr>
                        <a:buSzPts val="800"/>
                        <a:buFont typeface="Arial"/>
                        <a:buNone/>
                      </a:pPr>
                      <a:r>
                        <a:rPr lang="en" sz="800" u="none" cap="none" strike="noStrike"/>
                        <a:t>Bob Lindgren</a:t>
                      </a:r>
                      <a:endParaRPr sz="800" u="none" cap="none" strike="noStrike"/>
                    </a:p>
                  </a:txBody>
                  <a:tcPr marT="91425" marB="91425" marR="28575" marL="285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9CB9C"/>
                    </a:solidFill>
                  </a:tcPr>
                </a:tc>
              </a:tr>
            </a:tbl>
          </a:graphicData>
        </a:graphic>
      </p:graphicFrame>
      <p:sp>
        <p:nvSpPr>
          <p:cNvPr id="1665" name="Google Shape;1665;p173"/>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9" name="Shape 1669"/>
        <p:cNvGrpSpPr/>
        <p:nvPr/>
      </p:nvGrpSpPr>
      <p:grpSpPr>
        <a:xfrm>
          <a:off x="0" y="0"/>
          <a:ext cx="0" cy="0"/>
          <a:chOff x="0" y="0"/>
          <a:chExt cx="0" cy="0"/>
        </a:xfrm>
      </p:grpSpPr>
      <p:sp>
        <p:nvSpPr>
          <p:cNvPr id="1670" name="Google Shape;1670;p174"/>
          <p:cNvSpPr/>
          <p:nvPr/>
        </p:nvSpPr>
        <p:spPr>
          <a:xfrm>
            <a:off x="919058" y="3900576"/>
            <a:ext cx="7799700" cy="411600"/>
          </a:xfrm>
          <a:prstGeom prst="rect">
            <a:avLst/>
          </a:pr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WHEN &amp; WHERE </a:t>
            </a:r>
            <a:r>
              <a:rPr b="0" i="0" lang="en" sz="1500" u="none" cap="none" strike="noStrike">
                <a:solidFill>
                  <a:schemeClr val="lt1"/>
                </a:solidFill>
                <a:latin typeface="Arial"/>
                <a:ea typeface="Arial"/>
                <a:cs typeface="Arial"/>
                <a:sym typeface="Arial"/>
              </a:rPr>
              <a:t>SA timeline, regional SKUs &amp; project tracker </a:t>
            </a:r>
            <a:endParaRPr b="0" i="0" sz="1500" u="none" cap="none" strike="noStrike">
              <a:solidFill>
                <a:schemeClr val="lt1"/>
              </a:solidFill>
              <a:latin typeface="Arial"/>
              <a:ea typeface="Arial"/>
              <a:cs typeface="Arial"/>
              <a:sym typeface="Arial"/>
            </a:endParaRPr>
          </a:p>
        </p:txBody>
      </p:sp>
      <p:pic>
        <p:nvPicPr>
          <p:cNvPr id="1671" name="Google Shape;1671;p174"/>
          <p:cNvPicPr preferRelativeResize="0"/>
          <p:nvPr/>
        </p:nvPicPr>
        <p:blipFill rotWithShape="1">
          <a:blip r:embed="rId3">
            <a:alphaModFix/>
          </a:blip>
          <a:srcRect b="0" l="0" r="0" t="0"/>
          <a:stretch/>
        </p:blipFill>
        <p:spPr>
          <a:xfrm>
            <a:off x="400137" y="3905441"/>
            <a:ext cx="421200" cy="411600"/>
          </a:xfrm>
          <a:prstGeom prst="rect">
            <a:avLst/>
          </a:prstGeom>
          <a:noFill/>
          <a:ln>
            <a:noFill/>
          </a:ln>
        </p:spPr>
      </p:pic>
      <p:sp>
        <p:nvSpPr>
          <p:cNvPr id="1672" name="Google Shape;1672;p174"/>
          <p:cNvSpPr/>
          <p:nvPr/>
        </p:nvSpPr>
        <p:spPr>
          <a:xfrm>
            <a:off x="919057" y="1462519"/>
            <a:ext cx="7799700" cy="435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Arial"/>
                <a:ea typeface="Arial"/>
                <a:cs typeface="Arial"/>
                <a:sym typeface="Arial"/>
              </a:rPr>
              <a:t>moto</a:t>
            </a:r>
            <a:r>
              <a:rPr b="1" i="0" lang="en" sz="2100" u="none" cap="none" strike="noStrike">
                <a:solidFill>
                  <a:schemeClr val="lt1"/>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new branding &amp; products</a:t>
            </a:r>
            <a:endParaRPr b="0" i="0" sz="1800" u="none" cap="none" strike="noStrike">
              <a:solidFill>
                <a:schemeClr val="lt1"/>
              </a:solidFill>
              <a:latin typeface="Arial"/>
              <a:ea typeface="Arial"/>
              <a:cs typeface="Arial"/>
              <a:sym typeface="Arial"/>
            </a:endParaRPr>
          </a:p>
        </p:txBody>
      </p:sp>
      <p:sp>
        <p:nvSpPr>
          <p:cNvPr id="1673" name="Google Shape;1673;p174"/>
          <p:cNvSpPr/>
          <p:nvPr/>
        </p:nvSpPr>
        <p:spPr>
          <a:xfrm>
            <a:off x="919057" y="4383308"/>
            <a:ext cx="7799700" cy="4116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HOW </a:t>
            </a:r>
            <a:r>
              <a:rPr b="0" i="0" lang="en" sz="1500" u="none" cap="none" strike="noStrike">
                <a:solidFill>
                  <a:schemeClr val="lt1"/>
                </a:solidFill>
                <a:latin typeface="Arial"/>
                <a:ea typeface="Arial"/>
                <a:cs typeface="Arial"/>
                <a:sym typeface="Arial"/>
              </a:rPr>
              <a:t>demo script &amp; spec card</a:t>
            </a:r>
            <a:endParaRPr b="0" i="0" sz="1500" u="none" cap="none" strike="noStrike">
              <a:solidFill>
                <a:schemeClr val="lt1"/>
              </a:solidFill>
              <a:latin typeface="Arial"/>
              <a:ea typeface="Arial"/>
              <a:cs typeface="Arial"/>
              <a:sym typeface="Arial"/>
            </a:endParaRPr>
          </a:p>
        </p:txBody>
      </p:sp>
      <p:sp>
        <p:nvSpPr>
          <p:cNvPr id="1674" name="Google Shape;1674;p174"/>
          <p:cNvSpPr/>
          <p:nvPr/>
        </p:nvSpPr>
        <p:spPr>
          <a:xfrm>
            <a:off x="919058" y="1969653"/>
            <a:ext cx="7799700" cy="411600"/>
          </a:xfrm>
          <a:prstGeom prst="rect">
            <a:avLst/>
          </a:prstGeom>
          <a:solidFill>
            <a:srgbClr val="1F69B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FFFFFF"/>
                </a:solidFill>
                <a:latin typeface="Arial"/>
                <a:ea typeface="Arial"/>
                <a:cs typeface="Arial"/>
                <a:sym typeface="Arial"/>
              </a:rPr>
              <a:t>WHAT</a:t>
            </a:r>
            <a:r>
              <a:rPr b="0" i="0" lang="en" sz="2100" u="none" cap="none" strike="noStrike">
                <a:solidFill>
                  <a:srgbClr val="FFFFFF"/>
                </a:solidFill>
                <a:latin typeface="Arial"/>
                <a:ea typeface="Arial"/>
                <a:cs typeface="Arial"/>
                <a:sym typeface="Arial"/>
              </a:rPr>
              <a:t> </a:t>
            </a:r>
            <a:r>
              <a:rPr b="0" i="0" lang="en" sz="1500" u="none" cap="none" strike="noStrike">
                <a:solidFill>
                  <a:srgbClr val="FFFFFF"/>
                </a:solidFill>
                <a:latin typeface="Arial"/>
                <a:ea typeface="Arial"/>
                <a:cs typeface="Arial"/>
                <a:sym typeface="Arial"/>
              </a:rPr>
              <a:t>product design, naming, positioning, summary, KSPs, specs &amp; software</a:t>
            </a:r>
            <a:endParaRPr b="0" i="0" sz="1500" u="none" cap="none" strike="noStrike">
              <a:solidFill>
                <a:srgbClr val="FFFFFF"/>
              </a:solidFill>
              <a:latin typeface="Arial"/>
              <a:ea typeface="Arial"/>
              <a:cs typeface="Arial"/>
              <a:sym typeface="Arial"/>
            </a:endParaRPr>
          </a:p>
        </p:txBody>
      </p:sp>
      <p:sp>
        <p:nvSpPr>
          <p:cNvPr id="1675" name="Google Shape;1675;p174"/>
          <p:cNvSpPr/>
          <p:nvPr/>
        </p:nvSpPr>
        <p:spPr>
          <a:xfrm>
            <a:off x="919058" y="3417845"/>
            <a:ext cx="77997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WHO </a:t>
            </a:r>
            <a:r>
              <a:rPr b="0" i="0" lang="en" sz="1500" u="none" cap="none" strike="noStrike">
                <a:solidFill>
                  <a:schemeClr val="lt1"/>
                </a:solidFill>
                <a:latin typeface="Arial"/>
                <a:ea typeface="Arial"/>
                <a:cs typeface="Arial"/>
                <a:sym typeface="Arial"/>
              </a:rPr>
              <a:t>competitive landscape &amp; target audience</a:t>
            </a:r>
            <a:endParaRPr b="0" i="0" sz="1500" u="none" cap="none" strike="noStrike">
              <a:solidFill>
                <a:schemeClr val="lt1"/>
              </a:solidFill>
              <a:latin typeface="Arial"/>
              <a:ea typeface="Arial"/>
              <a:cs typeface="Arial"/>
              <a:sym typeface="Arial"/>
            </a:endParaRPr>
          </a:p>
        </p:txBody>
      </p:sp>
      <p:pic>
        <p:nvPicPr>
          <p:cNvPr id="1676" name="Google Shape;1676;p174"/>
          <p:cNvPicPr preferRelativeResize="0"/>
          <p:nvPr/>
        </p:nvPicPr>
        <p:blipFill rotWithShape="1">
          <a:blip r:embed="rId4">
            <a:alphaModFix/>
          </a:blip>
          <a:srcRect b="0" l="0" r="0" t="0"/>
          <a:stretch/>
        </p:blipFill>
        <p:spPr>
          <a:xfrm>
            <a:off x="370699" y="1467295"/>
            <a:ext cx="490800" cy="435900"/>
          </a:xfrm>
          <a:prstGeom prst="rect">
            <a:avLst/>
          </a:prstGeom>
          <a:noFill/>
          <a:ln>
            <a:noFill/>
          </a:ln>
        </p:spPr>
      </p:pic>
      <p:pic>
        <p:nvPicPr>
          <p:cNvPr id="1677" name="Google Shape;1677;p174"/>
          <p:cNvPicPr preferRelativeResize="0"/>
          <p:nvPr/>
        </p:nvPicPr>
        <p:blipFill rotWithShape="1">
          <a:blip r:embed="rId5">
            <a:alphaModFix/>
          </a:blip>
          <a:srcRect b="0" l="0" r="0" t="0"/>
          <a:stretch/>
        </p:blipFill>
        <p:spPr>
          <a:xfrm>
            <a:off x="388919" y="1969567"/>
            <a:ext cx="442800" cy="411600"/>
          </a:xfrm>
          <a:prstGeom prst="rect">
            <a:avLst/>
          </a:prstGeom>
          <a:noFill/>
          <a:ln>
            <a:noFill/>
          </a:ln>
        </p:spPr>
      </p:pic>
      <p:pic>
        <p:nvPicPr>
          <p:cNvPr id="1678" name="Google Shape;1678;p174"/>
          <p:cNvPicPr preferRelativeResize="0"/>
          <p:nvPr/>
        </p:nvPicPr>
        <p:blipFill rotWithShape="1">
          <a:blip r:embed="rId6">
            <a:alphaModFix/>
          </a:blip>
          <a:srcRect b="0" l="0" r="0" t="0"/>
          <a:stretch/>
        </p:blipFill>
        <p:spPr>
          <a:xfrm>
            <a:off x="393659" y="3427574"/>
            <a:ext cx="436500" cy="411600"/>
          </a:xfrm>
          <a:prstGeom prst="rect">
            <a:avLst/>
          </a:prstGeom>
          <a:noFill/>
          <a:ln>
            <a:noFill/>
          </a:ln>
        </p:spPr>
      </p:pic>
      <p:pic>
        <p:nvPicPr>
          <p:cNvPr id="1679" name="Google Shape;1679;p174"/>
          <p:cNvPicPr preferRelativeResize="0"/>
          <p:nvPr/>
        </p:nvPicPr>
        <p:blipFill rotWithShape="1">
          <a:blip r:embed="rId7">
            <a:alphaModFix/>
          </a:blip>
          <a:srcRect b="0" l="0" r="0" t="0"/>
          <a:stretch/>
        </p:blipFill>
        <p:spPr>
          <a:xfrm>
            <a:off x="403927" y="4383308"/>
            <a:ext cx="424500" cy="411600"/>
          </a:xfrm>
          <a:prstGeom prst="rect">
            <a:avLst/>
          </a:prstGeom>
          <a:noFill/>
          <a:ln>
            <a:noFill/>
          </a:ln>
        </p:spPr>
      </p:pic>
      <p:sp>
        <p:nvSpPr>
          <p:cNvPr id="1680" name="Google Shape;1680;p174"/>
          <p:cNvSpPr/>
          <p:nvPr/>
        </p:nvSpPr>
        <p:spPr>
          <a:xfrm>
            <a:off x="919058" y="2452384"/>
            <a:ext cx="7799700" cy="411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WHAT</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wallpaper, packaging, clings &amp; accessories</a:t>
            </a:r>
            <a:endParaRPr b="0" i="0" sz="1800" u="none" cap="none" strike="noStrike">
              <a:solidFill>
                <a:schemeClr val="lt1"/>
              </a:solidFill>
              <a:latin typeface="Arial"/>
              <a:ea typeface="Arial"/>
              <a:cs typeface="Arial"/>
              <a:sym typeface="Arial"/>
            </a:endParaRPr>
          </a:p>
        </p:txBody>
      </p:sp>
      <p:pic>
        <p:nvPicPr>
          <p:cNvPr id="1681" name="Google Shape;1681;p174"/>
          <p:cNvPicPr preferRelativeResize="0"/>
          <p:nvPr/>
        </p:nvPicPr>
        <p:blipFill rotWithShape="1">
          <a:blip r:embed="rId8">
            <a:alphaModFix/>
          </a:blip>
          <a:srcRect b="0" l="0" r="0" t="0"/>
          <a:stretch/>
        </p:blipFill>
        <p:spPr>
          <a:xfrm>
            <a:off x="387139" y="2447435"/>
            <a:ext cx="436800" cy="411600"/>
          </a:xfrm>
          <a:prstGeom prst="rect">
            <a:avLst/>
          </a:prstGeom>
          <a:noFill/>
          <a:ln>
            <a:noFill/>
          </a:ln>
        </p:spPr>
      </p:pic>
      <p:sp>
        <p:nvSpPr>
          <p:cNvPr id="1682" name="Google Shape;1682;p174"/>
          <p:cNvSpPr/>
          <p:nvPr/>
        </p:nvSpPr>
        <p:spPr>
          <a:xfrm>
            <a:off x="919058" y="2935114"/>
            <a:ext cx="7799700" cy="411600"/>
          </a:xfrm>
          <a:prstGeom prst="rect">
            <a:avLst/>
          </a:prstGeom>
          <a:solidFill>
            <a:schemeClr val="dk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WHY</a:t>
            </a:r>
            <a:r>
              <a:rPr b="0" i="0" lang="en" sz="2400" u="none" cap="none" strike="noStrike">
                <a:solidFill>
                  <a:srgbClr val="262626"/>
                </a:solidFill>
                <a:latin typeface="Arial"/>
                <a:ea typeface="Arial"/>
                <a:cs typeface="Arial"/>
                <a:sym typeface="Arial"/>
              </a:rPr>
              <a:t> </a:t>
            </a:r>
            <a:r>
              <a:rPr b="0" i="0" lang="en" sz="1500" u="none" cap="none" strike="noStrike">
                <a:solidFill>
                  <a:schemeClr val="lt1"/>
                </a:solidFill>
                <a:latin typeface="Arial"/>
                <a:ea typeface="Arial"/>
                <a:cs typeface="Arial"/>
                <a:sym typeface="Arial"/>
              </a:rPr>
              <a:t>KSP research</a:t>
            </a:r>
            <a:endParaRPr b="0" i="0" sz="1500" u="none" cap="none" strike="noStrike">
              <a:solidFill>
                <a:schemeClr val="lt1"/>
              </a:solidFill>
              <a:latin typeface="Arial"/>
              <a:ea typeface="Arial"/>
              <a:cs typeface="Arial"/>
              <a:sym typeface="Arial"/>
            </a:endParaRPr>
          </a:p>
        </p:txBody>
      </p:sp>
      <p:pic>
        <p:nvPicPr>
          <p:cNvPr id="1683" name="Google Shape;1683;p174"/>
          <p:cNvPicPr preferRelativeResize="0"/>
          <p:nvPr/>
        </p:nvPicPr>
        <p:blipFill rotWithShape="1">
          <a:blip r:embed="rId9">
            <a:alphaModFix/>
          </a:blip>
          <a:srcRect b="33549" l="37735" r="53149" t="49581"/>
          <a:stretch/>
        </p:blipFill>
        <p:spPr>
          <a:xfrm>
            <a:off x="402325" y="2925302"/>
            <a:ext cx="419100" cy="435900"/>
          </a:xfrm>
          <a:prstGeom prst="rect">
            <a:avLst/>
          </a:prstGeom>
          <a:noFill/>
          <a:ln>
            <a:noFill/>
          </a:ln>
        </p:spPr>
      </p:pic>
      <p:sp>
        <p:nvSpPr>
          <p:cNvPr id="1684" name="Google Shape;1684;p174"/>
          <p:cNvSpPr/>
          <p:nvPr/>
        </p:nvSpPr>
        <p:spPr>
          <a:xfrm>
            <a:off x="409210" y="1462523"/>
            <a:ext cx="8325600" cy="2853000"/>
          </a:xfrm>
          <a:prstGeom prst="rect">
            <a:avLst/>
          </a:prstGeom>
          <a:solidFill>
            <a:srgbClr val="FFFFFF">
              <a:alpha val="89411"/>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85" name="Google Shape;1685;p174"/>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9" name="Shape 1689"/>
        <p:cNvGrpSpPr/>
        <p:nvPr/>
      </p:nvGrpSpPr>
      <p:grpSpPr>
        <a:xfrm>
          <a:off x="0" y="0"/>
          <a:ext cx="0" cy="0"/>
          <a:chOff x="0" y="0"/>
          <a:chExt cx="0" cy="0"/>
        </a:xfrm>
      </p:grpSpPr>
      <p:sp>
        <p:nvSpPr>
          <p:cNvPr id="1690" name="Google Shape;1690;p175"/>
          <p:cNvSpPr/>
          <p:nvPr/>
        </p:nvSpPr>
        <p:spPr>
          <a:xfrm>
            <a:off x="140191" y="796842"/>
            <a:ext cx="4131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DEMO SCRIPT</a:t>
            </a:r>
            <a:endParaRPr b="1" i="0" sz="1500" u="none" cap="none" strike="noStrike">
              <a:solidFill>
                <a:schemeClr val="accent2"/>
              </a:solidFill>
              <a:latin typeface="Arial"/>
              <a:ea typeface="Arial"/>
              <a:cs typeface="Arial"/>
              <a:sym typeface="Arial"/>
            </a:endParaRPr>
          </a:p>
        </p:txBody>
      </p:sp>
      <p:sp>
        <p:nvSpPr>
          <p:cNvPr id="1691" name="Google Shape;1691;p175"/>
          <p:cNvSpPr/>
          <p:nvPr/>
        </p:nvSpPr>
        <p:spPr>
          <a:xfrm>
            <a:off x="2636523" y="768550"/>
            <a:ext cx="6128700" cy="274200"/>
          </a:xfrm>
          <a:prstGeom prst="rect">
            <a:avLst/>
          </a:prstGeom>
          <a:solidFill>
            <a:schemeClr val="accent2"/>
          </a:solidFill>
          <a:ln cap="flat" cmpd="sng" w="9525">
            <a:solidFill>
              <a:srgbClr val="3F3F3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Demo Pointers</a:t>
            </a:r>
            <a:endParaRPr b="0" i="0" sz="1400" u="none" cap="none" strike="noStrike">
              <a:solidFill>
                <a:schemeClr val="lt1"/>
              </a:solidFill>
              <a:latin typeface="Arial"/>
              <a:ea typeface="Arial"/>
              <a:cs typeface="Arial"/>
              <a:sym typeface="Arial"/>
            </a:endParaRPr>
          </a:p>
        </p:txBody>
      </p:sp>
      <p:sp>
        <p:nvSpPr>
          <p:cNvPr id="1692" name="Google Shape;1692;p175"/>
          <p:cNvSpPr/>
          <p:nvPr/>
        </p:nvSpPr>
        <p:spPr>
          <a:xfrm>
            <a:off x="83459" y="1063122"/>
            <a:ext cx="2493300" cy="1996500"/>
          </a:xfrm>
          <a:prstGeom prst="rect">
            <a:avLst/>
          </a:prstGeom>
          <a:no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Basic Checklist</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The unit is not physically damaged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The OS is functioning smoothly</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Battery is fully charged</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‘Must Have’ Content/Accessory Checklist</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Wallpaper</a:t>
            </a:r>
            <a:endParaRPr b="1" i="0" sz="800" u="none" cap="none" strike="noStrike">
              <a:solidFill>
                <a:schemeClr val="accent1"/>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Image gallery</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ePOS</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Optional Content</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chemeClr val="dk1"/>
              </a:buClr>
              <a:buSzPts val="800"/>
              <a:buFont typeface="Noto Sans Symbols"/>
              <a:buChar char="✓"/>
            </a:pPr>
            <a:r>
              <a:rPr b="0" i="0" lang="en" sz="800" u="none" cap="none" strike="noStrike">
                <a:solidFill>
                  <a:schemeClr val="dk1"/>
                </a:solidFill>
                <a:latin typeface="Arial"/>
                <a:ea typeface="Arial"/>
                <a:cs typeface="Arial"/>
                <a:sym typeface="Arial"/>
              </a:rPr>
              <a:t>Videos if any</a:t>
            </a:r>
            <a:endParaRPr b="0" i="0" sz="1100" u="none" cap="none" strike="noStrike">
              <a:solidFill>
                <a:srgbClr val="000000"/>
              </a:solidFill>
              <a:latin typeface="Arial"/>
              <a:ea typeface="Arial"/>
              <a:cs typeface="Arial"/>
              <a:sym typeface="Arial"/>
            </a:endParaRPr>
          </a:p>
        </p:txBody>
      </p:sp>
      <p:sp>
        <p:nvSpPr>
          <p:cNvPr id="1693" name="Google Shape;1693;p175"/>
          <p:cNvSpPr/>
          <p:nvPr/>
        </p:nvSpPr>
        <p:spPr>
          <a:xfrm>
            <a:off x="83458" y="3098096"/>
            <a:ext cx="2493300" cy="225000"/>
          </a:xfrm>
          <a:prstGeom prst="rect">
            <a:avLst/>
          </a:prstGeom>
          <a:solidFill>
            <a:srgbClr val="3F3F3F"/>
          </a:solidFill>
          <a:ln cap="flat" cmpd="sng" w="9525">
            <a:solidFill>
              <a:srgbClr val="3F3F3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lt1"/>
                </a:solidFill>
                <a:latin typeface="Arial"/>
                <a:ea typeface="Arial"/>
                <a:cs typeface="Arial"/>
                <a:sym typeface="Arial"/>
              </a:rPr>
              <a:t>Download &amp; Storage Guidance</a:t>
            </a:r>
            <a:endParaRPr b="0" i="0" sz="900" u="none" cap="none" strike="noStrike">
              <a:solidFill>
                <a:schemeClr val="lt1"/>
              </a:solidFill>
              <a:latin typeface="Arial"/>
              <a:ea typeface="Arial"/>
              <a:cs typeface="Arial"/>
              <a:sym typeface="Arial"/>
            </a:endParaRPr>
          </a:p>
        </p:txBody>
      </p:sp>
      <p:sp>
        <p:nvSpPr>
          <p:cNvPr id="1694" name="Google Shape;1694;p175"/>
          <p:cNvSpPr/>
          <p:nvPr/>
        </p:nvSpPr>
        <p:spPr>
          <a:xfrm>
            <a:off x="83458" y="3345816"/>
            <a:ext cx="2493300" cy="15951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Step 1</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Download relevant assets(when ready)and store it in a clearly marked folder in your computer</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Step 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Connect the demo unit to your computer via USB cable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Arial"/>
                <a:ea typeface="Arial"/>
                <a:cs typeface="Arial"/>
                <a:sym typeface="Arial"/>
              </a:rPr>
              <a:t>Step 3</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Arial"/>
                <a:ea typeface="Arial"/>
                <a:cs typeface="Arial"/>
                <a:sym typeface="Arial"/>
              </a:rPr>
              <a:t>Drag the folder from your computer and drop it in your phone and store folder on the desktop</a:t>
            </a:r>
            <a:endParaRPr b="0" i="0" sz="800" u="none" cap="none" strike="noStrike">
              <a:solidFill>
                <a:schemeClr val="dk1"/>
              </a:solidFill>
              <a:latin typeface="Arial"/>
              <a:ea typeface="Arial"/>
              <a:cs typeface="Arial"/>
              <a:sym typeface="Arial"/>
            </a:endParaRPr>
          </a:p>
        </p:txBody>
      </p:sp>
      <p:graphicFrame>
        <p:nvGraphicFramePr>
          <p:cNvPr id="1695" name="Google Shape;1695;p175"/>
          <p:cNvGraphicFramePr/>
          <p:nvPr/>
        </p:nvGraphicFramePr>
        <p:xfrm>
          <a:off x="2624513" y="1063122"/>
          <a:ext cx="3000000" cy="3000000"/>
        </p:xfrm>
        <a:graphic>
          <a:graphicData uri="http://schemas.openxmlformats.org/drawingml/2006/table">
            <a:tbl>
              <a:tblPr>
                <a:noFill/>
                <a:tableStyleId>{E3F57518-F7ED-4978-B2EC-4A8966DD6632}</a:tableStyleId>
              </a:tblPr>
              <a:tblGrid>
                <a:gridCol w="945925"/>
                <a:gridCol w="2231775"/>
                <a:gridCol w="2916600"/>
              </a:tblGrid>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r h="283775">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c>
                  <a:txBody>
                    <a:bodyPr>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txBody>
                  <a:tcPr marT="7150" marB="0" marR="7150" marL="7150" anchor="b"/>
                </a:tc>
              </a:tr>
            </a:tbl>
          </a:graphicData>
        </a:graphic>
      </p:graphicFrame>
      <p:graphicFrame>
        <p:nvGraphicFramePr>
          <p:cNvPr id="1696" name="Google Shape;1696;p175"/>
          <p:cNvGraphicFramePr/>
          <p:nvPr/>
        </p:nvGraphicFramePr>
        <p:xfrm>
          <a:off x="2646763" y="1064862"/>
          <a:ext cx="3000000" cy="3000000"/>
        </p:xfrm>
        <a:graphic>
          <a:graphicData uri="http://schemas.openxmlformats.org/drawingml/2006/table">
            <a:tbl>
              <a:tblPr bandRow="1" firstRow="1">
                <a:noFill/>
                <a:tableStyleId>{E3F57518-F7ED-4978-B2EC-4A8966DD6632}</a:tableStyleId>
              </a:tblPr>
              <a:tblGrid>
                <a:gridCol w="995450"/>
                <a:gridCol w="2649175"/>
                <a:gridCol w="2473600"/>
              </a:tblGrid>
              <a:tr h="359000">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Features</a:t>
                      </a:r>
                      <a:endParaRPr sz="14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t>Say</a:t>
                      </a:r>
                      <a:endParaRPr sz="14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c>
                  <a:txBody>
                    <a:bodyPr>
                      <a:noAutofit/>
                    </a:bodyPr>
                    <a:lstStyle/>
                    <a:p>
                      <a:pPr indent="0" lvl="0" marL="0" marR="0" rtl="0" algn="ctr">
                        <a:lnSpc>
                          <a:spcPct val="100000"/>
                        </a:lnSpc>
                        <a:spcBef>
                          <a:spcPts val="0"/>
                        </a:spcBef>
                        <a:spcAft>
                          <a:spcPts val="0"/>
                        </a:spcAft>
                        <a:buClr>
                          <a:srgbClr val="000000"/>
                        </a:buClr>
                        <a:buSzPts val="1400"/>
                        <a:buFont typeface="Arial"/>
                        <a:buNone/>
                      </a:pPr>
                      <a:r>
                        <a:rPr lang="en" sz="1400" u="none" cap="none" strike="noStrike"/>
                        <a:t>Show</a:t>
                      </a:r>
                      <a:endParaRPr sz="14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2"/>
                    </a:solidFill>
                  </a:tcPr>
                </a:tc>
              </a:tr>
              <a:tr h="983725">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FFFFFF"/>
                          </a:solidFill>
                        </a:rPr>
                        <a:t>Display</a:t>
                      </a:r>
                      <a:endParaRPr sz="1400" u="none" cap="none" strike="noStrike">
                        <a:solidFill>
                          <a:srgbClr val="FFFFFF"/>
                        </a:solidFill>
                      </a:endParaRPr>
                    </a:p>
                  </a:txBody>
                  <a:tcPr marT="34300" marB="34300" marR="68600" marL="68600" anchor="ctr">
                    <a:lnL cap="flat" cmpd="sng" w="12700">
                      <a:solidFill>
                        <a:srgbClr val="434343"/>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accent6"/>
                    </a:solidFill>
                  </a:tcPr>
                </a:tc>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This 5.3” Max Vision 18:9 display first time comes to a phone at this price point. You can enjoy broader view when gaming or browsing. You would not want to go back to the regular display once you have used it.</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noAutofit/>
                    </a:bodyPr>
                    <a:lstStyle/>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Show the screen</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Run Games</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Play Youtube videos</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Compare it with a 16:9 display phone</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719650">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FFFFFF"/>
                          </a:solidFill>
                        </a:rPr>
                        <a:t>Fingerprint Reader</a:t>
                      </a:r>
                      <a:endParaRPr sz="1400" u="none" cap="none" strike="noStrike">
                        <a:solidFill>
                          <a:srgbClr val="FFFFFF"/>
                        </a:solidFill>
                      </a:endParaRPr>
                    </a:p>
                  </a:txBody>
                  <a:tcPr marT="34300" marB="34300" marR="68600" marL="68600" anchor="ctr">
                    <a:lnL cap="flat" cmpd="sng" w="12700">
                      <a:solidFill>
                        <a:srgbClr val="434343"/>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accent6"/>
                    </a:solidFill>
                  </a:tcPr>
                </a:tc>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The iconic motorola logo on the back now incorporates a fingerprint reader to unlock your phone instantly and protect your data. It’s also a rare feature to be found on phones at this price.</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noAutofit/>
                    </a:bodyPr>
                    <a:lstStyle/>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Show the Fingerprint Reader</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Setup and unlock the phone</a:t>
                      </a:r>
                      <a:endParaRPr sz="10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92750">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FFFFFF"/>
                          </a:solidFill>
                        </a:rPr>
                        <a:t>Battery</a:t>
                      </a:r>
                      <a:endParaRPr sz="1400" u="none" cap="none" strike="noStrike">
                        <a:solidFill>
                          <a:srgbClr val="FFFFFF"/>
                        </a:solidFill>
                      </a:endParaRPr>
                    </a:p>
                  </a:txBody>
                  <a:tcPr marT="34300" marB="34300" marR="68600" marL="68600" anchor="ctr">
                    <a:lnL cap="flat" cmpd="sng" w="12700">
                      <a:solidFill>
                        <a:srgbClr val="434343"/>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accent6"/>
                    </a:solidFill>
                  </a:tcPr>
                </a:tc>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A built-in 2100mAh battery can support you almost a full day’s usage. *TBD</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noAutofit/>
                    </a:bodyPr>
                    <a:lstStyle/>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Take off rear cover *TBD</a:t>
                      </a:r>
                      <a:endParaRPr sz="10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92750">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FFFFFF"/>
                          </a:solidFill>
                        </a:rPr>
                        <a:t>Camera</a:t>
                      </a:r>
                      <a:endParaRPr sz="1400" u="none" cap="none" strike="noStrike">
                        <a:solidFill>
                          <a:srgbClr val="FFFFFF"/>
                        </a:solidFill>
                      </a:endParaRPr>
                    </a:p>
                  </a:txBody>
                  <a:tcPr marT="34300" marB="34300" marR="68600" marL="68600" anchor="ctr">
                    <a:lnL cap="flat" cmpd="sng" w="12700">
                      <a:solidFill>
                        <a:srgbClr val="434343"/>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accent6"/>
                    </a:solidFill>
                  </a:tcPr>
                </a:tc>
                <a:tc>
                  <a:txBody>
                    <a:bodyPr>
                      <a:noAutofit/>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t>Both front camera and rear camera comes with a flash light to take brighter photos or selfies under low light.</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noAutofit/>
                    </a:bodyPr>
                    <a:lstStyle/>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Take some photos</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Take selfies with front flash on/tourch</a:t>
                      </a:r>
                      <a:endParaRPr sz="10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28200">
                <a:tc>
                  <a:txBody>
                    <a:bodyPr>
                      <a:noAutofit/>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FFFFFF"/>
                          </a:solidFill>
                        </a:rPr>
                        <a:t>System</a:t>
                      </a:r>
                      <a:endParaRPr sz="1400" u="none" cap="none" strike="noStrike">
                        <a:solidFill>
                          <a:srgbClr val="FFFFFF"/>
                        </a:solidFill>
                      </a:endParaRPr>
                    </a:p>
                  </a:txBody>
                  <a:tcPr marT="34300" marB="34300" marR="68600" marL="68600" anchor="ctr">
                    <a:lnL cap="flat" cmpd="sng" w="12700">
                      <a:solidFill>
                        <a:srgbClr val="434343"/>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34343"/>
                      </a:solidFill>
                      <a:prstDash val="solid"/>
                      <a:round/>
                      <a:headEnd len="sm" w="sm" type="none"/>
                      <a:tailEnd len="sm" w="sm" type="none"/>
                    </a:lnT>
                    <a:lnB cap="flat" cmpd="sng" w="12700">
                      <a:solidFill>
                        <a:srgbClr val="434343"/>
                      </a:solidFill>
                      <a:prstDash val="solid"/>
                      <a:round/>
                      <a:headEnd len="sm" w="sm" type="none"/>
                      <a:tailEnd len="sm" w="sm" type="none"/>
                    </a:lnB>
                    <a:solidFill>
                      <a:schemeClr val="accent6"/>
                    </a:solidFill>
                  </a:tcPr>
                </a:tc>
                <a:tc>
                  <a:txBody>
                    <a:bodyPr>
                      <a:noAutofit/>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With an up-to-date Android Go system, your phone has the latest security updates as well as smooth smartphone experience.</a:t>
                      </a:r>
                      <a:endParaRPr sz="1000" u="none" cap="none" strike="noStrike"/>
                    </a:p>
                  </a:txBody>
                  <a:tcPr marT="34300" marB="34300" marR="68600" marL="6860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noAutofit/>
                    </a:bodyPr>
                    <a:lstStyle/>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Show split screen/Picture in Picture</a:t>
                      </a:r>
                      <a:endParaRPr sz="1000" u="none" cap="none" strike="noStrike"/>
                    </a:p>
                    <a:p>
                      <a:pPr indent="-292100" lvl="0" marL="457200" marR="0" rtl="0" algn="l">
                        <a:lnSpc>
                          <a:spcPct val="100000"/>
                        </a:lnSpc>
                        <a:spcBef>
                          <a:spcPts val="0"/>
                        </a:spcBef>
                        <a:spcAft>
                          <a:spcPts val="0"/>
                        </a:spcAft>
                        <a:buClr>
                          <a:srgbClr val="000000"/>
                        </a:buClr>
                        <a:buSzPts val="1000"/>
                        <a:buFont typeface="Arial"/>
                        <a:buChar char="●"/>
                      </a:pPr>
                      <a:r>
                        <a:rPr lang="en" sz="1000" u="none" cap="none" strike="noStrike"/>
                        <a:t>Show security updates in System Settings</a:t>
                      </a:r>
                      <a:endParaRPr sz="1000" u="none" cap="none" strike="noStrike"/>
                    </a:p>
                  </a:txBody>
                  <a:tcPr marT="34300" marB="34300" marR="68600" marL="686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1697" name="Google Shape;1697;p175"/>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1" name="Shape 1701"/>
        <p:cNvGrpSpPr/>
        <p:nvPr/>
      </p:nvGrpSpPr>
      <p:grpSpPr>
        <a:xfrm>
          <a:off x="0" y="0"/>
          <a:ext cx="0" cy="0"/>
          <a:chOff x="0" y="0"/>
          <a:chExt cx="0" cy="0"/>
        </a:xfrm>
      </p:grpSpPr>
      <p:sp>
        <p:nvSpPr>
          <p:cNvPr id="1702" name="Google Shape;1702;p176"/>
          <p:cNvSpPr/>
          <p:nvPr/>
        </p:nvSpPr>
        <p:spPr>
          <a:xfrm>
            <a:off x="2677656" y="1185712"/>
            <a:ext cx="3370500" cy="3478200"/>
          </a:xfrm>
          <a:prstGeom prst="rect">
            <a:avLst/>
          </a:prstGeom>
          <a:solidFill>
            <a:schemeClr val="lt1"/>
          </a:solidFill>
          <a:ln cap="flat" cmpd="sng" w="25400">
            <a:solidFill>
              <a:srgbClr val="F2F2F2"/>
            </a:solidFill>
            <a:prstDash val="solid"/>
            <a:round/>
            <a:headEnd len="sm" w="sm" type="none"/>
            <a:tailEnd len="sm" w="sm" type="none"/>
          </a:ln>
          <a:effectLst>
            <a:outerShdw blurRad="50800" sx="103000" rotWithShape="0" algn="tl" dir="2700000" dist="38100" sy="1030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03" name="Google Shape;1703;p176"/>
          <p:cNvPicPr preferRelativeResize="0"/>
          <p:nvPr/>
        </p:nvPicPr>
        <p:blipFill rotWithShape="1">
          <a:blip r:embed="rId3">
            <a:alphaModFix/>
          </a:blip>
          <a:srcRect b="0" l="0" r="0" t="0"/>
          <a:stretch/>
        </p:blipFill>
        <p:spPr>
          <a:xfrm rot="-5400000">
            <a:off x="5678333" y="4013435"/>
            <a:ext cx="554700" cy="185100"/>
          </a:xfrm>
          <a:prstGeom prst="rect">
            <a:avLst/>
          </a:prstGeom>
          <a:noFill/>
          <a:ln>
            <a:noFill/>
          </a:ln>
        </p:spPr>
      </p:pic>
      <p:sp>
        <p:nvSpPr>
          <p:cNvPr id="1704" name="Google Shape;1704;p176"/>
          <p:cNvSpPr txBox="1"/>
          <p:nvPr/>
        </p:nvSpPr>
        <p:spPr>
          <a:xfrm>
            <a:off x="4255486" y="4435913"/>
            <a:ext cx="2304300" cy="171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*Specification varies by region/model.</a:t>
            </a:r>
            <a:endParaRPr b="0" i="0" sz="800" u="none" cap="none" strike="noStrike">
              <a:solidFill>
                <a:srgbClr val="000000"/>
              </a:solidFill>
              <a:latin typeface="Arial"/>
              <a:ea typeface="Arial"/>
              <a:cs typeface="Arial"/>
              <a:sym typeface="Arial"/>
            </a:endParaRPr>
          </a:p>
        </p:txBody>
      </p:sp>
      <p:sp>
        <p:nvSpPr>
          <p:cNvPr id="1705" name="Google Shape;1705;p176"/>
          <p:cNvSpPr/>
          <p:nvPr/>
        </p:nvSpPr>
        <p:spPr>
          <a:xfrm>
            <a:off x="2820750" y="1348425"/>
            <a:ext cx="3140700" cy="3315600"/>
          </a:xfrm>
          <a:prstGeom prst="rect">
            <a:avLst/>
          </a:prstGeom>
          <a:noFill/>
          <a:ln>
            <a:noFill/>
          </a:ln>
        </p:spPr>
        <p:txBody>
          <a:bodyPr anchorCtr="0" anchor="t" bIns="34275" lIns="68575" spcFirstLastPara="1" rIns="68575" wrap="square" tIns="34275">
            <a:noAutofit/>
          </a:bodyPr>
          <a:lstStyle/>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chemeClr val="dk1"/>
                </a:solidFill>
                <a:latin typeface="Arial"/>
                <a:ea typeface="Arial"/>
                <a:cs typeface="Arial"/>
                <a:sym typeface="Arial"/>
              </a:rPr>
              <a:t>147.88 x 71.2 x 9.19mm</a:t>
            </a:r>
            <a:r>
              <a:rPr b="0" i="0" lang="en" sz="1100" u="none" cap="none" strike="noStrike">
                <a:solidFill>
                  <a:srgbClr val="000000"/>
                </a:solidFill>
                <a:latin typeface="Arial"/>
                <a:ea typeface="Arial"/>
                <a:cs typeface="Arial"/>
                <a:sym typeface="Arial"/>
              </a:rPr>
              <a:t> (LxWxT) </a:t>
            </a:r>
            <a:endParaRPr b="0" i="0" sz="1100" u="none" cap="none" strike="noStrike">
              <a:solidFill>
                <a:srgbClr val="000000"/>
              </a:solidFill>
              <a:latin typeface="Arial"/>
              <a:ea typeface="Arial"/>
              <a:cs typeface="Arial"/>
              <a:sym typeface="Arial"/>
            </a:endParaRPr>
          </a:p>
          <a:p>
            <a:pPr indent="-63500" lvl="0" marL="127000" marR="0" rtl="0" algn="l">
              <a:lnSpc>
                <a:spcPct val="100000"/>
              </a:lnSpc>
              <a:spcBef>
                <a:spcPts val="0"/>
              </a:spcBef>
              <a:spcAft>
                <a:spcPts val="0"/>
              </a:spcAft>
              <a:buClr>
                <a:schemeClr val="dk1"/>
              </a:buClr>
              <a:buSzPts val="900"/>
              <a:buFont typeface="Noto Sans Symbols"/>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rgbClr val="000000"/>
                </a:solidFill>
                <a:latin typeface="Arial"/>
                <a:ea typeface="Arial"/>
                <a:cs typeface="Arial"/>
                <a:sym typeface="Arial"/>
              </a:rPr>
              <a:t>5.3” FWVGA+ (960x480) LCD</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rgbClr val="000000"/>
                </a:solidFill>
                <a:latin typeface="Arial"/>
                <a:ea typeface="Arial"/>
                <a:cs typeface="Arial"/>
                <a:sym typeface="Arial"/>
              </a:rPr>
              <a:t>Qualcomm</a:t>
            </a:r>
            <a:r>
              <a:rPr b="0" baseline="30000" i="0" lang="en" sz="1100" u="none" cap="none" strike="noStrike">
                <a:solidFill>
                  <a:srgbClr val="000000"/>
                </a:solidFill>
                <a:latin typeface="Arial"/>
                <a:ea typeface="Arial"/>
                <a:cs typeface="Arial"/>
                <a:sym typeface="Arial"/>
              </a:rPr>
              <a:t>®</a:t>
            </a:r>
            <a:r>
              <a:rPr b="0" i="0" lang="en" sz="1100" u="none" cap="none" strike="noStrike">
                <a:solidFill>
                  <a:srgbClr val="000000"/>
                </a:solidFill>
                <a:latin typeface="Arial"/>
                <a:ea typeface="Arial"/>
                <a:cs typeface="Arial"/>
                <a:sym typeface="Arial"/>
              </a:rPr>
              <a:t> Snapdragon</a:t>
            </a:r>
            <a:r>
              <a:rPr b="0" baseline="30000" i="0" lang="en" sz="1100" u="none" cap="none" strike="noStrike">
                <a:solidFill>
                  <a:srgbClr val="000000"/>
                </a:solidFill>
                <a:latin typeface="Arial"/>
                <a:ea typeface="Arial"/>
                <a:cs typeface="Arial"/>
                <a:sym typeface="Arial"/>
              </a:rPr>
              <a:t>TM</a:t>
            </a:r>
            <a:r>
              <a:rPr b="0" i="0" lang="en" sz="1100" u="none" cap="none" strike="noStrike">
                <a:solidFill>
                  <a:srgbClr val="000000"/>
                </a:solidFill>
                <a:latin typeface="Arial"/>
                <a:ea typeface="Arial"/>
                <a:cs typeface="Arial"/>
                <a:sym typeface="Arial"/>
              </a:rPr>
              <a:t> 425 1.4GHz Quad-core processor*</a:t>
            </a:r>
            <a:endParaRPr b="0" i="0" sz="1100" u="none" cap="none" strike="noStrike">
              <a:solidFill>
                <a:srgbClr val="000000"/>
              </a:solidFill>
              <a:latin typeface="Arial"/>
              <a:ea typeface="Arial"/>
              <a:cs typeface="Arial"/>
              <a:sym typeface="Arial"/>
            </a:endParaRPr>
          </a:p>
          <a:p>
            <a:pPr indent="-63500" lvl="0" marL="127000" marR="0" rtl="0" algn="l">
              <a:lnSpc>
                <a:spcPct val="100000"/>
              </a:lnSpc>
              <a:spcBef>
                <a:spcPts val="0"/>
              </a:spcBef>
              <a:spcAft>
                <a:spcPts val="0"/>
              </a:spcAft>
              <a:buClr>
                <a:schemeClr val="dk1"/>
              </a:buClr>
              <a:buSzPts val="900"/>
              <a:buFont typeface="Noto Sans Symbols"/>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chemeClr val="dk1"/>
                </a:solidFill>
                <a:latin typeface="Arial"/>
                <a:ea typeface="Arial"/>
                <a:cs typeface="Arial"/>
                <a:sym typeface="Arial"/>
              </a:rPr>
              <a:t>Android™ Go</a:t>
            </a:r>
            <a:r>
              <a:rPr b="0" i="0" lang="en" sz="1100" u="none" cap="none" strike="noStrike">
                <a:solidFill>
                  <a:srgbClr val="000000"/>
                </a:solidFill>
                <a:latin typeface="Arial"/>
                <a:ea typeface="Arial"/>
                <a:cs typeface="Arial"/>
                <a:sym typeface="Arial"/>
              </a:rPr>
              <a:t> operating system*</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900"/>
              <a:buFont typeface="Noto Sans Symbols"/>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rgbClr val="000000"/>
                </a:solidFill>
                <a:latin typeface="Arial"/>
                <a:ea typeface="Arial"/>
                <a:cs typeface="Arial"/>
                <a:sym typeface="Arial"/>
              </a:rPr>
              <a:t>8 rear camera with LED flash, 5MP front camera with selfie flashlight*</a:t>
            </a:r>
            <a:endParaRPr b="0" i="0" sz="1100" u="none" cap="none" strike="noStrike">
              <a:solidFill>
                <a:srgbClr val="000000"/>
              </a:solidFill>
              <a:latin typeface="Arial"/>
              <a:ea typeface="Arial"/>
              <a:cs typeface="Arial"/>
              <a:sym typeface="Arial"/>
            </a:endParaRPr>
          </a:p>
          <a:p>
            <a:pPr indent="-63500" lvl="0" marL="127000" marR="0" rtl="0" algn="l">
              <a:lnSpc>
                <a:spcPct val="100000"/>
              </a:lnSpc>
              <a:spcBef>
                <a:spcPts val="0"/>
              </a:spcBef>
              <a:spcAft>
                <a:spcPts val="0"/>
              </a:spcAft>
              <a:buClr>
                <a:schemeClr val="dk1"/>
              </a:buClr>
              <a:buSzPts val="900"/>
              <a:buFont typeface="Noto Sans Symbols"/>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rgbClr val="000000"/>
                </a:solidFill>
                <a:latin typeface="Arial"/>
                <a:ea typeface="Arial"/>
                <a:cs typeface="Arial"/>
                <a:sym typeface="Arial"/>
              </a:rPr>
              <a:t>1 memory; 16GB built-in storage*; expandable by up to 128GB microSD card</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127000" lvl="0" marL="127000" marR="0" rtl="0" algn="l">
              <a:lnSpc>
                <a:spcPct val="100000"/>
              </a:lnSpc>
              <a:spcBef>
                <a:spcPts val="0"/>
              </a:spcBef>
              <a:spcAft>
                <a:spcPts val="0"/>
              </a:spcAft>
              <a:buClr>
                <a:srgbClr val="000000"/>
              </a:buClr>
              <a:buSzPts val="1100"/>
              <a:buFont typeface="Noto Sans Symbols"/>
              <a:buChar char="❑"/>
            </a:pPr>
            <a:r>
              <a:rPr b="0" i="0" lang="en" sz="1100" u="none" cap="none" strike="noStrike">
                <a:solidFill>
                  <a:srgbClr val="000000"/>
                </a:solidFill>
                <a:latin typeface="Arial"/>
                <a:ea typeface="Arial"/>
                <a:cs typeface="Arial"/>
                <a:sym typeface="Arial"/>
              </a:rPr>
              <a:t>2100mAh removable battery with 5W charger*</a:t>
            </a:r>
            <a:endParaRPr b="0" i="0" sz="1100" u="none" cap="none" strike="noStrike">
              <a:solidFill>
                <a:srgbClr val="000000"/>
              </a:solidFill>
              <a:latin typeface="Arial"/>
              <a:ea typeface="Arial"/>
              <a:cs typeface="Arial"/>
              <a:sym typeface="Arial"/>
            </a:endParaRPr>
          </a:p>
        </p:txBody>
      </p:sp>
      <p:sp>
        <p:nvSpPr>
          <p:cNvPr id="1706" name="Google Shape;1706;p176"/>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
        <p:nvSpPr>
          <p:cNvPr id="1707" name="Google Shape;1707;p176"/>
          <p:cNvSpPr/>
          <p:nvPr/>
        </p:nvSpPr>
        <p:spPr>
          <a:xfrm>
            <a:off x="3197396" y="885350"/>
            <a:ext cx="28506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SPEC CARD</a:t>
            </a:r>
            <a:r>
              <a:rPr b="1" i="0" lang="en" sz="1500" u="none" cap="none" strike="noStrike">
                <a:solidFill>
                  <a:schemeClr val="accent3"/>
                </a:solidFill>
                <a:latin typeface="Arial"/>
                <a:ea typeface="Arial"/>
                <a:cs typeface="Arial"/>
                <a:sym typeface="Arial"/>
              </a:rPr>
              <a:t>							</a:t>
            </a:r>
            <a:endParaRPr b="1" i="0" sz="1500" u="none" cap="none" strike="noStrike">
              <a:solidFill>
                <a:schemeClr val="accent3"/>
              </a:solidFill>
              <a:latin typeface="Arial"/>
              <a:ea typeface="Arial"/>
              <a:cs typeface="Arial"/>
              <a:sym typeface="Arial"/>
            </a:endParaRPr>
          </a:p>
        </p:txBody>
      </p:sp>
    </p:spTree>
  </p:cSld>
  <p:clrMapOvr>
    <a:masterClrMapping/>
  </p:clrMapOvr>
  <p:transition spd="med">
    <p:fade thruBlk="1"/>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1" name="Shape 1711"/>
        <p:cNvGrpSpPr/>
        <p:nvPr/>
      </p:nvGrpSpPr>
      <p:grpSpPr>
        <a:xfrm>
          <a:off x="0" y="0"/>
          <a:ext cx="0" cy="0"/>
          <a:chOff x="0" y="0"/>
          <a:chExt cx="0" cy="0"/>
        </a:xfrm>
      </p:grpSpPr>
      <p:sp>
        <p:nvSpPr>
          <p:cNvPr id="1712" name="Google Shape;1712;p177"/>
          <p:cNvSpPr/>
          <p:nvPr/>
        </p:nvSpPr>
        <p:spPr>
          <a:xfrm>
            <a:off x="140191" y="796842"/>
            <a:ext cx="4131300" cy="300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chemeClr val="accent2"/>
                </a:solidFill>
                <a:latin typeface="Arial"/>
                <a:ea typeface="Arial"/>
                <a:cs typeface="Arial"/>
                <a:sym typeface="Arial"/>
              </a:rPr>
              <a:t>MARKETING LEGAL DISCLAIMERS</a:t>
            </a:r>
            <a:endParaRPr b="1" i="0" sz="1500" u="none" cap="none" strike="noStrike">
              <a:solidFill>
                <a:schemeClr val="accent2"/>
              </a:solidFill>
              <a:latin typeface="Arial"/>
              <a:ea typeface="Arial"/>
              <a:cs typeface="Arial"/>
              <a:sym typeface="Arial"/>
            </a:endParaRPr>
          </a:p>
        </p:txBody>
      </p:sp>
      <p:sp>
        <p:nvSpPr>
          <p:cNvPr id="1713" name="Google Shape;1713;p177"/>
          <p:cNvSpPr txBox="1"/>
          <p:nvPr/>
        </p:nvSpPr>
        <p:spPr>
          <a:xfrm>
            <a:off x="140200" y="1159100"/>
            <a:ext cx="8863500" cy="370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[General]</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Certain features, functionality and product specifications may be network dependent and subject to additional terms, conditions, and charges. All are subject to change without notice. MOTOROLA and the Stylized M Logo are registered trademarks of Motorola Trademark Holdings, LLC. All other trademarks are the property of their respective owners. ©2018 Motorola Mobility LLC. All rights reserved. </a:t>
            </a:r>
            <a:r>
              <a:rPr b="1" i="0" lang="en" sz="900" u="none" cap="none" strike="noStrike">
                <a:solidFill>
                  <a:srgbClr val="000000"/>
                </a:solidFill>
                <a:latin typeface="Arial"/>
                <a:ea typeface="Arial"/>
                <a:cs typeface="Arial"/>
                <a:sym typeface="Arial"/>
              </a:rPr>
              <a:t>moto e</a:t>
            </a:r>
            <a:r>
              <a:rPr b="1" baseline="30000" i="0" lang="en" sz="900" u="none" cap="none" strike="noStrike">
                <a:solidFill>
                  <a:srgbClr val="000000"/>
                </a:solidFill>
                <a:latin typeface="Arial"/>
                <a:ea typeface="Arial"/>
                <a:cs typeface="Arial"/>
                <a:sym typeface="Arial"/>
              </a:rPr>
              <a:t>5</a:t>
            </a:r>
            <a:r>
              <a:rPr b="1" i="0" lang="en" sz="900" u="none" cap="none" strike="noStrike">
                <a:solidFill>
                  <a:srgbClr val="000000"/>
                </a:solidFill>
                <a:latin typeface="Arial"/>
                <a:ea typeface="Arial"/>
                <a:cs typeface="Arial"/>
                <a:sym typeface="Arial"/>
              </a:rPr>
              <a:t> play</a:t>
            </a:r>
            <a:r>
              <a:rPr b="0" i="0" lang="en" sz="900" u="none" cap="none" strike="noStrike">
                <a:solidFill>
                  <a:srgbClr val="000000"/>
                </a:solidFill>
                <a:latin typeface="Arial"/>
                <a:ea typeface="Arial"/>
                <a:cs typeface="Arial"/>
                <a:sym typeface="Arial"/>
              </a:rPr>
              <a:t> is designed and manufactured for Motorola Mobility, a wholly owned subsidiary of Lenovo.</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[Battery life]</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All battery life claims are approximate and based on a standard mixed use profile. The mixed use profile is based on Motorola devices on major 4G LTE networks with excellent coverage and includes both usage and standby time. Out-of-box settings are applied to the mixed use profile to project battery performance. Actual battery performance will vary and depends on many factors including signal strength, network configuration, age of battery, operating temperature, features selected, device settings, and voice, data, and other application usage patterns.</a:t>
            </a:r>
            <a:r>
              <a:rPr b="0" i="0" lang="en" sz="900" u="none" cap="none" strike="noStrike">
                <a:solidFill>
                  <a:srgbClr val="000000"/>
                </a:solidFill>
                <a:highlight>
                  <a:srgbClr val="FFFFFF"/>
                </a:highlight>
                <a:latin typeface="Arial"/>
                <a:ea typeface="Arial"/>
                <a:cs typeface="Arial"/>
                <a:sym typeface="Arial"/>
              </a:rPr>
              <a:t>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[Memory]</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Actual usable RAM memory may be less due to system configuration.</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[Storage]</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Available user storage is less due to preloaded software, and is subject to change due to software updates.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[MicroSD Card]</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dk1"/>
                </a:solidFill>
                <a:latin typeface="Arial"/>
                <a:ea typeface="Arial"/>
                <a:cs typeface="Arial"/>
                <a:sym typeface="Arial"/>
              </a:rPr>
              <a:t>Supports up to 128GB microSD card, </a:t>
            </a:r>
            <a:r>
              <a:rPr b="0" i="0" lang="en" sz="900" u="none" cap="none" strike="noStrike">
                <a:solidFill>
                  <a:srgbClr val="000000"/>
                </a:solidFill>
                <a:latin typeface="Arial"/>
                <a:ea typeface="Arial"/>
                <a:cs typeface="Arial"/>
                <a:sym typeface="Arial"/>
              </a:rPr>
              <a:t>microSD cards sold separately. Content with DRM restrictions may not be able to be moved to the card.</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[Moto Key]</a:t>
            </a:r>
            <a:endParaRPr b="1"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Requires Bluetooth® 2.1 support on your computer with at least Windows 7 or later versions of the Windows operating system.</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1714" name="Google Shape;1714;p177"/>
          <p:cNvSpPr txBox="1"/>
          <p:nvPr>
            <p:ph type="title"/>
          </p:nvPr>
        </p:nvSpPr>
        <p:spPr>
          <a:xfrm>
            <a:off x="771726" y="239610"/>
            <a:ext cx="7398300" cy="32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i="0" lang="en" sz="3300" u="none" cap="none" strike="noStrike">
                <a:solidFill>
                  <a:srgbClr val="000000"/>
                </a:solidFill>
                <a:latin typeface="Arial"/>
                <a:ea typeface="Arial"/>
                <a:cs typeface="Arial"/>
                <a:sym typeface="Arial"/>
              </a:rPr>
              <a:t>moto e</a:t>
            </a:r>
            <a:r>
              <a:rPr b="1" baseline="30000" i="0" lang="en" sz="3300" u="none" cap="none" strike="noStrike">
                <a:solidFill>
                  <a:srgbClr val="000000"/>
                </a:solidFill>
                <a:latin typeface="Arial"/>
                <a:ea typeface="Arial"/>
                <a:cs typeface="Arial"/>
                <a:sym typeface="Arial"/>
              </a:rPr>
              <a:t>5 </a:t>
            </a:r>
            <a:r>
              <a:rPr b="1" i="0" lang="en" sz="3300" u="none" cap="none" strike="noStrike">
                <a:solidFill>
                  <a:srgbClr val="000000"/>
                </a:solidFill>
                <a:latin typeface="Arial"/>
                <a:ea typeface="Arial"/>
                <a:cs typeface="Arial"/>
                <a:sym typeface="Arial"/>
              </a:rPr>
              <a:t>play</a:t>
            </a:r>
            <a:r>
              <a:rPr b="0" i="0" lang="en" sz="3300" u="none" cap="none" strike="noStrike">
                <a:solidFill>
                  <a:srgbClr val="000000"/>
                </a:solidFill>
                <a:latin typeface="Arial"/>
                <a:ea typeface="Arial"/>
                <a:cs typeface="Arial"/>
                <a:sym typeface="Arial"/>
              </a:rPr>
              <a:t> </a:t>
            </a:r>
            <a:r>
              <a:rPr b="1" i="0" lang="en" sz="1100" u="none" cap="none" strike="noStrike">
                <a:solidFill>
                  <a:srgbClr val="7F7F7F"/>
                </a:solidFill>
                <a:latin typeface="Arial"/>
                <a:ea typeface="Arial"/>
                <a:cs typeface="Arial"/>
                <a:sym typeface="Arial"/>
              </a:rPr>
              <a:t>Product Marketing Brief</a:t>
            </a:r>
            <a:endParaRPr b="0" i="0" sz="1500" u="none" cap="none" strike="noStrike">
              <a:solidFill>
                <a:schemeClr val="dk1"/>
              </a:solidFill>
              <a:latin typeface="Arial"/>
              <a:ea typeface="Arial"/>
              <a:cs typeface="Arial"/>
              <a:sym typeface="Arial"/>
            </a:endParaRPr>
          </a:p>
        </p:txBody>
      </p:sp>
    </p:spTree>
  </p:cSld>
  <p:clrMapOvr>
    <a:masterClrMapping/>
  </p:clrMapOvr>
  <p:transition spd="med">
    <p:fade thruBlk="1"/>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8" name="Shape 1718"/>
        <p:cNvGrpSpPr/>
        <p:nvPr/>
      </p:nvGrpSpPr>
      <p:grpSpPr>
        <a:xfrm>
          <a:off x="0" y="0"/>
          <a:ext cx="0" cy="0"/>
          <a:chOff x="0" y="0"/>
          <a:chExt cx="0" cy="0"/>
        </a:xfrm>
      </p:grpSpPr>
    </p:spTree>
  </p:cSld>
  <p:clrMapOvr>
    <a:masterClrMapping/>
  </p:clrMapOvr>
  <p:transition spd="med">
    <p:fade thruBlk="1"/>
  </p:transition>
</p:sld>
</file>

<file path=ppt/theme/theme1.xml><?xml version="1.0" encoding="utf-8"?>
<a:theme xmlns:a="http://schemas.openxmlformats.org/drawingml/2006/main" xmlns:r="http://schemas.openxmlformats.org/officeDocument/2006/relationships" name="Blank">
  <a:themeElements>
    <a:clrScheme name="Lenovo">
      <a:dk1>
        <a:srgbClr val="000000"/>
      </a:dk1>
      <a:lt1>
        <a:srgbClr val="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nk">
  <a:themeElements>
    <a:clrScheme name="Lenovo">
      <a:dk1>
        <a:srgbClr val="000000"/>
      </a:dk1>
      <a:lt1>
        <a:srgbClr val="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lank">
  <a:themeElements>
    <a:clrScheme name="Lenovo">
      <a:dk1>
        <a:srgbClr val="000000"/>
      </a:dk1>
      <a:lt1>
        <a:srgbClr val="FFFFFF"/>
      </a:lt1>
      <a:dk2>
        <a:srgbClr val="6F7170"/>
      </a:dk2>
      <a:lt2>
        <a:srgbClr val="C4BEB6"/>
      </a:lt2>
      <a:accent1>
        <a:srgbClr val="E2231A"/>
      </a:accent1>
      <a:accent2>
        <a:srgbClr val="FF6A00"/>
      </a:accent2>
      <a:accent3>
        <a:srgbClr val="F04187"/>
      </a:accent3>
      <a:accent4>
        <a:srgbClr val="3E8DDD"/>
      </a:accent4>
      <a:accent5>
        <a:srgbClr val="4AC0E0"/>
      </a:accent5>
      <a:accent6>
        <a:srgbClr val="6ABF4A"/>
      </a:accent6>
      <a:hlink>
        <a:srgbClr val="4AC0E0"/>
      </a:hlink>
      <a:folHlink>
        <a:srgbClr val="4AC0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